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229600" cy="1143000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uk-UA" dirty="0" err="1" smtClean="0"/>
              <a:t>іраміда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039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>
            <a:stCxn id="10" idx="2"/>
          </p:cNvCxnSpPr>
          <p:nvPr/>
        </p:nvCxnSpPr>
        <p:spPr>
          <a:xfrm flipH="1">
            <a:off x="3229583" y="4935293"/>
            <a:ext cx="3274542" cy="3532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8" idx="0"/>
          </p:cNvCxnSpPr>
          <p:nvPr/>
        </p:nvCxnSpPr>
        <p:spPr>
          <a:xfrm flipH="1" flipV="1">
            <a:off x="1901201" y="4815944"/>
            <a:ext cx="4208703" cy="705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Дуга 21"/>
          <p:cNvSpPr/>
          <p:nvPr/>
        </p:nvSpPr>
        <p:spPr>
          <a:xfrm rot="14991447">
            <a:off x="5215711" y="5575777"/>
            <a:ext cx="264153" cy="411090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431970" stroke="0" extrusionOk="0">
                <a:moveTo>
                  <a:pt x="94309" y="0"/>
                </a:moveTo>
                <a:cubicBezTo>
                  <a:pt x="290444" y="4486"/>
                  <a:pt x="447488" y="196565"/>
                  <a:pt x="447488" y="431970"/>
                </a:cubicBezTo>
                <a:lnTo>
                  <a:pt x="0" y="372587"/>
                </a:lnTo>
                <a:cubicBezTo>
                  <a:pt x="2287" y="228597"/>
                  <a:pt x="92022" y="143990"/>
                  <a:pt x="94309" y="0"/>
                </a:cubicBezTo>
                <a:close/>
              </a:path>
              <a:path w="447488" h="431970" fill="none">
                <a:moveTo>
                  <a:pt x="42144" y="117404"/>
                </a:moveTo>
                <a:cubicBezTo>
                  <a:pt x="238279" y="121890"/>
                  <a:pt x="447488" y="196565"/>
                  <a:pt x="447488" y="43197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907704" y="2060848"/>
            <a:ext cx="4596421" cy="2874445"/>
          </a:xfrm>
          <a:custGeom>
            <a:avLst/>
            <a:gdLst>
              <a:gd name="connsiteX0" fmla="*/ 0 w 4579329"/>
              <a:gd name="connsiteY0" fmla="*/ 2088232 h 2088232"/>
              <a:gd name="connsiteX1" fmla="*/ 2289665 w 4579329"/>
              <a:gd name="connsiteY1" fmla="*/ 0 h 2088232"/>
              <a:gd name="connsiteX2" fmla="*/ 4579329 w 4579329"/>
              <a:gd name="connsiteY2" fmla="*/ 2088232 h 2088232"/>
              <a:gd name="connsiteX3" fmla="*/ 0 w 4579329"/>
              <a:gd name="connsiteY3" fmla="*/ 2088232 h 2088232"/>
              <a:gd name="connsiteX0" fmla="*/ 0 w 4596421"/>
              <a:gd name="connsiteY0" fmla="*/ 2088232 h 2199327"/>
              <a:gd name="connsiteX1" fmla="*/ 2289665 w 4596421"/>
              <a:gd name="connsiteY1" fmla="*/ 0 h 2199327"/>
              <a:gd name="connsiteX2" fmla="*/ 4596421 w 4596421"/>
              <a:gd name="connsiteY2" fmla="*/ 2199327 h 2199327"/>
              <a:gd name="connsiteX3" fmla="*/ 0 w 4596421"/>
              <a:gd name="connsiteY3" fmla="*/ 2088232 h 2199327"/>
              <a:gd name="connsiteX0" fmla="*/ 0 w 4596421"/>
              <a:gd name="connsiteY0" fmla="*/ 2763350 h 2874445"/>
              <a:gd name="connsiteX1" fmla="*/ 2298211 w 4596421"/>
              <a:gd name="connsiteY1" fmla="*/ 0 h 2874445"/>
              <a:gd name="connsiteX2" fmla="*/ 4596421 w 4596421"/>
              <a:gd name="connsiteY2" fmla="*/ 2874445 h 2874445"/>
              <a:gd name="connsiteX3" fmla="*/ 0 w 4596421"/>
              <a:gd name="connsiteY3" fmla="*/ 2763350 h 2874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6421" h="2874445">
                <a:moveTo>
                  <a:pt x="0" y="2763350"/>
                </a:moveTo>
                <a:lnTo>
                  <a:pt x="2298211" y="0"/>
                </a:lnTo>
                <a:lnTo>
                  <a:pt x="4596421" y="2874445"/>
                </a:lnTo>
                <a:lnTo>
                  <a:pt x="0" y="276335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1911734" y="4824198"/>
            <a:ext cx="4575299" cy="1330327"/>
          </a:xfrm>
          <a:custGeom>
            <a:avLst/>
            <a:gdLst>
              <a:gd name="connsiteX0" fmla="*/ 0 w 4515479"/>
              <a:gd name="connsiteY0" fmla="*/ 1296144 h 1296144"/>
              <a:gd name="connsiteX1" fmla="*/ 779327 w 4515479"/>
              <a:gd name="connsiteY1" fmla="*/ 0 h 1296144"/>
              <a:gd name="connsiteX2" fmla="*/ 4515479 w 4515479"/>
              <a:gd name="connsiteY2" fmla="*/ 1296144 h 1296144"/>
              <a:gd name="connsiteX3" fmla="*/ 0 w 4515479"/>
              <a:gd name="connsiteY3" fmla="*/ 1296144 h 1296144"/>
              <a:gd name="connsiteX0" fmla="*/ 0 w 4558208"/>
              <a:gd name="connsiteY0" fmla="*/ 1296144 h 1330327"/>
              <a:gd name="connsiteX1" fmla="*/ 779327 w 4558208"/>
              <a:gd name="connsiteY1" fmla="*/ 0 h 1330327"/>
              <a:gd name="connsiteX2" fmla="*/ 4558208 w 4558208"/>
              <a:gd name="connsiteY2" fmla="*/ 1330327 h 1330327"/>
              <a:gd name="connsiteX3" fmla="*/ 0 w 4558208"/>
              <a:gd name="connsiteY3" fmla="*/ 1296144 h 1330327"/>
              <a:gd name="connsiteX0" fmla="*/ 0 w 4575299"/>
              <a:gd name="connsiteY0" fmla="*/ 1227778 h 1330327"/>
              <a:gd name="connsiteX1" fmla="*/ 796418 w 4575299"/>
              <a:gd name="connsiteY1" fmla="*/ 0 h 1330327"/>
              <a:gd name="connsiteX2" fmla="*/ 4575299 w 4575299"/>
              <a:gd name="connsiteY2" fmla="*/ 1330327 h 1330327"/>
              <a:gd name="connsiteX3" fmla="*/ 0 w 4575299"/>
              <a:gd name="connsiteY3" fmla="*/ 1227778 h 1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5299" h="1330327">
                <a:moveTo>
                  <a:pt x="0" y="1227778"/>
                </a:moveTo>
                <a:lnTo>
                  <a:pt x="796418" y="0"/>
                </a:lnTo>
                <a:lnTo>
                  <a:pt x="4575299" y="1330327"/>
                </a:lnTo>
                <a:lnTo>
                  <a:pt x="0" y="122777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Дуга 21"/>
          <p:cNvSpPr/>
          <p:nvPr/>
        </p:nvSpPr>
        <p:spPr>
          <a:xfrm rot="14991447">
            <a:off x="5988681" y="4652830"/>
            <a:ext cx="334711" cy="392545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431970" stroke="0" extrusionOk="0">
                <a:moveTo>
                  <a:pt x="94309" y="0"/>
                </a:moveTo>
                <a:cubicBezTo>
                  <a:pt x="290444" y="4486"/>
                  <a:pt x="447488" y="196565"/>
                  <a:pt x="447488" y="431970"/>
                </a:cubicBezTo>
                <a:lnTo>
                  <a:pt x="0" y="372587"/>
                </a:lnTo>
                <a:cubicBezTo>
                  <a:pt x="2287" y="228597"/>
                  <a:pt x="92022" y="143990"/>
                  <a:pt x="94309" y="0"/>
                </a:cubicBezTo>
                <a:close/>
              </a:path>
              <a:path w="447488" h="431970" fill="none">
                <a:moveTo>
                  <a:pt x="42144" y="117404"/>
                </a:moveTo>
                <a:cubicBezTo>
                  <a:pt x="238279" y="121890"/>
                  <a:pt x="447488" y="196565"/>
                  <a:pt x="447488" y="43197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8233587">
            <a:off x="3658873" y="2353253"/>
            <a:ext cx="2590388" cy="3516067"/>
          </a:xfrm>
          <a:custGeom>
            <a:avLst/>
            <a:gdLst>
              <a:gd name="connsiteX0" fmla="*/ 0 w 1473259"/>
              <a:gd name="connsiteY0" fmla="*/ 3064141 h 3064141"/>
              <a:gd name="connsiteX1" fmla="*/ 1473259 w 1473259"/>
              <a:gd name="connsiteY1" fmla="*/ 0 h 3064141"/>
              <a:gd name="connsiteX2" fmla="*/ 1473259 w 1473259"/>
              <a:gd name="connsiteY2" fmla="*/ 3064141 h 3064141"/>
              <a:gd name="connsiteX3" fmla="*/ 0 w 1473259"/>
              <a:gd name="connsiteY3" fmla="*/ 3064141 h 3064141"/>
              <a:gd name="connsiteX0" fmla="*/ 0 w 2543279"/>
              <a:gd name="connsiteY0" fmla="*/ 3432944 h 3432944"/>
              <a:gd name="connsiteX1" fmla="*/ 2543279 w 2543279"/>
              <a:gd name="connsiteY1" fmla="*/ 0 h 3432944"/>
              <a:gd name="connsiteX2" fmla="*/ 1473259 w 2543279"/>
              <a:gd name="connsiteY2" fmla="*/ 3432944 h 3432944"/>
              <a:gd name="connsiteX3" fmla="*/ 0 w 2543279"/>
              <a:gd name="connsiteY3" fmla="*/ 3432944 h 3432944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520368 w 2590388"/>
              <a:gd name="connsiteY2" fmla="*/ 3432944 h 3516067"/>
              <a:gd name="connsiteX3" fmla="*/ 0 w 2590388"/>
              <a:gd name="connsiteY3" fmla="*/ 3516067 h 3516067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482681 w 2590388"/>
              <a:gd name="connsiteY2" fmla="*/ 3499443 h 3516067"/>
              <a:gd name="connsiteX3" fmla="*/ 0 w 2590388"/>
              <a:gd name="connsiteY3" fmla="*/ 3516067 h 3516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388" h="3516067">
                <a:moveTo>
                  <a:pt x="0" y="3516067"/>
                </a:moveTo>
                <a:lnTo>
                  <a:pt x="2590388" y="0"/>
                </a:lnTo>
                <a:lnTo>
                  <a:pt x="1482681" y="3499443"/>
                </a:lnTo>
                <a:lnTo>
                  <a:pt x="0" y="351606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Дуга 21"/>
          <p:cNvSpPr/>
          <p:nvPr/>
        </p:nvSpPr>
        <p:spPr>
          <a:xfrm rot="932193">
            <a:off x="2108070" y="4487861"/>
            <a:ext cx="256452" cy="364563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  <a:gd name="connsiteX0" fmla="*/ 9241 w 447488"/>
              <a:gd name="connsiteY0" fmla="*/ 0 h 355100"/>
              <a:gd name="connsiteX1" fmla="*/ 447488 w 447488"/>
              <a:gd name="connsiteY1" fmla="*/ 355100 h 355100"/>
              <a:gd name="connsiteX2" fmla="*/ 0 w 447488"/>
              <a:gd name="connsiteY2" fmla="*/ 295717 h 355100"/>
              <a:gd name="connsiteX3" fmla="*/ 9241 w 447488"/>
              <a:gd name="connsiteY3" fmla="*/ 0 h 355100"/>
              <a:gd name="connsiteX0" fmla="*/ 42144 w 447488"/>
              <a:gd name="connsiteY0" fmla="*/ 40534 h 355100"/>
              <a:gd name="connsiteX1" fmla="*/ 447488 w 447488"/>
              <a:gd name="connsiteY1" fmla="*/ 355100 h 35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355100" stroke="0" extrusionOk="0">
                <a:moveTo>
                  <a:pt x="9241" y="0"/>
                </a:moveTo>
                <a:cubicBezTo>
                  <a:pt x="205376" y="4486"/>
                  <a:pt x="447488" y="119695"/>
                  <a:pt x="447488" y="355100"/>
                </a:cubicBezTo>
                <a:lnTo>
                  <a:pt x="0" y="295717"/>
                </a:lnTo>
                <a:cubicBezTo>
                  <a:pt x="2287" y="151727"/>
                  <a:pt x="6954" y="143990"/>
                  <a:pt x="9241" y="0"/>
                </a:cubicBezTo>
                <a:close/>
              </a:path>
              <a:path w="447488" h="355100" fill="none">
                <a:moveTo>
                  <a:pt x="42144" y="40534"/>
                </a:moveTo>
                <a:cubicBezTo>
                  <a:pt x="238279" y="45020"/>
                  <a:pt x="447488" y="119695"/>
                  <a:pt x="447488" y="3551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4165687" y="2108602"/>
            <a:ext cx="40228" cy="31079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7"/>
          <p:cNvSpPr/>
          <p:nvPr/>
        </p:nvSpPr>
        <p:spPr>
          <a:xfrm rot="1122208">
            <a:off x="2321396" y="2205388"/>
            <a:ext cx="4008288" cy="3398877"/>
          </a:xfrm>
          <a:custGeom>
            <a:avLst/>
            <a:gdLst>
              <a:gd name="connsiteX0" fmla="*/ 0 w 3916129"/>
              <a:gd name="connsiteY0" fmla="*/ 3355536 h 3355536"/>
              <a:gd name="connsiteX1" fmla="*/ 1205776 w 3916129"/>
              <a:gd name="connsiteY1" fmla="*/ 0 h 3355536"/>
              <a:gd name="connsiteX2" fmla="*/ 3916129 w 3916129"/>
              <a:gd name="connsiteY2" fmla="*/ 3355536 h 3355536"/>
              <a:gd name="connsiteX3" fmla="*/ 0 w 3916129"/>
              <a:gd name="connsiteY3" fmla="*/ 3355536 h 3355536"/>
              <a:gd name="connsiteX0" fmla="*/ 0 w 3997327"/>
              <a:gd name="connsiteY0" fmla="*/ 3328892 h 3355536"/>
              <a:gd name="connsiteX1" fmla="*/ 1286974 w 3997327"/>
              <a:gd name="connsiteY1" fmla="*/ 0 h 3355536"/>
              <a:gd name="connsiteX2" fmla="*/ 3997327 w 3997327"/>
              <a:gd name="connsiteY2" fmla="*/ 3355536 h 3355536"/>
              <a:gd name="connsiteX3" fmla="*/ 0 w 3997327"/>
              <a:gd name="connsiteY3" fmla="*/ 3328892 h 3355536"/>
              <a:gd name="connsiteX0" fmla="*/ 0 w 3994839"/>
              <a:gd name="connsiteY0" fmla="*/ 3328892 h 3401490"/>
              <a:gd name="connsiteX1" fmla="*/ 1286974 w 3994839"/>
              <a:gd name="connsiteY1" fmla="*/ 0 h 3401490"/>
              <a:gd name="connsiteX2" fmla="*/ 3994839 w 3994839"/>
              <a:gd name="connsiteY2" fmla="*/ 3401490 h 3401490"/>
              <a:gd name="connsiteX3" fmla="*/ 0 w 3994839"/>
              <a:gd name="connsiteY3" fmla="*/ 3328892 h 3401490"/>
              <a:gd name="connsiteX0" fmla="*/ 0 w 4008288"/>
              <a:gd name="connsiteY0" fmla="*/ 3328892 h 3387915"/>
              <a:gd name="connsiteX1" fmla="*/ 1286974 w 4008288"/>
              <a:gd name="connsiteY1" fmla="*/ 0 h 3387915"/>
              <a:gd name="connsiteX2" fmla="*/ 4008288 w 4008288"/>
              <a:gd name="connsiteY2" fmla="*/ 3387915 h 3387915"/>
              <a:gd name="connsiteX3" fmla="*/ 0 w 4008288"/>
              <a:gd name="connsiteY3" fmla="*/ 3328892 h 3387915"/>
              <a:gd name="connsiteX0" fmla="*/ 0 w 4008288"/>
              <a:gd name="connsiteY0" fmla="*/ 3339854 h 3398877"/>
              <a:gd name="connsiteX1" fmla="*/ 1319353 w 4008288"/>
              <a:gd name="connsiteY1" fmla="*/ 0 h 3398877"/>
              <a:gd name="connsiteX2" fmla="*/ 4008288 w 4008288"/>
              <a:gd name="connsiteY2" fmla="*/ 3398877 h 3398877"/>
              <a:gd name="connsiteX3" fmla="*/ 0 w 4008288"/>
              <a:gd name="connsiteY3" fmla="*/ 3339854 h 339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8288" h="3398877">
                <a:moveTo>
                  <a:pt x="0" y="3339854"/>
                </a:moveTo>
                <a:lnTo>
                  <a:pt x="1319353" y="0"/>
                </a:lnTo>
                <a:lnTo>
                  <a:pt x="4008288" y="3398877"/>
                </a:lnTo>
                <a:lnTo>
                  <a:pt x="0" y="333985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6" name="Прямая соединительная линия 35"/>
          <p:cNvCxnSpPr>
            <a:stCxn id="9" idx="0"/>
          </p:cNvCxnSpPr>
          <p:nvPr/>
        </p:nvCxnSpPr>
        <p:spPr>
          <a:xfrm flipH="1" flipV="1">
            <a:off x="3661631" y="4880110"/>
            <a:ext cx="2029484" cy="12866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Овал 1031"/>
          <p:cNvSpPr/>
          <p:nvPr/>
        </p:nvSpPr>
        <p:spPr>
          <a:xfrm>
            <a:off x="4119968" y="5144568"/>
            <a:ext cx="85947" cy="6496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TextBox 45"/>
          <p:cNvSpPr txBox="1"/>
          <p:nvPr/>
        </p:nvSpPr>
        <p:spPr>
          <a:xfrm>
            <a:off x="1615723" y="4631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uk-UA" dirty="0"/>
          </a:p>
        </p:txBody>
      </p:sp>
      <p:sp>
        <p:nvSpPr>
          <p:cNvPr id="47" name="TextBox 46"/>
          <p:cNvSpPr txBox="1"/>
          <p:nvPr/>
        </p:nvSpPr>
        <p:spPr>
          <a:xfrm>
            <a:off x="4074906" y="16915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uk-UA" dirty="0"/>
          </a:p>
        </p:txBody>
      </p:sp>
      <p:sp>
        <p:nvSpPr>
          <p:cNvPr id="48" name="TextBox 47"/>
          <p:cNvSpPr txBox="1"/>
          <p:nvPr/>
        </p:nvSpPr>
        <p:spPr>
          <a:xfrm>
            <a:off x="5513773" y="61433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uk-UA" dirty="0"/>
          </a:p>
        </p:txBody>
      </p:sp>
      <p:sp>
        <p:nvSpPr>
          <p:cNvPr id="49" name="TextBox 48"/>
          <p:cNvSpPr txBox="1"/>
          <p:nvPr/>
        </p:nvSpPr>
        <p:spPr>
          <a:xfrm>
            <a:off x="6504125" y="479279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50" name="TextBox 49"/>
          <p:cNvSpPr txBox="1"/>
          <p:nvPr/>
        </p:nvSpPr>
        <p:spPr>
          <a:xfrm>
            <a:off x="4185801" y="484724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uk-UA" dirty="0"/>
          </a:p>
        </p:txBody>
      </p:sp>
      <p:sp>
        <p:nvSpPr>
          <p:cNvPr id="51" name="TextBox 50"/>
          <p:cNvSpPr txBox="1"/>
          <p:nvPr/>
        </p:nvSpPr>
        <p:spPr>
          <a:xfrm>
            <a:off x="6109904" y="548063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uk-UA" dirty="0"/>
          </a:p>
        </p:txBody>
      </p:sp>
      <p:sp>
        <p:nvSpPr>
          <p:cNvPr id="52" name="TextBox 51"/>
          <p:cNvSpPr txBox="1"/>
          <p:nvPr/>
        </p:nvSpPr>
        <p:spPr>
          <a:xfrm>
            <a:off x="3013559" y="531791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uk-UA" dirty="0"/>
          </a:p>
        </p:txBody>
      </p:sp>
      <p:sp>
        <p:nvSpPr>
          <p:cNvPr id="53" name="TextBox 52"/>
          <p:cNvSpPr txBox="1"/>
          <p:nvPr/>
        </p:nvSpPr>
        <p:spPr>
          <a:xfrm>
            <a:off x="3470713" y="446017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uk-UA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5821871" y="5504608"/>
            <a:ext cx="184524" cy="151248"/>
            <a:chOff x="5076056" y="4437112"/>
            <a:chExt cx="184524" cy="151248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5076056" y="4437112"/>
              <a:ext cx="7200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 flipV="1">
              <a:off x="5076056" y="4581128"/>
              <a:ext cx="184524" cy="7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2"/>
          <p:cNvGrpSpPr/>
          <p:nvPr/>
        </p:nvGrpSpPr>
        <p:grpSpPr>
          <a:xfrm>
            <a:off x="3517615" y="5252592"/>
            <a:ext cx="358874" cy="166427"/>
            <a:chOff x="2771800" y="4185096"/>
            <a:chExt cx="358874" cy="166427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2806674" y="4185096"/>
              <a:ext cx="324000" cy="10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2771800" y="4293096"/>
              <a:ext cx="312227" cy="584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3733639" y="4847244"/>
            <a:ext cx="243045" cy="100733"/>
            <a:chOff x="2987824" y="3779748"/>
            <a:chExt cx="243045" cy="100733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084027" y="3779748"/>
              <a:ext cx="146842" cy="1007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2987824" y="3855626"/>
              <a:ext cx="234036" cy="54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олилиния 15"/>
          <p:cNvSpPr/>
          <p:nvPr/>
        </p:nvSpPr>
        <p:spPr>
          <a:xfrm>
            <a:off x="4123196" y="5563593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1" name="Полилиния 40"/>
          <p:cNvSpPr/>
          <p:nvPr/>
        </p:nvSpPr>
        <p:spPr>
          <a:xfrm rot="19613380">
            <a:off x="4733887" y="4798998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Полилиния 41"/>
          <p:cNvSpPr/>
          <p:nvPr/>
        </p:nvSpPr>
        <p:spPr>
          <a:xfrm>
            <a:off x="2629570" y="5055158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олилиния 42"/>
          <p:cNvSpPr/>
          <p:nvPr/>
        </p:nvSpPr>
        <p:spPr>
          <a:xfrm rot="19613380">
            <a:off x="3048596" y="4750271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олилиния 43"/>
          <p:cNvSpPr/>
          <p:nvPr/>
        </p:nvSpPr>
        <p:spPr>
          <a:xfrm rot="5091474">
            <a:off x="6054846" y="5188363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Полилиния 44"/>
          <p:cNvSpPr/>
          <p:nvPr/>
        </p:nvSpPr>
        <p:spPr>
          <a:xfrm rot="5091474">
            <a:off x="5669281" y="5805787"/>
            <a:ext cx="376990" cy="213935"/>
          </a:xfrm>
          <a:custGeom>
            <a:avLst/>
            <a:gdLst>
              <a:gd name="connsiteX0" fmla="*/ 0 w 376990"/>
              <a:gd name="connsiteY0" fmla="*/ 92500 h 213935"/>
              <a:gd name="connsiteX1" fmla="*/ 176464 w 376990"/>
              <a:gd name="connsiteY1" fmla="*/ 4269 h 213935"/>
              <a:gd name="connsiteX2" fmla="*/ 232611 w 376990"/>
              <a:gd name="connsiteY2" fmla="*/ 212816 h 213935"/>
              <a:gd name="connsiteX3" fmla="*/ 376990 w 376990"/>
              <a:gd name="connsiteY3" fmla="*/ 92500 h 213935"/>
              <a:gd name="connsiteX4" fmla="*/ 376990 w 376990"/>
              <a:gd name="connsiteY4" fmla="*/ 92500 h 21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990" h="213935">
                <a:moveTo>
                  <a:pt x="0" y="92500"/>
                </a:moveTo>
                <a:cubicBezTo>
                  <a:pt x="68848" y="38358"/>
                  <a:pt x="137696" y="-15784"/>
                  <a:pt x="176464" y="4269"/>
                </a:cubicBezTo>
                <a:cubicBezTo>
                  <a:pt x="215232" y="24322"/>
                  <a:pt x="199190" y="198111"/>
                  <a:pt x="232611" y="212816"/>
                </a:cubicBezTo>
                <a:cubicBezTo>
                  <a:pt x="266032" y="227521"/>
                  <a:pt x="376990" y="92500"/>
                  <a:pt x="376990" y="92500"/>
                </a:cubicBezTo>
                <a:lnTo>
                  <a:pt x="376990" y="92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TextBox 53"/>
          <p:cNvSpPr txBox="1"/>
          <p:nvPr/>
        </p:nvSpPr>
        <p:spPr>
          <a:xfrm>
            <a:off x="1239151" y="764704"/>
            <a:ext cx="6645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Піраміда, основа висоти якої співпадає з центром описаного кола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580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 animBg="1"/>
      <p:bldP spid="7" grpId="0" animBg="1"/>
      <p:bldP spid="22" grpId="0" animBg="1"/>
      <p:bldP spid="9" grpId="0" animBg="1"/>
      <p:bldP spid="26" grpId="0" animBg="1"/>
      <p:bldP spid="8" grpId="0" animBg="1"/>
      <p:bldP spid="1032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16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4205915" y="5123374"/>
            <a:ext cx="2264029" cy="6911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>
            <a:endCxn id="13" idx="0"/>
          </p:cNvCxnSpPr>
          <p:nvPr/>
        </p:nvCxnSpPr>
        <p:spPr>
          <a:xfrm flipH="1" flipV="1">
            <a:off x="1901201" y="4981810"/>
            <a:ext cx="4208704" cy="705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уга 21"/>
          <p:cNvSpPr/>
          <p:nvPr/>
        </p:nvSpPr>
        <p:spPr>
          <a:xfrm rot="20775451">
            <a:off x="4270646" y="5320913"/>
            <a:ext cx="264153" cy="411090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431970" stroke="0" extrusionOk="0">
                <a:moveTo>
                  <a:pt x="94309" y="0"/>
                </a:moveTo>
                <a:cubicBezTo>
                  <a:pt x="290444" y="4486"/>
                  <a:pt x="447488" y="196565"/>
                  <a:pt x="447488" y="431970"/>
                </a:cubicBezTo>
                <a:lnTo>
                  <a:pt x="0" y="372587"/>
                </a:lnTo>
                <a:cubicBezTo>
                  <a:pt x="2287" y="228597"/>
                  <a:pt x="92022" y="143990"/>
                  <a:pt x="94309" y="0"/>
                </a:cubicBezTo>
                <a:close/>
              </a:path>
              <a:path w="447488" h="431970" fill="none">
                <a:moveTo>
                  <a:pt x="42144" y="117404"/>
                </a:moveTo>
                <a:cubicBezTo>
                  <a:pt x="238279" y="121890"/>
                  <a:pt x="447488" y="196565"/>
                  <a:pt x="447488" y="43197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Равнобедренный треугольник 9"/>
          <p:cNvSpPr/>
          <p:nvPr/>
        </p:nvSpPr>
        <p:spPr>
          <a:xfrm>
            <a:off x="1907704" y="2636912"/>
            <a:ext cx="4596421" cy="2464247"/>
          </a:xfrm>
          <a:custGeom>
            <a:avLst/>
            <a:gdLst>
              <a:gd name="connsiteX0" fmla="*/ 0 w 4579329"/>
              <a:gd name="connsiteY0" fmla="*/ 2088232 h 2088232"/>
              <a:gd name="connsiteX1" fmla="*/ 2289665 w 4579329"/>
              <a:gd name="connsiteY1" fmla="*/ 0 h 2088232"/>
              <a:gd name="connsiteX2" fmla="*/ 4579329 w 4579329"/>
              <a:gd name="connsiteY2" fmla="*/ 2088232 h 2088232"/>
              <a:gd name="connsiteX3" fmla="*/ 0 w 4579329"/>
              <a:gd name="connsiteY3" fmla="*/ 2088232 h 2088232"/>
              <a:gd name="connsiteX0" fmla="*/ 0 w 4596421"/>
              <a:gd name="connsiteY0" fmla="*/ 2088232 h 2199327"/>
              <a:gd name="connsiteX1" fmla="*/ 2289665 w 4596421"/>
              <a:gd name="connsiteY1" fmla="*/ 0 h 2199327"/>
              <a:gd name="connsiteX2" fmla="*/ 4596421 w 4596421"/>
              <a:gd name="connsiteY2" fmla="*/ 2199327 h 2199327"/>
              <a:gd name="connsiteX3" fmla="*/ 0 w 4596421"/>
              <a:gd name="connsiteY3" fmla="*/ 2088232 h 2199327"/>
              <a:gd name="connsiteX0" fmla="*/ 0 w 4596421"/>
              <a:gd name="connsiteY0" fmla="*/ 2763350 h 2874445"/>
              <a:gd name="connsiteX1" fmla="*/ 2298211 w 4596421"/>
              <a:gd name="connsiteY1" fmla="*/ 0 h 2874445"/>
              <a:gd name="connsiteX2" fmla="*/ 4596421 w 4596421"/>
              <a:gd name="connsiteY2" fmla="*/ 2874445 h 2874445"/>
              <a:gd name="connsiteX3" fmla="*/ 0 w 4596421"/>
              <a:gd name="connsiteY3" fmla="*/ 2763350 h 2874445"/>
              <a:gd name="connsiteX0" fmla="*/ 0 w 4596421"/>
              <a:gd name="connsiteY0" fmla="*/ 2353152 h 2464247"/>
              <a:gd name="connsiteX1" fmla="*/ 3041695 w 4596421"/>
              <a:gd name="connsiteY1" fmla="*/ 0 h 2464247"/>
              <a:gd name="connsiteX2" fmla="*/ 4596421 w 4596421"/>
              <a:gd name="connsiteY2" fmla="*/ 2464247 h 2464247"/>
              <a:gd name="connsiteX3" fmla="*/ 0 w 4596421"/>
              <a:gd name="connsiteY3" fmla="*/ 2353152 h 246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6421" h="2464247">
                <a:moveTo>
                  <a:pt x="0" y="2353152"/>
                </a:moveTo>
                <a:lnTo>
                  <a:pt x="3041695" y="0"/>
                </a:lnTo>
                <a:lnTo>
                  <a:pt x="4596421" y="2464247"/>
                </a:lnTo>
                <a:lnTo>
                  <a:pt x="0" y="2353152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Равнобедренный треугольник 6"/>
          <p:cNvSpPr/>
          <p:nvPr/>
        </p:nvSpPr>
        <p:spPr>
          <a:xfrm rot="10800000">
            <a:off x="1911734" y="4990064"/>
            <a:ext cx="4575299" cy="1330327"/>
          </a:xfrm>
          <a:custGeom>
            <a:avLst/>
            <a:gdLst>
              <a:gd name="connsiteX0" fmla="*/ 0 w 4515479"/>
              <a:gd name="connsiteY0" fmla="*/ 1296144 h 1296144"/>
              <a:gd name="connsiteX1" fmla="*/ 779327 w 4515479"/>
              <a:gd name="connsiteY1" fmla="*/ 0 h 1296144"/>
              <a:gd name="connsiteX2" fmla="*/ 4515479 w 4515479"/>
              <a:gd name="connsiteY2" fmla="*/ 1296144 h 1296144"/>
              <a:gd name="connsiteX3" fmla="*/ 0 w 4515479"/>
              <a:gd name="connsiteY3" fmla="*/ 1296144 h 1296144"/>
              <a:gd name="connsiteX0" fmla="*/ 0 w 4558208"/>
              <a:gd name="connsiteY0" fmla="*/ 1296144 h 1330327"/>
              <a:gd name="connsiteX1" fmla="*/ 779327 w 4558208"/>
              <a:gd name="connsiteY1" fmla="*/ 0 h 1330327"/>
              <a:gd name="connsiteX2" fmla="*/ 4558208 w 4558208"/>
              <a:gd name="connsiteY2" fmla="*/ 1330327 h 1330327"/>
              <a:gd name="connsiteX3" fmla="*/ 0 w 4558208"/>
              <a:gd name="connsiteY3" fmla="*/ 1296144 h 1330327"/>
              <a:gd name="connsiteX0" fmla="*/ 0 w 4575299"/>
              <a:gd name="connsiteY0" fmla="*/ 1227778 h 1330327"/>
              <a:gd name="connsiteX1" fmla="*/ 796418 w 4575299"/>
              <a:gd name="connsiteY1" fmla="*/ 0 h 1330327"/>
              <a:gd name="connsiteX2" fmla="*/ 4575299 w 4575299"/>
              <a:gd name="connsiteY2" fmla="*/ 1330327 h 1330327"/>
              <a:gd name="connsiteX3" fmla="*/ 0 w 4575299"/>
              <a:gd name="connsiteY3" fmla="*/ 1227778 h 1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5299" h="1330327">
                <a:moveTo>
                  <a:pt x="0" y="1227778"/>
                </a:moveTo>
                <a:lnTo>
                  <a:pt x="796418" y="0"/>
                </a:lnTo>
                <a:lnTo>
                  <a:pt x="4575299" y="1330327"/>
                </a:lnTo>
                <a:lnTo>
                  <a:pt x="0" y="122777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Дуга 21"/>
          <p:cNvSpPr/>
          <p:nvPr/>
        </p:nvSpPr>
        <p:spPr>
          <a:xfrm rot="16200000">
            <a:off x="5765156" y="5390500"/>
            <a:ext cx="208789" cy="336688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431970" stroke="0" extrusionOk="0">
                <a:moveTo>
                  <a:pt x="94309" y="0"/>
                </a:moveTo>
                <a:cubicBezTo>
                  <a:pt x="290444" y="4486"/>
                  <a:pt x="447488" y="196565"/>
                  <a:pt x="447488" y="431970"/>
                </a:cubicBezTo>
                <a:lnTo>
                  <a:pt x="0" y="372587"/>
                </a:lnTo>
                <a:cubicBezTo>
                  <a:pt x="2287" y="228597"/>
                  <a:pt x="92022" y="143990"/>
                  <a:pt x="94309" y="0"/>
                </a:cubicBezTo>
                <a:close/>
              </a:path>
              <a:path w="447488" h="431970" fill="none">
                <a:moveTo>
                  <a:pt x="42144" y="117404"/>
                </a:moveTo>
                <a:cubicBezTo>
                  <a:pt x="238279" y="121890"/>
                  <a:pt x="447488" y="196565"/>
                  <a:pt x="447488" y="43197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Равнобедренный треугольник 8"/>
          <p:cNvSpPr/>
          <p:nvPr/>
        </p:nvSpPr>
        <p:spPr>
          <a:xfrm rot="18233587">
            <a:off x="3986003" y="3132979"/>
            <a:ext cx="2645429" cy="2698546"/>
          </a:xfrm>
          <a:custGeom>
            <a:avLst/>
            <a:gdLst>
              <a:gd name="connsiteX0" fmla="*/ 0 w 1473259"/>
              <a:gd name="connsiteY0" fmla="*/ 3064141 h 3064141"/>
              <a:gd name="connsiteX1" fmla="*/ 1473259 w 1473259"/>
              <a:gd name="connsiteY1" fmla="*/ 0 h 3064141"/>
              <a:gd name="connsiteX2" fmla="*/ 1473259 w 1473259"/>
              <a:gd name="connsiteY2" fmla="*/ 3064141 h 3064141"/>
              <a:gd name="connsiteX3" fmla="*/ 0 w 1473259"/>
              <a:gd name="connsiteY3" fmla="*/ 3064141 h 3064141"/>
              <a:gd name="connsiteX0" fmla="*/ 0 w 2543279"/>
              <a:gd name="connsiteY0" fmla="*/ 3432944 h 3432944"/>
              <a:gd name="connsiteX1" fmla="*/ 2543279 w 2543279"/>
              <a:gd name="connsiteY1" fmla="*/ 0 h 3432944"/>
              <a:gd name="connsiteX2" fmla="*/ 1473259 w 2543279"/>
              <a:gd name="connsiteY2" fmla="*/ 3432944 h 3432944"/>
              <a:gd name="connsiteX3" fmla="*/ 0 w 2543279"/>
              <a:gd name="connsiteY3" fmla="*/ 3432944 h 3432944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520368 w 2590388"/>
              <a:gd name="connsiteY2" fmla="*/ 3432944 h 3516067"/>
              <a:gd name="connsiteX3" fmla="*/ 0 w 2590388"/>
              <a:gd name="connsiteY3" fmla="*/ 3516067 h 3516067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482681 w 2590388"/>
              <a:gd name="connsiteY2" fmla="*/ 3499443 h 3516067"/>
              <a:gd name="connsiteX3" fmla="*/ 0 w 2590388"/>
              <a:gd name="connsiteY3" fmla="*/ 3516067 h 3516067"/>
              <a:gd name="connsiteX0" fmla="*/ 0 w 2645429"/>
              <a:gd name="connsiteY0" fmla="*/ 2698546 h 2698546"/>
              <a:gd name="connsiteX1" fmla="*/ 2645429 w 2645429"/>
              <a:gd name="connsiteY1" fmla="*/ 0 h 2698546"/>
              <a:gd name="connsiteX2" fmla="*/ 1482681 w 2645429"/>
              <a:gd name="connsiteY2" fmla="*/ 2681922 h 2698546"/>
              <a:gd name="connsiteX3" fmla="*/ 0 w 2645429"/>
              <a:gd name="connsiteY3" fmla="*/ 2698546 h 269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429" h="2698546">
                <a:moveTo>
                  <a:pt x="0" y="2698546"/>
                </a:moveTo>
                <a:lnTo>
                  <a:pt x="2645429" y="0"/>
                </a:lnTo>
                <a:lnTo>
                  <a:pt x="1482681" y="2681922"/>
                </a:lnTo>
                <a:lnTo>
                  <a:pt x="0" y="269854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я соединительная линия 11"/>
          <p:cNvCxnSpPr>
            <a:stCxn id="13" idx="1"/>
          </p:cNvCxnSpPr>
          <p:nvPr/>
        </p:nvCxnSpPr>
        <p:spPr>
          <a:xfrm>
            <a:off x="4948264" y="2660152"/>
            <a:ext cx="161068" cy="28663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7"/>
          <p:cNvSpPr/>
          <p:nvPr/>
        </p:nvSpPr>
        <p:spPr>
          <a:xfrm rot="1122208">
            <a:off x="2295150" y="2530630"/>
            <a:ext cx="4008288" cy="3235179"/>
          </a:xfrm>
          <a:custGeom>
            <a:avLst/>
            <a:gdLst>
              <a:gd name="connsiteX0" fmla="*/ 0 w 3916129"/>
              <a:gd name="connsiteY0" fmla="*/ 3355536 h 3355536"/>
              <a:gd name="connsiteX1" fmla="*/ 1205776 w 3916129"/>
              <a:gd name="connsiteY1" fmla="*/ 0 h 3355536"/>
              <a:gd name="connsiteX2" fmla="*/ 3916129 w 3916129"/>
              <a:gd name="connsiteY2" fmla="*/ 3355536 h 3355536"/>
              <a:gd name="connsiteX3" fmla="*/ 0 w 3916129"/>
              <a:gd name="connsiteY3" fmla="*/ 3355536 h 3355536"/>
              <a:gd name="connsiteX0" fmla="*/ 0 w 3997327"/>
              <a:gd name="connsiteY0" fmla="*/ 3328892 h 3355536"/>
              <a:gd name="connsiteX1" fmla="*/ 1286974 w 3997327"/>
              <a:gd name="connsiteY1" fmla="*/ 0 h 3355536"/>
              <a:gd name="connsiteX2" fmla="*/ 3997327 w 3997327"/>
              <a:gd name="connsiteY2" fmla="*/ 3355536 h 3355536"/>
              <a:gd name="connsiteX3" fmla="*/ 0 w 3997327"/>
              <a:gd name="connsiteY3" fmla="*/ 3328892 h 3355536"/>
              <a:gd name="connsiteX0" fmla="*/ 0 w 3994839"/>
              <a:gd name="connsiteY0" fmla="*/ 3328892 h 3401490"/>
              <a:gd name="connsiteX1" fmla="*/ 1286974 w 3994839"/>
              <a:gd name="connsiteY1" fmla="*/ 0 h 3401490"/>
              <a:gd name="connsiteX2" fmla="*/ 3994839 w 3994839"/>
              <a:gd name="connsiteY2" fmla="*/ 3401490 h 3401490"/>
              <a:gd name="connsiteX3" fmla="*/ 0 w 3994839"/>
              <a:gd name="connsiteY3" fmla="*/ 3328892 h 3401490"/>
              <a:gd name="connsiteX0" fmla="*/ 0 w 4008288"/>
              <a:gd name="connsiteY0" fmla="*/ 3328892 h 3387915"/>
              <a:gd name="connsiteX1" fmla="*/ 1286974 w 4008288"/>
              <a:gd name="connsiteY1" fmla="*/ 0 h 3387915"/>
              <a:gd name="connsiteX2" fmla="*/ 4008288 w 4008288"/>
              <a:gd name="connsiteY2" fmla="*/ 3387915 h 3387915"/>
              <a:gd name="connsiteX3" fmla="*/ 0 w 4008288"/>
              <a:gd name="connsiteY3" fmla="*/ 3328892 h 3387915"/>
              <a:gd name="connsiteX0" fmla="*/ 0 w 4008288"/>
              <a:gd name="connsiteY0" fmla="*/ 3339854 h 3398877"/>
              <a:gd name="connsiteX1" fmla="*/ 1319353 w 4008288"/>
              <a:gd name="connsiteY1" fmla="*/ 0 h 3398877"/>
              <a:gd name="connsiteX2" fmla="*/ 4008288 w 4008288"/>
              <a:gd name="connsiteY2" fmla="*/ 3398877 h 3398877"/>
              <a:gd name="connsiteX3" fmla="*/ 0 w 4008288"/>
              <a:gd name="connsiteY3" fmla="*/ 3339854 h 3398877"/>
              <a:gd name="connsiteX0" fmla="*/ 0 w 4008288"/>
              <a:gd name="connsiteY0" fmla="*/ 3181510 h 3240533"/>
              <a:gd name="connsiteX1" fmla="*/ 2130828 w 4008288"/>
              <a:gd name="connsiteY1" fmla="*/ 0 h 3240533"/>
              <a:gd name="connsiteX2" fmla="*/ 4008288 w 4008288"/>
              <a:gd name="connsiteY2" fmla="*/ 3240533 h 3240533"/>
              <a:gd name="connsiteX3" fmla="*/ 0 w 4008288"/>
              <a:gd name="connsiteY3" fmla="*/ 3181510 h 3240533"/>
              <a:gd name="connsiteX0" fmla="*/ 0 w 4008288"/>
              <a:gd name="connsiteY0" fmla="*/ 3176156 h 3235179"/>
              <a:gd name="connsiteX1" fmla="*/ 2141663 w 4008288"/>
              <a:gd name="connsiteY1" fmla="*/ 0 h 3235179"/>
              <a:gd name="connsiteX2" fmla="*/ 4008288 w 4008288"/>
              <a:gd name="connsiteY2" fmla="*/ 3235179 h 3235179"/>
              <a:gd name="connsiteX3" fmla="*/ 0 w 4008288"/>
              <a:gd name="connsiteY3" fmla="*/ 3176156 h 323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8288" h="3235179">
                <a:moveTo>
                  <a:pt x="0" y="3176156"/>
                </a:moveTo>
                <a:lnTo>
                  <a:pt x="2141663" y="0"/>
                </a:lnTo>
                <a:lnTo>
                  <a:pt x="4008288" y="3235179"/>
                </a:lnTo>
                <a:lnTo>
                  <a:pt x="0" y="317615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5087852" y="5454450"/>
            <a:ext cx="85947" cy="6496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8" name="Прямая соединительная линия 17"/>
          <p:cNvCxnSpPr>
            <a:stCxn id="13" idx="1"/>
          </p:cNvCxnSpPr>
          <p:nvPr/>
        </p:nvCxnSpPr>
        <p:spPr>
          <a:xfrm>
            <a:off x="4948264" y="2660152"/>
            <a:ext cx="1161641" cy="30274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1"/>
          </p:cNvCxnSpPr>
          <p:nvPr/>
        </p:nvCxnSpPr>
        <p:spPr>
          <a:xfrm flipH="1">
            <a:off x="4205915" y="2660152"/>
            <a:ext cx="742349" cy="31543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15723" y="479708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uk-UA" dirty="0"/>
          </a:p>
        </p:txBody>
      </p:sp>
      <p:sp>
        <p:nvSpPr>
          <p:cNvPr id="32" name="TextBox 31"/>
          <p:cNvSpPr txBox="1"/>
          <p:nvPr/>
        </p:nvSpPr>
        <p:spPr>
          <a:xfrm>
            <a:off x="4811327" y="220479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uk-UA" dirty="0"/>
          </a:p>
        </p:txBody>
      </p:sp>
      <p:sp>
        <p:nvSpPr>
          <p:cNvPr id="33" name="TextBox 32"/>
          <p:cNvSpPr txBox="1"/>
          <p:nvPr/>
        </p:nvSpPr>
        <p:spPr>
          <a:xfrm>
            <a:off x="5513773" y="630925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uk-UA" dirty="0"/>
          </a:p>
        </p:txBody>
      </p:sp>
      <p:sp>
        <p:nvSpPr>
          <p:cNvPr id="34" name="TextBox 33"/>
          <p:cNvSpPr txBox="1"/>
          <p:nvPr/>
        </p:nvSpPr>
        <p:spPr>
          <a:xfrm>
            <a:off x="6504125" y="495866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35" name="TextBox 34"/>
          <p:cNvSpPr txBox="1"/>
          <p:nvPr/>
        </p:nvSpPr>
        <p:spPr>
          <a:xfrm>
            <a:off x="4971765" y="555884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uk-UA" dirty="0"/>
          </a:p>
        </p:txBody>
      </p:sp>
      <p:sp>
        <p:nvSpPr>
          <p:cNvPr id="36" name="TextBox 35"/>
          <p:cNvSpPr txBox="1"/>
          <p:nvPr/>
        </p:nvSpPr>
        <p:spPr>
          <a:xfrm>
            <a:off x="6167734" y="566693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uk-UA" dirty="0"/>
          </a:p>
        </p:txBody>
      </p:sp>
      <p:sp>
        <p:nvSpPr>
          <p:cNvPr id="37" name="TextBox 36"/>
          <p:cNvSpPr txBox="1"/>
          <p:nvPr/>
        </p:nvSpPr>
        <p:spPr>
          <a:xfrm>
            <a:off x="3947949" y="581759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uk-UA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4453719" y="5742482"/>
            <a:ext cx="324010" cy="198573"/>
            <a:chOff x="3707904" y="4509120"/>
            <a:chExt cx="324010" cy="198573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3707904" y="4509120"/>
              <a:ext cx="324000" cy="10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3779914" y="4618234"/>
              <a:ext cx="252000" cy="894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5821871" y="5670474"/>
            <a:ext cx="184524" cy="151248"/>
            <a:chOff x="5076056" y="4437112"/>
            <a:chExt cx="184524" cy="151248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5076056" y="4437112"/>
              <a:ext cx="7200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 flipV="1">
              <a:off x="5076056" y="4581128"/>
              <a:ext cx="184524" cy="7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олилиния 1"/>
          <p:cNvSpPr/>
          <p:nvPr/>
        </p:nvSpPr>
        <p:spPr>
          <a:xfrm>
            <a:off x="6184089" y="5211804"/>
            <a:ext cx="148688" cy="113838"/>
          </a:xfrm>
          <a:custGeom>
            <a:avLst/>
            <a:gdLst>
              <a:gd name="connsiteX0" fmla="*/ 0 w 148688"/>
              <a:gd name="connsiteY0" fmla="*/ 0 h 113838"/>
              <a:gd name="connsiteX1" fmla="*/ 40105 w 148688"/>
              <a:gd name="connsiteY1" fmla="*/ 96253 h 113838"/>
              <a:gd name="connsiteX2" fmla="*/ 136358 w 148688"/>
              <a:gd name="connsiteY2" fmla="*/ 112295 h 113838"/>
              <a:gd name="connsiteX3" fmla="*/ 144379 w 148688"/>
              <a:gd name="connsiteY3" fmla="*/ 112295 h 11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88" h="113838">
                <a:moveTo>
                  <a:pt x="0" y="0"/>
                </a:moveTo>
                <a:cubicBezTo>
                  <a:pt x="8689" y="38768"/>
                  <a:pt x="17379" y="77537"/>
                  <a:pt x="40105" y="96253"/>
                </a:cubicBezTo>
                <a:cubicBezTo>
                  <a:pt x="62831" y="114969"/>
                  <a:pt x="118979" y="109621"/>
                  <a:pt x="136358" y="112295"/>
                </a:cubicBezTo>
                <a:cubicBezTo>
                  <a:pt x="153737" y="114969"/>
                  <a:pt x="149058" y="113632"/>
                  <a:pt x="144379" y="11229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олилиния 10"/>
          <p:cNvSpPr/>
          <p:nvPr/>
        </p:nvSpPr>
        <p:spPr>
          <a:xfrm>
            <a:off x="6042398" y="5072162"/>
            <a:ext cx="139513" cy="166264"/>
          </a:xfrm>
          <a:custGeom>
            <a:avLst/>
            <a:gdLst>
              <a:gd name="connsiteX0" fmla="*/ 33011 w 74632"/>
              <a:gd name="connsiteY0" fmla="*/ 0 h 106217"/>
              <a:gd name="connsiteX1" fmla="*/ 927 w 74632"/>
              <a:gd name="connsiteY1" fmla="*/ 64169 h 106217"/>
              <a:gd name="connsiteX2" fmla="*/ 65096 w 74632"/>
              <a:gd name="connsiteY2" fmla="*/ 104274 h 106217"/>
              <a:gd name="connsiteX3" fmla="*/ 73117 w 74632"/>
              <a:gd name="connsiteY3" fmla="*/ 96253 h 106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32" h="106217">
                <a:moveTo>
                  <a:pt x="33011" y="0"/>
                </a:moveTo>
                <a:cubicBezTo>
                  <a:pt x="14295" y="23395"/>
                  <a:pt x="-4420" y="46790"/>
                  <a:pt x="927" y="64169"/>
                </a:cubicBezTo>
                <a:cubicBezTo>
                  <a:pt x="6274" y="81548"/>
                  <a:pt x="53064" y="98927"/>
                  <a:pt x="65096" y="104274"/>
                </a:cubicBezTo>
                <a:cubicBezTo>
                  <a:pt x="77128" y="109621"/>
                  <a:pt x="75122" y="102937"/>
                  <a:pt x="73117" y="96253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олилиния 13"/>
          <p:cNvSpPr/>
          <p:nvPr/>
        </p:nvSpPr>
        <p:spPr>
          <a:xfrm>
            <a:off x="2727015" y="5011278"/>
            <a:ext cx="101205" cy="88231"/>
          </a:xfrm>
          <a:custGeom>
            <a:avLst/>
            <a:gdLst>
              <a:gd name="connsiteX0" fmla="*/ 0 w 101205"/>
              <a:gd name="connsiteY0" fmla="*/ 88231 h 88231"/>
              <a:gd name="connsiteX1" fmla="*/ 96253 w 101205"/>
              <a:gd name="connsiteY1" fmla="*/ 64168 h 88231"/>
              <a:gd name="connsiteX2" fmla="*/ 88232 w 101205"/>
              <a:gd name="connsiteY2" fmla="*/ 0 h 88231"/>
              <a:gd name="connsiteX3" fmla="*/ 88232 w 101205"/>
              <a:gd name="connsiteY3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05" h="88231">
                <a:moveTo>
                  <a:pt x="0" y="88231"/>
                </a:moveTo>
                <a:cubicBezTo>
                  <a:pt x="40774" y="83552"/>
                  <a:pt x="81548" y="78873"/>
                  <a:pt x="96253" y="64168"/>
                </a:cubicBezTo>
                <a:cubicBezTo>
                  <a:pt x="110958" y="49463"/>
                  <a:pt x="88232" y="0"/>
                  <a:pt x="88232" y="0"/>
                </a:cubicBezTo>
                <a:lnTo>
                  <a:pt x="88232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олилиния 15"/>
          <p:cNvSpPr/>
          <p:nvPr/>
        </p:nvSpPr>
        <p:spPr>
          <a:xfrm>
            <a:off x="2582636" y="5139615"/>
            <a:ext cx="133871" cy="88231"/>
          </a:xfrm>
          <a:custGeom>
            <a:avLst/>
            <a:gdLst>
              <a:gd name="connsiteX0" fmla="*/ 0 w 133871"/>
              <a:gd name="connsiteY0" fmla="*/ 88231 h 88231"/>
              <a:gd name="connsiteX1" fmla="*/ 128337 w 133871"/>
              <a:gd name="connsiteY1" fmla="*/ 64168 h 88231"/>
              <a:gd name="connsiteX2" fmla="*/ 112295 w 133871"/>
              <a:gd name="connsiteY2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871" h="88231">
                <a:moveTo>
                  <a:pt x="0" y="88231"/>
                </a:moveTo>
                <a:cubicBezTo>
                  <a:pt x="54810" y="83552"/>
                  <a:pt x="109621" y="78873"/>
                  <a:pt x="128337" y="64168"/>
                </a:cubicBezTo>
                <a:cubicBezTo>
                  <a:pt x="147053" y="49463"/>
                  <a:pt x="112295" y="0"/>
                  <a:pt x="112295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1239151" y="1043444"/>
            <a:ext cx="6645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Піраміда, основа висоти якої співпадає з центром вписаного кола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957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2" grpId="0" animBg="1"/>
      <p:bldP spid="11" grpId="0" animBg="1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>
            <a:endCxn id="11" idx="0"/>
          </p:cNvCxnSpPr>
          <p:nvPr/>
        </p:nvCxnSpPr>
        <p:spPr>
          <a:xfrm flipH="1" flipV="1">
            <a:off x="2283843" y="4931944"/>
            <a:ext cx="4208705" cy="705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уга 21"/>
          <p:cNvSpPr/>
          <p:nvPr/>
        </p:nvSpPr>
        <p:spPr>
          <a:xfrm rot="14991447">
            <a:off x="5734828" y="5201514"/>
            <a:ext cx="264153" cy="411090"/>
          </a:xfrm>
          <a:custGeom>
            <a:avLst/>
            <a:gdLst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2" fmla="*/ 360040 w 720080"/>
              <a:gd name="connsiteY2" fmla="*/ 432048 h 864096"/>
              <a:gd name="connsiteX3" fmla="*/ 366901 w 720080"/>
              <a:gd name="connsiteY3" fmla="*/ 78 h 864096"/>
              <a:gd name="connsiteX0" fmla="*/ 366901 w 720080"/>
              <a:gd name="connsiteY0" fmla="*/ 78 h 864096"/>
              <a:gd name="connsiteX1" fmla="*/ 720080 w 720080"/>
              <a:gd name="connsiteY1" fmla="*/ 432048 h 864096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0" fmla="*/ 94309 w 447488"/>
              <a:gd name="connsiteY0" fmla="*/ 0 h 431970"/>
              <a:gd name="connsiteX1" fmla="*/ 447488 w 447488"/>
              <a:gd name="connsiteY1" fmla="*/ 431970 h 431970"/>
              <a:gd name="connsiteX2" fmla="*/ 0 w 447488"/>
              <a:gd name="connsiteY2" fmla="*/ 372587 h 431970"/>
              <a:gd name="connsiteX3" fmla="*/ 94309 w 447488"/>
              <a:gd name="connsiteY3" fmla="*/ 0 h 431970"/>
              <a:gd name="connsiteX0" fmla="*/ 42144 w 447488"/>
              <a:gd name="connsiteY0" fmla="*/ 117404 h 431970"/>
              <a:gd name="connsiteX1" fmla="*/ 447488 w 447488"/>
              <a:gd name="connsiteY1" fmla="*/ 431970 h 43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7488" h="431970" stroke="0" extrusionOk="0">
                <a:moveTo>
                  <a:pt x="94309" y="0"/>
                </a:moveTo>
                <a:cubicBezTo>
                  <a:pt x="290444" y="4486"/>
                  <a:pt x="447488" y="196565"/>
                  <a:pt x="447488" y="431970"/>
                </a:cubicBezTo>
                <a:lnTo>
                  <a:pt x="0" y="372587"/>
                </a:lnTo>
                <a:cubicBezTo>
                  <a:pt x="2287" y="228597"/>
                  <a:pt x="92022" y="143990"/>
                  <a:pt x="94309" y="0"/>
                </a:cubicBezTo>
                <a:close/>
              </a:path>
              <a:path w="447488" h="431970" fill="none">
                <a:moveTo>
                  <a:pt x="42144" y="117404"/>
                </a:moveTo>
                <a:cubicBezTo>
                  <a:pt x="238279" y="121890"/>
                  <a:pt x="447488" y="196565"/>
                  <a:pt x="447488" y="43197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Равнобедренный треугольник 9"/>
          <p:cNvSpPr/>
          <p:nvPr/>
        </p:nvSpPr>
        <p:spPr>
          <a:xfrm>
            <a:off x="2195736" y="1988840"/>
            <a:ext cx="4691032" cy="3062453"/>
          </a:xfrm>
          <a:custGeom>
            <a:avLst/>
            <a:gdLst>
              <a:gd name="connsiteX0" fmla="*/ 0 w 4579329"/>
              <a:gd name="connsiteY0" fmla="*/ 2088232 h 2088232"/>
              <a:gd name="connsiteX1" fmla="*/ 2289665 w 4579329"/>
              <a:gd name="connsiteY1" fmla="*/ 0 h 2088232"/>
              <a:gd name="connsiteX2" fmla="*/ 4579329 w 4579329"/>
              <a:gd name="connsiteY2" fmla="*/ 2088232 h 2088232"/>
              <a:gd name="connsiteX3" fmla="*/ 0 w 4579329"/>
              <a:gd name="connsiteY3" fmla="*/ 2088232 h 2088232"/>
              <a:gd name="connsiteX0" fmla="*/ 0 w 4596421"/>
              <a:gd name="connsiteY0" fmla="*/ 2088232 h 2199327"/>
              <a:gd name="connsiteX1" fmla="*/ 2289665 w 4596421"/>
              <a:gd name="connsiteY1" fmla="*/ 0 h 2199327"/>
              <a:gd name="connsiteX2" fmla="*/ 4596421 w 4596421"/>
              <a:gd name="connsiteY2" fmla="*/ 2199327 h 2199327"/>
              <a:gd name="connsiteX3" fmla="*/ 0 w 4596421"/>
              <a:gd name="connsiteY3" fmla="*/ 2088232 h 2199327"/>
              <a:gd name="connsiteX0" fmla="*/ 0 w 4596421"/>
              <a:gd name="connsiteY0" fmla="*/ 2763350 h 2874445"/>
              <a:gd name="connsiteX1" fmla="*/ 2298211 w 4596421"/>
              <a:gd name="connsiteY1" fmla="*/ 0 h 2874445"/>
              <a:gd name="connsiteX2" fmla="*/ 4596421 w 4596421"/>
              <a:gd name="connsiteY2" fmla="*/ 2874445 h 2874445"/>
              <a:gd name="connsiteX3" fmla="*/ 0 w 4596421"/>
              <a:gd name="connsiteY3" fmla="*/ 2763350 h 2874445"/>
              <a:gd name="connsiteX0" fmla="*/ 94611 w 4691032"/>
              <a:gd name="connsiteY0" fmla="*/ 2951358 h 3062453"/>
              <a:gd name="connsiteX1" fmla="*/ 0 w 4691032"/>
              <a:gd name="connsiteY1" fmla="*/ 0 h 3062453"/>
              <a:gd name="connsiteX2" fmla="*/ 4691032 w 4691032"/>
              <a:gd name="connsiteY2" fmla="*/ 3062453 h 3062453"/>
              <a:gd name="connsiteX3" fmla="*/ 94611 w 4691032"/>
              <a:gd name="connsiteY3" fmla="*/ 2951358 h 306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1032" h="3062453">
                <a:moveTo>
                  <a:pt x="94611" y="2951358"/>
                </a:moveTo>
                <a:lnTo>
                  <a:pt x="0" y="0"/>
                </a:lnTo>
                <a:lnTo>
                  <a:pt x="4691032" y="3062453"/>
                </a:lnTo>
                <a:lnTo>
                  <a:pt x="94611" y="295135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Равнобедренный треугольник 6"/>
          <p:cNvSpPr/>
          <p:nvPr/>
        </p:nvSpPr>
        <p:spPr>
          <a:xfrm rot="10800000">
            <a:off x="2294377" y="4940198"/>
            <a:ext cx="4575299" cy="1330327"/>
          </a:xfrm>
          <a:custGeom>
            <a:avLst/>
            <a:gdLst>
              <a:gd name="connsiteX0" fmla="*/ 0 w 4515479"/>
              <a:gd name="connsiteY0" fmla="*/ 1296144 h 1296144"/>
              <a:gd name="connsiteX1" fmla="*/ 779327 w 4515479"/>
              <a:gd name="connsiteY1" fmla="*/ 0 h 1296144"/>
              <a:gd name="connsiteX2" fmla="*/ 4515479 w 4515479"/>
              <a:gd name="connsiteY2" fmla="*/ 1296144 h 1296144"/>
              <a:gd name="connsiteX3" fmla="*/ 0 w 4515479"/>
              <a:gd name="connsiteY3" fmla="*/ 1296144 h 1296144"/>
              <a:gd name="connsiteX0" fmla="*/ 0 w 4558208"/>
              <a:gd name="connsiteY0" fmla="*/ 1296144 h 1330327"/>
              <a:gd name="connsiteX1" fmla="*/ 779327 w 4558208"/>
              <a:gd name="connsiteY1" fmla="*/ 0 h 1330327"/>
              <a:gd name="connsiteX2" fmla="*/ 4558208 w 4558208"/>
              <a:gd name="connsiteY2" fmla="*/ 1330327 h 1330327"/>
              <a:gd name="connsiteX3" fmla="*/ 0 w 4558208"/>
              <a:gd name="connsiteY3" fmla="*/ 1296144 h 1330327"/>
              <a:gd name="connsiteX0" fmla="*/ 0 w 4575299"/>
              <a:gd name="connsiteY0" fmla="*/ 1227778 h 1330327"/>
              <a:gd name="connsiteX1" fmla="*/ 796418 w 4575299"/>
              <a:gd name="connsiteY1" fmla="*/ 0 h 1330327"/>
              <a:gd name="connsiteX2" fmla="*/ 4575299 w 4575299"/>
              <a:gd name="connsiteY2" fmla="*/ 1330327 h 1330327"/>
              <a:gd name="connsiteX3" fmla="*/ 0 w 4575299"/>
              <a:gd name="connsiteY3" fmla="*/ 1227778 h 1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5299" h="1330327">
                <a:moveTo>
                  <a:pt x="0" y="1227778"/>
                </a:moveTo>
                <a:lnTo>
                  <a:pt x="796418" y="0"/>
                </a:lnTo>
                <a:lnTo>
                  <a:pt x="4575299" y="1330327"/>
                </a:lnTo>
                <a:lnTo>
                  <a:pt x="0" y="122777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Равнобедренный треугольник 8"/>
          <p:cNvSpPr/>
          <p:nvPr/>
        </p:nvSpPr>
        <p:spPr>
          <a:xfrm rot="18233587">
            <a:off x="3425536" y="1313366"/>
            <a:ext cx="1482681" cy="5590517"/>
          </a:xfrm>
          <a:custGeom>
            <a:avLst/>
            <a:gdLst>
              <a:gd name="connsiteX0" fmla="*/ 0 w 1473259"/>
              <a:gd name="connsiteY0" fmla="*/ 3064141 h 3064141"/>
              <a:gd name="connsiteX1" fmla="*/ 1473259 w 1473259"/>
              <a:gd name="connsiteY1" fmla="*/ 0 h 3064141"/>
              <a:gd name="connsiteX2" fmla="*/ 1473259 w 1473259"/>
              <a:gd name="connsiteY2" fmla="*/ 3064141 h 3064141"/>
              <a:gd name="connsiteX3" fmla="*/ 0 w 1473259"/>
              <a:gd name="connsiteY3" fmla="*/ 3064141 h 3064141"/>
              <a:gd name="connsiteX0" fmla="*/ 0 w 2543279"/>
              <a:gd name="connsiteY0" fmla="*/ 3432944 h 3432944"/>
              <a:gd name="connsiteX1" fmla="*/ 2543279 w 2543279"/>
              <a:gd name="connsiteY1" fmla="*/ 0 h 3432944"/>
              <a:gd name="connsiteX2" fmla="*/ 1473259 w 2543279"/>
              <a:gd name="connsiteY2" fmla="*/ 3432944 h 3432944"/>
              <a:gd name="connsiteX3" fmla="*/ 0 w 2543279"/>
              <a:gd name="connsiteY3" fmla="*/ 3432944 h 3432944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520368 w 2590388"/>
              <a:gd name="connsiteY2" fmla="*/ 3432944 h 3516067"/>
              <a:gd name="connsiteX3" fmla="*/ 0 w 2590388"/>
              <a:gd name="connsiteY3" fmla="*/ 3516067 h 3516067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482681 w 2590388"/>
              <a:gd name="connsiteY2" fmla="*/ 3499443 h 3516067"/>
              <a:gd name="connsiteX3" fmla="*/ 0 w 2590388"/>
              <a:gd name="connsiteY3" fmla="*/ 3516067 h 3516067"/>
              <a:gd name="connsiteX0" fmla="*/ 0 w 1482681"/>
              <a:gd name="connsiteY0" fmla="*/ 5590517 h 5590517"/>
              <a:gd name="connsiteX1" fmla="*/ 1402681 w 1482681"/>
              <a:gd name="connsiteY1" fmla="*/ 0 h 5590517"/>
              <a:gd name="connsiteX2" fmla="*/ 1482681 w 1482681"/>
              <a:gd name="connsiteY2" fmla="*/ 5573893 h 5590517"/>
              <a:gd name="connsiteX3" fmla="*/ 0 w 1482681"/>
              <a:gd name="connsiteY3" fmla="*/ 5590517 h 559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2681" h="5590517">
                <a:moveTo>
                  <a:pt x="0" y="5590517"/>
                </a:moveTo>
                <a:lnTo>
                  <a:pt x="1402681" y="0"/>
                </a:lnTo>
                <a:lnTo>
                  <a:pt x="1482681" y="5573893"/>
                </a:lnTo>
                <a:lnTo>
                  <a:pt x="0" y="559051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" name="Прямая соединительная линия 9"/>
          <p:cNvCxnSpPr>
            <a:stCxn id="11" idx="1"/>
          </p:cNvCxnSpPr>
          <p:nvPr/>
        </p:nvCxnSpPr>
        <p:spPr>
          <a:xfrm>
            <a:off x="2194601" y="1986443"/>
            <a:ext cx="4297947" cy="3651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7"/>
          <p:cNvSpPr/>
          <p:nvPr/>
        </p:nvSpPr>
        <p:spPr>
          <a:xfrm rot="1122208">
            <a:off x="1609389" y="2719637"/>
            <a:ext cx="5037353" cy="2820358"/>
          </a:xfrm>
          <a:custGeom>
            <a:avLst/>
            <a:gdLst>
              <a:gd name="connsiteX0" fmla="*/ 0 w 3916129"/>
              <a:gd name="connsiteY0" fmla="*/ 3355536 h 3355536"/>
              <a:gd name="connsiteX1" fmla="*/ 1205776 w 3916129"/>
              <a:gd name="connsiteY1" fmla="*/ 0 h 3355536"/>
              <a:gd name="connsiteX2" fmla="*/ 3916129 w 3916129"/>
              <a:gd name="connsiteY2" fmla="*/ 3355536 h 3355536"/>
              <a:gd name="connsiteX3" fmla="*/ 0 w 3916129"/>
              <a:gd name="connsiteY3" fmla="*/ 3355536 h 3355536"/>
              <a:gd name="connsiteX0" fmla="*/ 0 w 3997327"/>
              <a:gd name="connsiteY0" fmla="*/ 3328892 h 3355536"/>
              <a:gd name="connsiteX1" fmla="*/ 1286974 w 3997327"/>
              <a:gd name="connsiteY1" fmla="*/ 0 h 3355536"/>
              <a:gd name="connsiteX2" fmla="*/ 3997327 w 3997327"/>
              <a:gd name="connsiteY2" fmla="*/ 3355536 h 3355536"/>
              <a:gd name="connsiteX3" fmla="*/ 0 w 3997327"/>
              <a:gd name="connsiteY3" fmla="*/ 3328892 h 3355536"/>
              <a:gd name="connsiteX0" fmla="*/ 0 w 3994839"/>
              <a:gd name="connsiteY0" fmla="*/ 3328892 h 3401490"/>
              <a:gd name="connsiteX1" fmla="*/ 1286974 w 3994839"/>
              <a:gd name="connsiteY1" fmla="*/ 0 h 3401490"/>
              <a:gd name="connsiteX2" fmla="*/ 3994839 w 3994839"/>
              <a:gd name="connsiteY2" fmla="*/ 3401490 h 3401490"/>
              <a:gd name="connsiteX3" fmla="*/ 0 w 3994839"/>
              <a:gd name="connsiteY3" fmla="*/ 3328892 h 3401490"/>
              <a:gd name="connsiteX0" fmla="*/ 0 w 4008288"/>
              <a:gd name="connsiteY0" fmla="*/ 3328892 h 3387915"/>
              <a:gd name="connsiteX1" fmla="*/ 1286974 w 4008288"/>
              <a:gd name="connsiteY1" fmla="*/ 0 h 3387915"/>
              <a:gd name="connsiteX2" fmla="*/ 4008288 w 4008288"/>
              <a:gd name="connsiteY2" fmla="*/ 3387915 h 3387915"/>
              <a:gd name="connsiteX3" fmla="*/ 0 w 4008288"/>
              <a:gd name="connsiteY3" fmla="*/ 3328892 h 3387915"/>
              <a:gd name="connsiteX0" fmla="*/ 0 w 4008288"/>
              <a:gd name="connsiteY0" fmla="*/ 3339854 h 3398877"/>
              <a:gd name="connsiteX1" fmla="*/ 1319353 w 4008288"/>
              <a:gd name="connsiteY1" fmla="*/ 0 h 3398877"/>
              <a:gd name="connsiteX2" fmla="*/ 4008288 w 4008288"/>
              <a:gd name="connsiteY2" fmla="*/ 3398877 h 3398877"/>
              <a:gd name="connsiteX3" fmla="*/ 0 w 4008288"/>
              <a:gd name="connsiteY3" fmla="*/ 3339854 h 3398877"/>
              <a:gd name="connsiteX0" fmla="*/ 1029065 w 5037353"/>
              <a:gd name="connsiteY0" fmla="*/ 2761335 h 2820358"/>
              <a:gd name="connsiteX1" fmla="*/ 0 w 5037353"/>
              <a:gd name="connsiteY1" fmla="*/ 0 h 2820358"/>
              <a:gd name="connsiteX2" fmla="*/ 5037353 w 5037353"/>
              <a:gd name="connsiteY2" fmla="*/ 2820358 h 2820358"/>
              <a:gd name="connsiteX3" fmla="*/ 1029065 w 5037353"/>
              <a:gd name="connsiteY3" fmla="*/ 2761335 h 282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7353" h="2820358">
                <a:moveTo>
                  <a:pt x="1029065" y="2761335"/>
                </a:moveTo>
                <a:lnTo>
                  <a:pt x="0" y="0"/>
                </a:lnTo>
                <a:lnTo>
                  <a:pt x="5037353" y="2820358"/>
                </a:lnTo>
                <a:lnTo>
                  <a:pt x="1029065" y="2761335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8" name="TextBox 37"/>
          <p:cNvSpPr txBox="1"/>
          <p:nvPr/>
        </p:nvSpPr>
        <p:spPr>
          <a:xfrm>
            <a:off x="304727" y="755412"/>
            <a:ext cx="8515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Піраміда, дві грані якої перпендикулярні до основи</a:t>
            </a:r>
            <a:endParaRPr lang="uk-UA" b="1" dirty="0"/>
          </a:p>
        </p:txBody>
      </p:sp>
      <p:grpSp>
        <p:nvGrpSpPr>
          <p:cNvPr id="58" name="Группа 57"/>
          <p:cNvGrpSpPr/>
          <p:nvPr/>
        </p:nvGrpSpPr>
        <p:grpSpPr>
          <a:xfrm>
            <a:off x="2244076" y="4684504"/>
            <a:ext cx="144015" cy="288032"/>
            <a:chOff x="1115618" y="3501008"/>
            <a:chExt cx="144015" cy="28803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1259632" y="3573016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 flipV="1">
              <a:off x="1115618" y="3501008"/>
              <a:ext cx="144015" cy="720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па 58"/>
          <p:cNvGrpSpPr/>
          <p:nvPr/>
        </p:nvGrpSpPr>
        <p:grpSpPr>
          <a:xfrm>
            <a:off x="2254608" y="4684504"/>
            <a:ext cx="205490" cy="255694"/>
            <a:chOff x="1126150" y="3501008"/>
            <a:chExt cx="205490" cy="255694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1126150" y="3501008"/>
              <a:ext cx="2054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1326373" y="3501008"/>
              <a:ext cx="5267" cy="255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6276522" y="5637846"/>
            <a:ext cx="121585" cy="154260"/>
            <a:chOff x="5098487" y="4454204"/>
            <a:chExt cx="121585" cy="154406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5098487" y="4454204"/>
              <a:ext cx="121585" cy="1269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5098487" y="4581128"/>
              <a:ext cx="121585" cy="274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1998366" y="4747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uk-UA" dirty="0"/>
          </a:p>
        </p:txBody>
      </p:sp>
      <p:sp>
        <p:nvSpPr>
          <p:cNvPr id="75" name="TextBox 74"/>
          <p:cNvSpPr txBox="1"/>
          <p:nvPr/>
        </p:nvSpPr>
        <p:spPr>
          <a:xfrm>
            <a:off x="2066889" y="157935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uk-UA" dirty="0"/>
          </a:p>
        </p:txBody>
      </p:sp>
      <p:sp>
        <p:nvSpPr>
          <p:cNvPr id="76" name="TextBox 75"/>
          <p:cNvSpPr txBox="1"/>
          <p:nvPr/>
        </p:nvSpPr>
        <p:spPr>
          <a:xfrm>
            <a:off x="5939144" y="631067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uk-UA" dirty="0"/>
          </a:p>
        </p:txBody>
      </p:sp>
      <p:sp>
        <p:nvSpPr>
          <p:cNvPr id="77" name="TextBox 76"/>
          <p:cNvSpPr txBox="1"/>
          <p:nvPr/>
        </p:nvSpPr>
        <p:spPr>
          <a:xfrm>
            <a:off x="6930672" y="48724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78" name="TextBox 77"/>
          <p:cNvSpPr txBox="1"/>
          <p:nvPr/>
        </p:nvSpPr>
        <p:spPr>
          <a:xfrm>
            <a:off x="6492546" y="547659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428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1" grpId="0" animBg="1"/>
      <p:bldP spid="74" grpId="0"/>
      <p:bldP spid="75" grpId="0"/>
      <p:bldP spid="76" grpId="0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9"/>
          <p:cNvSpPr/>
          <p:nvPr/>
        </p:nvSpPr>
        <p:spPr>
          <a:xfrm>
            <a:off x="1979712" y="2132856"/>
            <a:ext cx="4596421" cy="2874445"/>
          </a:xfrm>
          <a:custGeom>
            <a:avLst/>
            <a:gdLst>
              <a:gd name="connsiteX0" fmla="*/ 0 w 4579329"/>
              <a:gd name="connsiteY0" fmla="*/ 2088232 h 2088232"/>
              <a:gd name="connsiteX1" fmla="*/ 2289665 w 4579329"/>
              <a:gd name="connsiteY1" fmla="*/ 0 h 2088232"/>
              <a:gd name="connsiteX2" fmla="*/ 4579329 w 4579329"/>
              <a:gd name="connsiteY2" fmla="*/ 2088232 h 2088232"/>
              <a:gd name="connsiteX3" fmla="*/ 0 w 4579329"/>
              <a:gd name="connsiteY3" fmla="*/ 2088232 h 2088232"/>
              <a:gd name="connsiteX0" fmla="*/ 0 w 4596421"/>
              <a:gd name="connsiteY0" fmla="*/ 2088232 h 2199327"/>
              <a:gd name="connsiteX1" fmla="*/ 2289665 w 4596421"/>
              <a:gd name="connsiteY1" fmla="*/ 0 h 2199327"/>
              <a:gd name="connsiteX2" fmla="*/ 4596421 w 4596421"/>
              <a:gd name="connsiteY2" fmla="*/ 2199327 h 2199327"/>
              <a:gd name="connsiteX3" fmla="*/ 0 w 4596421"/>
              <a:gd name="connsiteY3" fmla="*/ 2088232 h 2199327"/>
              <a:gd name="connsiteX0" fmla="*/ 0 w 4596421"/>
              <a:gd name="connsiteY0" fmla="*/ 2763350 h 2874445"/>
              <a:gd name="connsiteX1" fmla="*/ 2298211 w 4596421"/>
              <a:gd name="connsiteY1" fmla="*/ 0 h 2874445"/>
              <a:gd name="connsiteX2" fmla="*/ 4596421 w 4596421"/>
              <a:gd name="connsiteY2" fmla="*/ 2874445 h 2874445"/>
              <a:gd name="connsiteX3" fmla="*/ 0 w 4596421"/>
              <a:gd name="connsiteY3" fmla="*/ 2763350 h 2874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6421" h="2874445">
                <a:moveTo>
                  <a:pt x="0" y="2763350"/>
                </a:moveTo>
                <a:lnTo>
                  <a:pt x="2298211" y="0"/>
                </a:lnTo>
                <a:lnTo>
                  <a:pt x="4596421" y="2874445"/>
                </a:lnTo>
                <a:lnTo>
                  <a:pt x="0" y="276335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" name="Прямая соединительная линия 1"/>
          <p:cNvCxnSpPr>
            <a:stCxn id="11" idx="1"/>
          </p:cNvCxnSpPr>
          <p:nvPr/>
        </p:nvCxnSpPr>
        <p:spPr>
          <a:xfrm flipH="1">
            <a:off x="3589624" y="2147550"/>
            <a:ext cx="704256" cy="3345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77923" y="2180610"/>
            <a:ext cx="119625" cy="27715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7"/>
          <p:cNvSpPr/>
          <p:nvPr/>
        </p:nvSpPr>
        <p:spPr>
          <a:xfrm rot="1122208">
            <a:off x="2405657" y="2197974"/>
            <a:ext cx="3513764" cy="3403898"/>
          </a:xfrm>
          <a:custGeom>
            <a:avLst/>
            <a:gdLst>
              <a:gd name="connsiteX0" fmla="*/ 0 w 3916129"/>
              <a:gd name="connsiteY0" fmla="*/ 3355536 h 3355536"/>
              <a:gd name="connsiteX1" fmla="*/ 1205776 w 3916129"/>
              <a:gd name="connsiteY1" fmla="*/ 0 h 3355536"/>
              <a:gd name="connsiteX2" fmla="*/ 3916129 w 3916129"/>
              <a:gd name="connsiteY2" fmla="*/ 3355536 h 3355536"/>
              <a:gd name="connsiteX3" fmla="*/ 0 w 3916129"/>
              <a:gd name="connsiteY3" fmla="*/ 3355536 h 3355536"/>
              <a:gd name="connsiteX0" fmla="*/ 0 w 3997327"/>
              <a:gd name="connsiteY0" fmla="*/ 3328892 h 3355536"/>
              <a:gd name="connsiteX1" fmla="*/ 1286974 w 3997327"/>
              <a:gd name="connsiteY1" fmla="*/ 0 h 3355536"/>
              <a:gd name="connsiteX2" fmla="*/ 3997327 w 3997327"/>
              <a:gd name="connsiteY2" fmla="*/ 3355536 h 3355536"/>
              <a:gd name="connsiteX3" fmla="*/ 0 w 3997327"/>
              <a:gd name="connsiteY3" fmla="*/ 3328892 h 3355536"/>
              <a:gd name="connsiteX0" fmla="*/ 0 w 3994839"/>
              <a:gd name="connsiteY0" fmla="*/ 3328892 h 3401490"/>
              <a:gd name="connsiteX1" fmla="*/ 1286974 w 3994839"/>
              <a:gd name="connsiteY1" fmla="*/ 0 h 3401490"/>
              <a:gd name="connsiteX2" fmla="*/ 3994839 w 3994839"/>
              <a:gd name="connsiteY2" fmla="*/ 3401490 h 3401490"/>
              <a:gd name="connsiteX3" fmla="*/ 0 w 3994839"/>
              <a:gd name="connsiteY3" fmla="*/ 3328892 h 3401490"/>
              <a:gd name="connsiteX0" fmla="*/ 0 w 4008288"/>
              <a:gd name="connsiteY0" fmla="*/ 3328892 h 3387915"/>
              <a:gd name="connsiteX1" fmla="*/ 1286974 w 4008288"/>
              <a:gd name="connsiteY1" fmla="*/ 0 h 3387915"/>
              <a:gd name="connsiteX2" fmla="*/ 4008288 w 4008288"/>
              <a:gd name="connsiteY2" fmla="*/ 3387915 h 3387915"/>
              <a:gd name="connsiteX3" fmla="*/ 0 w 4008288"/>
              <a:gd name="connsiteY3" fmla="*/ 3328892 h 3387915"/>
              <a:gd name="connsiteX0" fmla="*/ 0 w 4008288"/>
              <a:gd name="connsiteY0" fmla="*/ 3339854 h 3398877"/>
              <a:gd name="connsiteX1" fmla="*/ 1319353 w 4008288"/>
              <a:gd name="connsiteY1" fmla="*/ 0 h 3398877"/>
              <a:gd name="connsiteX2" fmla="*/ 4008288 w 4008288"/>
              <a:gd name="connsiteY2" fmla="*/ 3398877 h 3398877"/>
              <a:gd name="connsiteX3" fmla="*/ 0 w 4008288"/>
              <a:gd name="connsiteY3" fmla="*/ 3339854 h 3398877"/>
              <a:gd name="connsiteX0" fmla="*/ 0 w 3513764"/>
              <a:gd name="connsiteY0" fmla="*/ 3339854 h 3403898"/>
              <a:gd name="connsiteX1" fmla="*/ 1319353 w 3513764"/>
              <a:gd name="connsiteY1" fmla="*/ 0 h 3403898"/>
              <a:gd name="connsiteX2" fmla="*/ 3513764 w 3513764"/>
              <a:gd name="connsiteY2" fmla="*/ 3403898 h 3403898"/>
              <a:gd name="connsiteX3" fmla="*/ 0 w 3513764"/>
              <a:gd name="connsiteY3" fmla="*/ 3339854 h 340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3764" h="3403898">
                <a:moveTo>
                  <a:pt x="0" y="3339854"/>
                </a:moveTo>
                <a:lnTo>
                  <a:pt x="1319353" y="0"/>
                </a:lnTo>
                <a:lnTo>
                  <a:pt x="3513764" y="3403898"/>
                </a:lnTo>
                <a:lnTo>
                  <a:pt x="0" y="333985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397548" y="4952118"/>
            <a:ext cx="1588598" cy="540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589624" y="4952118"/>
            <a:ext cx="807924" cy="540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Группа 60"/>
          <p:cNvGrpSpPr/>
          <p:nvPr/>
        </p:nvGrpSpPr>
        <p:grpSpPr>
          <a:xfrm>
            <a:off x="5671230" y="5444204"/>
            <a:ext cx="150641" cy="201299"/>
            <a:chOff x="4816058" y="4304700"/>
            <a:chExt cx="150641" cy="201299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 flipH="1" flipV="1">
              <a:off x="4816058" y="4430183"/>
              <a:ext cx="150641" cy="75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V="1">
              <a:off x="4831093" y="4304700"/>
              <a:ext cx="135606" cy="1220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Группа 81"/>
          <p:cNvGrpSpPr/>
          <p:nvPr/>
        </p:nvGrpSpPr>
        <p:grpSpPr>
          <a:xfrm>
            <a:off x="3445607" y="5216576"/>
            <a:ext cx="187872" cy="186533"/>
            <a:chOff x="2583929" y="4077072"/>
            <a:chExt cx="187872" cy="186533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2583929" y="4077072"/>
              <a:ext cx="43855" cy="1865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2603482" y="4077072"/>
              <a:ext cx="168319" cy="605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Группа 76"/>
          <p:cNvGrpSpPr/>
          <p:nvPr/>
        </p:nvGrpSpPr>
        <p:grpSpPr>
          <a:xfrm>
            <a:off x="5887955" y="5205123"/>
            <a:ext cx="293956" cy="143940"/>
            <a:chOff x="5070132" y="4065619"/>
            <a:chExt cx="293956" cy="143940"/>
          </a:xfrm>
        </p:grpSpPr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5070132" y="4065619"/>
              <a:ext cx="204641" cy="1439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5274773" y="4065619"/>
              <a:ext cx="89315" cy="1439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251520" y="86865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Піраміда</a:t>
            </a:r>
            <a:r>
              <a:rPr lang="ru-RU" sz="2000" b="1" dirty="0" smtClean="0"/>
              <a:t>, одна грань </a:t>
            </a:r>
            <a:r>
              <a:rPr lang="ru-RU" sz="2000" b="1" dirty="0" err="1" smtClean="0"/>
              <a:t>якої</a:t>
            </a:r>
            <a:r>
              <a:rPr lang="ru-RU" sz="2000" b="1" dirty="0" smtClean="0"/>
              <a:t> перпендикулярна до </a:t>
            </a:r>
            <a:r>
              <a:rPr lang="ru-RU" sz="2000" b="1" dirty="0" err="1" smtClean="0"/>
              <a:t>площини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основи</a:t>
            </a:r>
            <a:r>
              <a:rPr lang="ru-RU" sz="2000" b="1" dirty="0" smtClean="0"/>
              <a:t> </a:t>
            </a:r>
            <a:endParaRPr lang="uk-UA" sz="2000" b="1" dirty="0"/>
          </a:p>
        </p:txBody>
      </p:sp>
      <p:grpSp>
        <p:nvGrpSpPr>
          <p:cNvPr id="90" name="Группа 89"/>
          <p:cNvGrpSpPr/>
          <p:nvPr/>
        </p:nvGrpSpPr>
        <p:grpSpPr>
          <a:xfrm>
            <a:off x="4397548" y="4784528"/>
            <a:ext cx="200187" cy="167590"/>
            <a:chOff x="3579725" y="3645024"/>
            <a:chExt cx="200187" cy="167590"/>
          </a:xfrm>
        </p:grpSpPr>
        <p:cxnSp>
          <p:nvCxnSpPr>
            <p:cNvPr id="85" name="Прямая соединительная линия 84"/>
            <p:cNvCxnSpPr/>
            <p:nvPr/>
          </p:nvCxnSpPr>
          <p:spPr>
            <a:xfrm>
              <a:off x="3579725" y="3645024"/>
              <a:ext cx="2001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3779912" y="3645024"/>
              <a:ext cx="0" cy="1675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Полилиния 91"/>
          <p:cNvSpPr/>
          <p:nvPr/>
        </p:nvSpPr>
        <p:spPr>
          <a:xfrm>
            <a:off x="3655027" y="5166962"/>
            <a:ext cx="188007" cy="134344"/>
          </a:xfrm>
          <a:custGeom>
            <a:avLst/>
            <a:gdLst>
              <a:gd name="connsiteX0" fmla="*/ 0 w 188007"/>
              <a:gd name="connsiteY0" fmla="*/ 6157 h 134344"/>
              <a:gd name="connsiteX1" fmla="*/ 145278 w 188007"/>
              <a:gd name="connsiteY1" fmla="*/ 14703 h 134344"/>
              <a:gd name="connsiteX2" fmla="*/ 188007 w 188007"/>
              <a:gd name="connsiteY2" fmla="*/ 134344 h 13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34344">
                <a:moveTo>
                  <a:pt x="0" y="6157"/>
                </a:moveTo>
                <a:cubicBezTo>
                  <a:pt x="56972" y="-252"/>
                  <a:pt x="113944" y="-6661"/>
                  <a:pt x="145278" y="14703"/>
                </a:cubicBezTo>
                <a:cubicBezTo>
                  <a:pt x="176612" y="36067"/>
                  <a:pt x="182309" y="85205"/>
                  <a:pt x="188007" y="13434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3" name="Полилиния 92"/>
          <p:cNvSpPr/>
          <p:nvPr/>
        </p:nvSpPr>
        <p:spPr>
          <a:xfrm>
            <a:off x="5700646" y="5190211"/>
            <a:ext cx="125013" cy="196553"/>
          </a:xfrm>
          <a:custGeom>
            <a:avLst/>
            <a:gdLst>
              <a:gd name="connsiteX0" fmla="*/ 125013 w 125013"/>
              <a:gd name="connsiteY0" fmla="*/ 0 h 196553"/>
              <a:gd name="connsiteX1" fmla="*/ 13917 w 125013"/>
              <a:gd name="connsiteY1" fmla="*/ 51274 h 196553"/>
              <a:gd name="connsiteX2" fmla="*/ 5371 w 125013"/>
              <a:gd name="connsiteY2" fmla="*/ 196553 h 19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013" h="196553">
                <a:moveTo>
                  <a:pt x="125013" y="0"/>
                </a:moveTo>
                <a:cubicBezTo>
                  <a:pt x="79435" y="9257"/>
                  <a:pt x="33857" y="18515"/>
                  <a:pt x="13917" y="51274"/>
                </a:cubicBezTo>
                <a:cubicBezTo>
                  <a:pt x="-6023" y="84033"/>
                  <a:pt x="-326" y="140293"/>
                  <a:pt x="5371" y="1965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53" name="Группа 52"/>
          <p:cNvGrpSpPr/>
          <p:nvPr/>
        </p:nvGrpSpPr>
        <p:grpSpPr>
          <a:xfrm>
            <a:off x="3769643" y="5366394"/>
            <a:ext cx="216023" cy="210222"/>
            <a:chOff x="2987824" y="4226890"/>
            <a:chExt cx="252028" cy="210222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2987824" y="4226890"/>
              <a:ext cx="252028" cy="778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3023829" y="4304700"/>
              <a:ext cx="198021" cy="1324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1687731" y="47032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uk-UA" dirty="0"/>
          </a:p>
        </p:txBody>
      </p:sp>
      <p:sp>
        <p:nvSpPr>
          <p:cNvPr id="95" name="TextBox 94"/>
          <p:cNvSpPr txBox="1"/>
          <p:nvPr/>
        </p:nvSpPr>
        <p:spPr>
          <a:xfrm>
            <a:off x="4163255" y="182290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uk-UA" dirty="0"/>
          </a:p>
        </p:txBody>
      </p:sp>
      <p:sp>
        <p:nvSpPr>
          <p:cNvPr id="96" name="TextBox 95"/>
          <p:cNvSpPr txBox="1"/>
          <p:nvPr/>
        </p:nvSpPr>
        <p:spPr>
          <a:xfrm>
            <a:off x="5140013" y="616036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uk-UA" dirty="0"/>
          </a:p>
        </p:txBody>
      </p:sp>
      <p:sp>
        <p:nvSpPr>
          <p:cNvPr id="97" name="TextBox 96"/>
          <p:cNvSpPr txBox="1"/>
          <p:nvPr/>
        </p:nvSpPr>
        <p:spPr>
          <a:xfrm>
            <a:off x="6576133" y="48648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98" name="TextBox 97"/>
          <p:cNvSpPr txBox="1"/>
          <p:nvPr/>
        </p:nvSpPr>
        <p:spPr>
          <a:xfrm>
            <a:off x="4000783" y="452687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uk-UA" dirty="0"/>
          </a:p>
        </p:txBody>
      </p:sp>
      <p:sp>
        <p:nvSpPr>
          <p:cNvPr id="99" name="TextBox 98"/>
          <p:cNvSpPr txBox="1"/>
          <p:nvPr/>
        </p:nvSpPr>
        <p:spPr>
          <a:xfrm>
            <a:off x="6018050" y="549300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uk-UA" dirty="0"/>
          </a:p>
        </p:txBody>
      </p:sp>
      <p:sp>
        <p:nvSpPr>
          <p:cNvPr id="100" name="TextBox 99"/>
          <p:cNvSpPr txBox="1"/>
          <p:nvPr/>
        </p:nvSpPr>
        <p:spPr>
          <a:xfrm>
            <a:off x="3358434" y="543389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uk-UA" dirty="0"/>
          </a:p>
        </p:txBody>
      </p:sp>
      <p:sp>
        <p:nvSpPr>
          <p:cNvPr id="6" name="Равнобедренный треугольник 6"/>
          <p:cNvSpPr/>
          <p:nvPr/>
        </p:nvSpPr>
        <p:spPr>
          <a:xfrm rot="10800000">
            <a:off x="1983742" y="4896206"/>
            <a:ext cx="4575299" cy="1193595"/>
          </a:xfrm>
          <a:custGeom>
            <a:avLst/>
            <a:gdLst>
              <a:gd name="connsiteX0" fmla="*/ 0 w 4515479"/>
              <a:gd name="connsiteY0" fmla="*/ 1296144 h 1296144"/>
              <a:gd name="connsiteX1" fmla="*/ 779327 w 4515479"/>
              <a:gd name="connsiteY1" fmla="*/ 0 h 1296144"/>
              <a:gd name="connsiteX2" fmla="*/ 4515479 w 4515479"/>
              <a:gd name="connsiteY2" fmla="*/ 1296144 h 1296144"/>
              <a:gd name="connsiteX3" fmla="*/ 0 w 4515479"/>
              <a:gd name="connsiteY3" fmla="*/ 1296144 h 1296144"/>
              <a:gd name="connsiteX0" fmla="*/ 0 w 4558208"/>
              <a:gd name="connsiteY0" fmla="*/ 1296144 h 1330327"/>
              <a:gd name="connsiteX1" fmla="*/ 779327 w 4558208"/>
              <a:gd name="connsiteY1" fmla="*/ 0 h 1330327"/>
              <a:gd name="connsiteX2" fmla="*/ 4558208 w 4558208"/>
              <a:gd name="connsiteY2" fmla="*/ 1330327 h 1330327"/>
              <a:gd name="connsiteX3" fmla="*/ 0 w 4558208"/>
              <a:gd name="connsiteY3" fmla="*/ 1296144 h 1330327"/>
              <a:gd name="connsiteX0" fmla="*/ 0 w 4575299"/>
              <a:gd name="connsiteY0" fmla="*/ 1227778 h 1330327"/>
              <a:gd name="connsiteX1" fmla="*/ 796418 w 4575299"/>
              <a:gd name="connsiteY1" fmla="*/ 0 h 1330327"/>
              <a:gd name="connsiteX2" fmla="*/ 4575299 w 4575299"/>
              <a:gd name="connsiteY2" fmla="*/ 1330327 h 1330327"/>
              <a:gd name="connsiteX3" fmla="*/ 0 w 4575299"/>
              <a:gd name="connsiteY3" fmla="*/ 1227778 h 1330327"/>
              <a:gd name="connsiteX0" fmla="*/ 0 w 4575299"/>
              <a:gd name="connsiteY0" fmla="*/ 1091046 h 1193595"/>
              <a:gd name="connsiteX1" fmla="*/ 1249345 w 4575299"/>
              <a:gd name="connsiteY1" fmla="*/ 0 h 1193595"/>
              <a:gd name="connsiteX2" fmla="*/ 4575299 w 4575299"/>
              <a:gd name="connsiteY2" fmla="*/ 1193595 h 1193595"/>
              <a:gd name="connsiteX3" fmla="*/ 0 w 4575299"/>
              <a:gd name="connsiteY3" fmla="*/ 1091046 h 1193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5299" h="1193595">
                <a:moveTo>
                  <a:pt x="0" y="1091046"/>
                </a:moveTo>
                <a:lnTo>
                  <a:pt x="1249345" y="0"/>
                </a:lnTo>
                <a:lnTo>
                  <a:pt x="4575299" y="1193595"/>
                </a:lnTo>
                <a:lnTo>
                  <a:pt x="0" y="109104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" name="Прямая соединительная линия 2"/>
          <p:cNvCxnSpPr>
            <a:endCxn id="11" idx="1"/>
          </p:cNvCxnSpPr>
          <p:nvPr/>
        </p:nvCxnSpPr>
        <p:spPr>
          <a:xfrm flipH="1" flipV="1">
            <a:off x="4293880" y="2147550"/>
            <a:ext cx="1692266" cy="3345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8"/>
          <p:cNvSpPr/>
          <p:nvPr/>
        </p:nvSpPr>
        <p:spPr>
          <a:xfrm rot="18233587">
            <a:off x="3615582" y="2486704"/>
            <a:ext cx="2729571" cy="3499443"/>
          </a:xfrm>
          <a:custGeom>
            <a:avLst/>
            <a:gdLst>
              <a:gd name="connsiteX0" fmla="*/ 0 w 1473259"/>
              <a:gd name="connsiteY0" fmla="*/ 3064141 h 3064141"/>
              <a:gd name="connsiteX1" fmla="*/ 1473259 w 1473259"/>
              <a:gd name="connsiteY1" fmla="*/ 0 h 3064141"/>
              <a:gd name="connsiteX2" fmla="*/ 1473259 w 1473259"/>
              <a:gd name="connsiteY2" fmla="*/ 3064141 h 3064141"/>
              <a:gd name="connsiteX3" fmla="*/ 0 w 1473259"/>
              <a:gd name="connsiteY3" fmla="*/ 3064141 h 3064141"/>
              <a:gd name="connsiteX0" fmla="*/ 0 w 2543279"/>
              <a:gd name="connsiteY0" fmla="*/ 3432944 h 3432944"/>
              <a:gd name="connsiteX1" fmla="*/ 2543279 w 2543279"/>
              <a:gd name="connsiteY1" fmla="*/ 0 h 3432944"/>
              <a:gd name="connsiteX2" fmla="*/ 1473259 w 2543279"/>
              <a:gd name="connsiteY2" fmla="*/ 3432944 h 3432944"/>
              <a:gd name="connsiteX3" fmla="*/ 0 w 2543279"/>
              <a:gd name="connsiteY3" fmla="*/ 3432944 h 3432944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520368 w 2590388"/>
              <a:gd name="connsiteY2" fmla="*/ 3432944 h 3516067"/>
              <a:gd name="connsiteX3" fmla="*/ 0 w 2590388"/>
              <a:gd name="connsiteY3" fmla="*/ 3516067 h 3516067"/>
              <a:gd name="connsiteX0" fmla="*/ 0 w 2590388"/>
              <a:gd name="connsiteY0" fmla="*/ 3516067 h 3516067"/>
              <a:gd name="connsiteX1" fmla="*/ 2590388 w 2590388"/>
              <a:gd name="connsiteY1" fmla="*/ 0 h 3516067"/>
              <a:gd name="connsiteX2" fmla="*/ 1482681 w 2590388"/>
              <a:gd name="connsiteY2" fmla="*/ 3499443 h 3516067"/>
              <a:gd name="connsiteX3" fmla="*/ 0 w 2590388"/>
              <a:gd name="connsiteY3" fmla="*/ 3516067 h 3516067"/>
              <a:gd name="connsiteX0" fmla="*/ 0 w 2729571"/>
              <a:gd name="connsiteY0" fmla="*/ 3033042 h 3499443"/>
              <a:gd name="connsiteX1" fmla="*/ 2729571 w 2729571"/>
              <a:gd name="connsiteY1" fmla="*/ 0 h 3499443"/>
              <a:gd name="connsiteX2" fmla="*/ 1621864 w 2729571"/>
              <a:gd name="connsiteY2" fmla="*/ 3499443 h 3499443"/>
              <a:gd name="connsiteX3" fmla="*/ 0 w 2729571"/>
              <a:gd name="connsiteY3" fmla="*/ 3033042 h 349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9571" h="3499443">
                <a:moveTo>
                  <a:pt x="0" y="3033042"/>
                </a:moveTo>
                <a:lnTo>
                  <a:pt x="2729571" y="0"/>
                </a:lnTo>
                <a:lnTo>
                  <a:pt x="1621864" y="3499443"/>
                </a:lnTo>
                <a:lnTo>
                  <a:pt x="0" y="3033042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46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92" grpId="0" animBg="1"/>
      <p:bldP spid="93" grpId="0" animBg="1"/>
      <p:bldP spid="94" grpId="0"/>
      <p:bldP spid="95" grpId="0"/>
      <p:bldP spid="96" grpId="0"/>
      <p:bldP spid="97" grpId="0"/>
      <p:bldP spid="98" grpId="0"/>
      <p:bldP spid="99" grpId="0"/>
      <p:bldP spid="100" grpId="0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66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Піраміда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Славик</dc:creator>
  <cp:lastModifiedBy>Romsavka</cp:lastModifiedBy>
  <cp:revision>15</cp:revision>
  <dcterms:created xsi:type="dcterms:W3CDTF">2015-12-07T17:47:34Z</dcterms:created>
  <dcterms:modified xsi:type="dcterms:W3CDTF">2015-12-10T12:50:06Z</dcterms:modified>
</cp:coreProperties>
</file>