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79" r:id="rId3"/>
    <p:sldId id="281" r:id="rId4"/>
    <p:sldId id="282" r:id="rId5"/>
    <p:sldId id="284" r:id="rId6"/>
    <p:sldId id="283" r:id="rId7"/>
    <p:sldId id="288" r:id="rId8"/>
    <p:sldId id="290" r:id="rId9"/>
    <p:sldId id="287" r:id="rId10"/>
    <p:sldId id="285" r:id="rId11"/>
    <p:sldId id="289" r:id="rId12"/>
    <p:sldId id="294" r:id="rId13"/>
    <p:sldId id="293" r:id="rId14"/>
    <p:sldId id="291" r:id="rId15"/>
    <p:sldId id="292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02800"/>
    <a:srgbClr val="FFFFFF"/>
    <a:srgbClr val="663300"/>
    <a:srgbClr val="700000"/>
    <a:srgbClr val="FFA74F"/>
    <a:srgbClr val="C58A4F"/>
    <a:srgbClr val="FFDCB9"/>
    <a:srgbClr val="FFC58B"/>
    <a:srgbClr val="FFE2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5" autoAdjust="0"/>
    <p:restoredTop sz="94660"/>
  </p:normalViewPr>
  <p:slideViewPr>
    <p:cSldViewPr>
      <p:cViewPr varScale="1">
        <p:scale>
          <a:sx n="68" d="100"/>
          <a:sy n="68" d="100"/>
        </p:scale>
        <p:origin x="-12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30;&#1085;&#1092;&#1086;&#1088;&#1084;&#1072;&#1090;&#1080;&#1082;&#1072;,%20&#1054;&#1058;\&#1055;&#1086;&#1084;&#1086;&#1088;&#1089;&#1100;&#1082;&#1072;%20&#1040;.&#1042;\&#1055;&#1088;&#1086;%20&#1083;&#1110;&#1094;&#1077;&#1081;%20&#1056;&#1091;&#1076;&#1085;&#1080;&#1082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26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Лист1!$A$2:$A$3</c:f>
              <c:strCache>
                <c:ptCount val="2"/>
                <c:pt idx="0">
                  <c:v>Учні з сільських шкіл</c:v>
                </c:pt>
                <c:pt idx="1">
                  <c:v>Учні міських шкіл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98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1400">
              <a:latin typeface="Georgia" pitchFamily="18" charset="0"/>
            </a:defRPr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28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Спеціаліст вищої кваліфікаційної категорії</c:v>
                </c:pt>
                <c:pt idx="1">
                  <c:v>Спеціаліст І кваліфікаційної категорії</c:v>
                </c:pt>
                <c:pt idx="2">
                  <c:v>Спеціаліст ІІ кваліфікаційної категорії</c:v>
                </c:pt>
                <c:pt idx="3">
                  <c:v>Спеціаліст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0239759715354035"/>
          <c:y val="0.15946219669138445"/>
          <c:w val="0.38548127556253542"/>
          <c:h val="0.58686165288883063"/>
        </c:manualLayout>
      </c:layout>
      <c:txPr>
        <a:bodyPr/>
        <a:lstStyle/>
        <a:p>
          <a:pPr>
            <a:defRPr sz="1200">
              <a:latin typeface="Georgia" pitchFamily="18" charset="0"/>
            </a:defRPr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34"/>
  <c:chart>
    <c:title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Кількість учасників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Лист1!$B$2:$B$8</c:f>
              <c:strCache>
                <c:ptCount val="7"/>
                <c:pt idx="0">
                  <c:v>Секція "Інформатики"</c:v>
                </c:pt>
                <c:pt idx="1">
                  <c:v>Секція"Математики"</c:v>
                </c:pt>
                <c:pt idx="2">
                  <c:v>Секція"Історії"</c:v>
                </c:pt>
                <c:pt idx="3">
                  <c:v>Секція "Економіки"</c:v>
                </c:pt>
                <c:pt idx="4">
                  <c:v>Секція "Географії"</c:v>
                </c:pt>
                <c:pt idx="5">
                  <c:v>Секція "Біології"</c:v>
                </c:pt>
                <c:pt idx="6">
                  <c:v>Наукова зміна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15</c:v>
                </c:pt>
                <c:pt idx="1">
                  <c:v>16</c:v>
                </c:pt>
                <c:pt idx="2">
                  <c:v>15</c:v>
                </c:pt>
                <c:pt idx="3">
                  <c:v>17</c:v>
                </c:pt>
                <c:pt idx="4">
                  <c:v>16</c:v>
                </c:pt>
                <c:pt idx="5">
                  <c:v>18</c:v>
                </c:pt>
                <c:pt idx="6">
                  <c:v>18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spPr>
    <a:noFill/>
    <a:ln>
      <a:noFill/>
    </a:ln>
  </c:spPr>
  <c:externalData r:id="rId1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2F426-DFD3-4C87-8671-5A7120EFBEE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CEE88-0DA1-4BBF-AE95-7FF7D9B48CF7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Georgia" pitchFamily="18" charset="0"/>
            </a:rPr>
            <a:t> </a:t>
          </a:r>
          <a:r>
            <a:rPr lang="uk-UA" b="1" dirty="0" err="1" smtClean="0">
              <a:latin typeface="Georgia" pitchFamily="18" charset="0"/>
            </a:rPr>
            <a:t>“Учитель</a:t>
          </a:r>
          <a:r>
            <a:rPr lang="uk-UA" b="1" dirty="0" smtClean="0">
              <a:latin typeface="Georgia" pitchFamily="18" charset="0"/>
            </a:rPr>
            <a:t> </a:t>
          </a:r>
          <a:r>
            <a:rPr lang="uk-UA" b="1" dirty="0" err="1" smtClean="0">
              <a:latin typeface="Georgia" pitchFamily="18" charset="0"/>
            </a:rPr>
            <a:t>року”</a:t>
          </a:r>
          <a:endParaRPr lang="ru-RU" b="1" dirty="0">
            <a:latin typeface="Georgia" pitchFamily="18" charset="0"/>
          </a:endParaRPr>
        </a:p>
      </dgm:t>
    </dgm:pt>
    <dgm:pt modelId="{BE331116-4CD6-42D6-9166-E0D96156BD06}" type="parTrans" cxnId="{FDAF5CBE-BDD7-4732-ACB7-51805EE06BA5}">
      <dgm:prSet/>
      <dgm:spPr/>
      <dgm:t>
        <a:bodyPr/>
        <a:lstStyle/>
        <a:p>
          <a:endParaRPr lang="ru-RU"/>
        </a:p>
      </dgm:t>
    </dgm:pt>
    <dgm:pt modelId="{BDC7E29E-E9CF-457B-80B5-CB5CE82CE4EA}" type="sibTrans" cxnId="{FDAF5CBE-BDD7-4732-ACB7-51805EE06BA5}">
      <dgm:prSet/>
      <dgm:spPr/>
      <dgm:t>
        <a:bodyPr/>
        <a:lstStyle/>
        <a:p>
          <a:endParaRPr lang="ru-RU"/>
        </a:p>
      </dgm:t>
    </dgm:pt>
    <dgm:pt modelId="{A03C4900-08ED-41E7-935E-2E16D8FA157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050" b="1" dirty="0" err="1" smtClean="0"/>
            <a:t>Тітаренко</a:t>
          </a:r>
          <a:r>
            <a:rPr lang="uk-UA" sz="1050" b="1" dirty="0" smtClean="0"/>
            <a:t> Н. М. (вчитель географії, переможець районного туру  у  номінації «Географія», 2011 р.)</a:t>
          </a:r>
          <a:endParaRPr lang="ru-RU" sz="1050" b="1" dirty="0"/>
        </a:p>
      </dgm:t>
    </dgm:pt>
    <dgm:pt modelId="{92620F09-7D11-4708-9B43-525ECDAE3BD4}" type="parTrans" cxnId="{1CA97D9B-8B95-4652-9755-6E6D2DD7DF5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BDCFFB5-E092-4E29-ABCF-8AD86989CB16}" type="sibTrans" cxnId="{1CA97D9B-8B95-4652-9755-6E6D2DD7DF57}">
      <dgm:prSet/>
      <dgm:spPr/>
      <dgm:t>
        <a:bodyPr/>
        <a:lstStyle/>
        <a:p>
          <a:endParaRPr lang="ru-RU"/>
        </a:p>
      </dgm:t>
    </dgm:pt>
    <dgm:pt modelId="{FBB96B68-5CE4-4AA7-8B2D-74EC827DB4F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b="1" dirty="0" err="1" smtClean="0"/>
            <a:t>Дутчак</a:t>
          </a:r>
          <a:r>
            <a:rPr lang="uk-UA" sz="1100" b="1" dirty="0" smtClean="0"/>
            <a:t> М.М (учасник обласного туру у номінації «Англійська мова», 2012 р.)</a:t>
          </a:r>
          <a:endParaRPr lang="ru-RU" sz="1100" b="1" dirty="0"/>
        </a:p>
      </dgm:t>
    </dgm:pt>
    <dgm:pt modelId="{EFC959E9-CB49-4A3F-A830-1FFC8380CBEA}" type="parTrans" cxnId="{F0E4C915-FF65-400C-AC6C-2D3E38F51BD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186067D-3861-4FC0-828C-D8D634F4AEB8}" type="sibTrans" cxnId="{F0E4C915-FF65-400C-AC6C-2D3E38F51BD7}">
      <dgm:prSet/>
      <dgm:spPr/>
      <dgm:t>
        <a:bodyPr/>
        <a:lstStyle/>
        <a:p>
          <a:endParaRPr lang="ru-RU"/>
        </a:p>
      </dgm:t>
    </dgm:pt>
    <dgm:pt modelId="{224A101A-D0E7-4701-9F43-89F7A8E9B03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b="1" dirty="0" smtClean="0"/>
            <a:t>Михайлів Г.І. (вчитель біології, призер районного туру у  номінації «Біологія» , 2012 р.)</a:t>
          </a:r>
          <a:endParaRPr lang="ru-RU" sz="1100" b="1" dirty="0"/>
        </a:p>
      </dgm:t>
    </dgm:pt>
    <dgm:pt modelId="{58FC2BDA-27E4-4EA4-9BF6-0399F42DC586}" type="parTrans" cxnId="{AFB0538C-A583-4D2B-B0C6-A2D8F876920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FF2B34E-7411-4FB1-B6C6-7032BEDB05DA}" type="sibTrans" cxnId="{AFB0538C-A583-4D2B-B0C6-A2D8F876920A}">
      <dgm:prSet/>
      <dgm:spPr/>
      <dgm:t>
        <a:bodyPr/>
        <a:lstStyle/>
        <a:p>
          <a:endParaRPr lang="ru-RU"/>
        </a:p>
      </dgm:t>
    </dgm:pt>
    <dgm:pt modelId="{DAF1CC03-EB6D-4086-BE3C-FE75D31AF57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000" b="1" dirty="0" err="1" smtClean="0"/>
            <a:t>Леськів-Височанська</a:t>
          </a:r>
          <a:r>
            <a:rPr lang="uk-UA" sz="1000" b="1" dirty="0" smtClean="0"/>
            <a:t> Н.Н. (вчитель математики, переможець районного туру у номінації «Класний керівник», 2013 р.)</a:t>
          </a:r>
          <a:endParaRPr lang="ru-RU" sz="1000" b="1" dirty="0"/>
        </a:p>
      </dgm:t>
    </dgm:pt>
    <dgm:pt modelId="{B1105001-12CE-435A-B23F-45D44FAB652C}" type="parTrans" cxnId="{2D901F7F-00C6-46B5-A981-AD55915B4AF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22BC38B-7221-48F3-BDA8-3F123776B0DD}" type="sibTrans" cxnId="{2D901F7F-00C6-46B5-A981-AD55915B4AF9}">
      <dgm:prSet/>
      <dgm:spPr/>
      <dgm:t>
        <a:bodyPr/>
        <a:lstStyle/>
        <a:p>
          <a:endParaRPr lang="ru-RU"/>
        </a:p>
      </dgm:t>
    </dgm:pt>
    <dgm:pt modelId="{D596A827-D8C8-4F8E-857F-C0875919AB7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000" b="1" dirty="0" smtClean="0"/>
            <a:t>Яремко М. Ф. (вчитель світової літератури, переможець районного та фіналіст обласного турів у номінації «Світова література» , 2011 р.</a:t>
          </a:r>
          <a:endParaRPr lang="ru-RU" sz="1000" b="1" dirty="0"/>
        </a:p>
      </dgm:t>
    </dgm:pt>
    <dgm:pt modelId="{FB7AD0EF-9FCC-47CB-8C00-0715CA713B2B}" type="parTrans" cxnId="{FBEDA50A-1BAE-467B-8E95-8610518F5F7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692C00B-4346-4EF8-BF31-1F8955D949F7}" type="sibTrans" cxnId="{FBEDA50A-1BAE-467B-8E95-8610518F5F75}">
      <dgm:prSet/>
      <dgm:spPr/>
      <dgm:t>
        <a:bodyPr/>
        <a:lstStyle/>
        <a:p>
          <a:endParaRPr lang="ru-RU"/>
        </a:p>
      </dgm:t>
    </dgm:pt>
    <dgm:pt modelId="{41987D39-D264-4135-9BF1-D58B77E9D18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000" b="1" dirty="0" err="1" smtClean="0"/>
            <a:t>Касіян</a:t>
          </a:r>
          <a:r>
            <a:rPr lang="uk-UA" sz="1000" b="1" dirty="0" smtClean="0"/>
            <a:t> М. М.(вчитель української мови та літератури, переможець районного та учасник обласного турів у номінації «Українська мова та література», 2009 р.</a:t>
          </a:r>
          <a:endParaRPr lang="ru-RU" sz="1000" b="1" dirty="0"/>
        </a:p>
      </dgm:t>
    </dgm:pt>
    <dgm:pt modelId="{BA6E6814-200E-4149-9B08-25835EE041FE}" type="parTrans" cxnId="{6DED32B3-9774-4ADC-8B9D-DA08FA5A1F1B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A3044C8-CB32-4824-B71B-24C265A92F72}" type="sibTrans" cxnId="{6DED32B3-9774-4ADC-8B9D-DA08FA5A1F1B}">
      <dgm:prSet/>
      <dgm:spPr/>
      <dgm:t>
        <a:bodyPr/>
        <a:lstStyle/>
        <a:p>
          <a:endParaRPr lang="ru-RU"/>
        </a:p>
      </dgm:t>
    </dgm:pt>
    <dgm:pt modelId="{4C0B4FCE-4265-4883-9DFE-F837495D05EE}" type="pres">
      <dgm:prSet presAssocID="{17A2F426-DFD3-4C87-8671-5A7120EFBE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6AB24-8AFD-468A-87CC-3AD8389F1585}" type="pres">
      <dgm:prSet presAssocID="{E9CCEE88-0DA1-4BBF-AE95-7FF7D9B48CF7}" presName="centerShape" presStyleLbl="node0" presStyleIdx="0" presStyleCnt="1" custScaleX="127647" custScaleY="102118"/>
      <dgm:spPr/>
      <dgm:t>
        <a:bodyPr/>
        <a:lstStyle/>
        <a:p>
          <a:endParaRPr lang="ru-RU"/>
        </a:p>
      </dgm:t>
    </dgm:pt>
    <dgm:pt modelId="{B459B6FC-1823-4EFA-BEEB-A3D0351B3F75}" type="pres">
      <dgm:prSet presAssocID="{92620F09-7D11-4708-9B43-525ECDAE3BD4}" presName="Name9" presStyleLbl="parChTrans1D2" presStyleIdx="0" presStyleCnt="6"/>
      <dgm:spPr/>
      <dgm:t>
        <a:bodyPr/>
        <a:lstStyle/>
        <a:p>
          <a:endParaRPr lang="ru-RU"/>
        </a:p>
      </dgm:t>
    </dgm:pt>
    <dgm:pt modelId="{93C89E75-744D-46FF-B2F1-0336B736F5AB}" type="pres">
      <dgm:prSet presAssocID="{92620F09-7D11-4708-9B43-525ECDAE3BD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5D91180-1230-41B1-9975-90FD77C804E5}" type="pres">
      <dgm:prSet presAssocID="{A03C4900-08ED-41E7-935E-2E16D8FA1571}" presName="node" presStyleLbl="node1" presStyleIdx="0" presStyleCnt="6" custScaleX="127572" custScaleY="114386" custRadScaleRad="103085" custRadScaleInc="5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D0B7F-4C77-4858-B320-462FC2ADBF0F}" type="pres">
      <dgm:prSet presAssocID="{EFC959E9-CB49-4A3F-A830-1FFC8380CBEA}" presName="Name9" presStyleLbl="parChTrans1D2" presStyleIdx="1" presStyleCnt="6"/>
      <dgm:spPr/>
      <dgm:t>
        <a:bodyPr/>
        <a:lstStyle/>
        <a:p>
          <a:endParaRPr lang="ru-RU"/>
        </a:p>
      </dgm:t>
    </dgm:pt>
    <dgm:pt modelId="{542210FC-C7F6-44E6-B675-49507A31B1B8}" type="pres">
      <dgm:prSet presAssocID="{EFC959E9-CB49-4A3F-A830-1FFC8380CBE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D1F09F2-6DD2-48BA-85CB-438BA8E006B3}" type="pres">
      <dgm:prSet presAssocID="{FBB96B68-5CE4-4AA7-8B2D-74EC827DB4F7}" presName="node" presStyleLbl="node1" presStyleIdx="1" presStyleCnt="6" custScaleX="123921" custScaleY="124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81F4F-D55C-48DC-BF49-FA4071020743}" type="pres">
      <dgm:prSet presAssocID="{58FC2BDA-27E4-4EA4-9BF6-0399F42DC586}" presName="Name9" presStyleLbl="parChTrans1D2" presStyleIdx="2" presStyleCnt="6"/>
      <dgm:spPr/>
      <dgm:t>
        <a:bodyPr/>
        <a:lstStyle/>
        <a:p>
          <a:endParaRPr lang="ru-RU"/>
        </a:p>
      </dgm:t>
    </dgm:pt>
    <dgm:pt modelId="{9F4A3FAA-DE4D-42E7-A69E-374590EEB600}" type="pres">
      <dgm:prSet presAssocID="{58FC2BDA-27E4-4EA4-9BF6-0399F42DC58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42B685B7-3775-4DF8-969E-64BFBF6AF5D6}" type="pres">
      <dgm:prSet presAssocID="{224A101A-D0E7-4701-9F43-89F7A8E9B034}" presName="node" presStyleLbl="node1" presStyleIdx="2" presStyleCnt="6" custScaleX="123985" custScaleY="122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7F7FD-C3DB-4A84-A371-5D1F5323B4A9}" type="pres">
      <dgm:prSet presAssocID="{B1105001-12CE-435A-B23F-45D44FAB652C}" presName="Name9" presStyleLbl="parChTrans1D2" presStyleIdx="3" presStyleCnt="6"/>
      <dgm:spPr/>
      <dgm:t>
        <a:bodyPr/>
        <a:lstStyle/>
        <a:p>
          <a:endParaRPr lang="ru-RU"/>
        </a:p>
      </dgm:t>
    </dgm:pt>
    <dgm:pt modelId="{F31091BF-8E25-4646-AC6E-B2B54B9C0A26}" type="pres">
      <dgm:prSet presAssocID="{B1105001-12CE-435A-B23F-45D44FAB652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A03A24E-5C69-49B1-AF4E-6519D043A4F4}" type="pres">
      <dgm:prSet presAssocID="{DAF1CC03-EB6D-4086-BE3C-FE75D31AF572}" presName="node" presStyleLbl="node1" presStyleIdx="3" presStyleCnt="6" custScaleX="135031" custScaleY="12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28AAC-871A-4840-97F4-AD816C8F1C78}" type="pres">
      <dgm:prSet presAssocID="{FB7AD0EF-9FCC-47CB-8C00-0715CA713B2B}" presName="Name9" presStyleLbl="parChTrans1D2" presStyleIdx="4" presStyleCnt="6"/>
      <dgm:spPr/>
      <dgm:t>
        <a:bodyPr/>
        <a:lstStyle/>
        <a:p>
          <a:endParaRPr lang="ru-RU"/>
        </a:p>
      </dgm:t>
    </dgm:pt>
    <dgm:pt modelId="{3DEE3D34-ED30-490F-AD60-7B03CE3FCC39}" type="pres">
      <dgm:prSet presAssocID="{FB7AD0EF-9FCC-47CB-8C00-0715CA713B2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895C33F-4D74-4DC9-8F86-E4E94C2434A0}" type="pres">
      <dgm:prSet presAssocID="{D596A827-D8C8-4F8E-857F-C0875919AB78}" presName="node" presStyleLbl="node1" presStyleIdx="4" presStyleCnt="6" custScaleX="138896" custScaleY="124938" custRadScaleRad="113615" custRadScaleInc="167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E88AD-1652-44BD-BFBD-CA03EA9A131B}" type="pres">
      <dgm:prSet presAssocID="{BA6E6814-200E-4149-9B08-25835EE041FE}" presName="Name9" presStyleLbl="parChTrans1D2" presStyleIdx="5" presStyleCnt="6"/>
      <dgm:spPr/>
      <dgm:t>
        <a:bodyPr/>
        <a:lstStyle/>
        <a:p>
          <a:endParaRPr lang="ru-RU"/>
        </a:p>
      </dgm:t>
    </dgm:pt>
    <dgm:pt modelId="{EC677F85-D804-4143-B8AD-E55EAB3F9657}" type="pres">
      <dgm:prSet presAssocID="{BA6E6814-200E-4149-9B08-25835EE041F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2F151FC-D43B-4BFB-9990-4BB7F2D4856A}" type="pres">
      <dgm:prSet presAssocID="{41987D39-D264-4135-9BF1-D58B77E9D185}" presName="node" presStyleLbl="node1" presStyleIdx="5" presStyleCnt="6" custScaleX="133161" custScaleY="133652" custRadScaleRad="119728" custRadScaleInc="-207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7F1869-B02B-4D37-975F-15DE82B670DC}" type="presOf" srcId="{EFC959E9-CB49-4A3F-A830-1FFC8380CBEA}" destId="{79AD0B7F-4C77-4858-B320-462FC2ADBF0F}" srcOrd="0" destOrd="0" presId="urn:microsoft.com/office/officeart/2005/8/layout/radial1"/>
    <dgm:cxn modelId="{D3D2FD4B-606D-488D-ACCB-8C96C1601ED4}" type="presOf" srcId="{224A101A-D0E7-4701-9F43-89F7A8E9B034}" destId="{42B685B7-3775-4DF8-969E-64BFBF6AF5D6}" srcOrd="0" destOrd="0" presId="urn:microsoft.com/office/officeart/2005/8/layout/radial1"/>
    <dgm:cxn modelId="{6DED32B3-9774-4ADC-8B9D-DA08FA5A1F1B}" srcId="{E9CCEE88-0DA1-4BBF-AE95-7FF7D9B48CF7}" destId="{41987D39-D264-4135-9BF1-D58B77E9D185}" srcOrd="5" destOrd="0" parTransId="{BA6E6814-200E-4149-9B08-25835EE041FE}" sibTransId="{BA3044C8-CB32-4824-B71B-24C265A92F72}"/>
    <dgm:cxn modelId="{FC1B49D3-7EFD-46A5-BE42-83A617FF1AE0}" type="presOf" srcId="{41987D39-D264-4135-9BF1-D58B77E9D185}" destId="{A2F151FC-D43B-4BFB-9990-4BB7F2D4856A}" srcOrd="0" destOrd="0" presId="urn:microsoft.com/office/officeart/2005/8/layout/radial1"/>
    <dgm:cxn modelId="{BFC272C0-8B79-4FB3-B0DE-F7C69E66D0A8}" type="presOf" srcId="{E9CCEE88-0DA1-4BBF-AE95-7FF7D9B48CF7}" destId="{5A46AB24-8AFD-468A-87CC-3AD8389F1585}" srcOrd="0" destOrd="0" presId="urn:microsoft.com/office/officeart/2005/8/layout/radial1"/>
    <dgm:cxn modelId="{AFB0538C-A583-4D2B-B0C6-A2D8F876920A}" srcId="{E9CCEE88-0DA1-4BBF-AE95-7FF7D9B48CF7}" destId="{224A101A-D0E7-4701-9F43-89F7A8E9B034}" srcOrd="2" destOrd="0" parTransId="{58FC2BDA-27E4-4EA4-9BF6-0399F42DC586}" sibTransId="{2FF2B34E-7411-4FB1-B6C6-7032BEDB05DA}"/>
    <dgm:cxn modelId="{BB8EC976-B637-40F4-972C-30F7DCDC296E}" type="presOf" srcId="{92620F09-7D11-4708-9B43-525ECDAE3BD4}" destId="{93C89E75-744D-46FF-B2F1-0336B736F5AB}" srcOrd="1" destOrd="0" presId="urn:microsoft.com/office/officeart/2005/8/layout/radial1"/>
    <dgm:cxn modelId="{9E68E904-1F80-438A-B6DF-8483A3DA76A6}" type="presOf" srcId="{BA6E6814-200E-4149-9B08-25835EE041FE}" destId="{EC677F85-D804-4143-B8AD-E55EAB3F9657}" srcOrd="1" destOrd="0" presId="urn:microsoft.com/office/officeart/2005/8/layout/radial1"/>
    <dgm:cxn modelId="{F0E4C915-FF65-400C-AC6C-2D3E38F51BD7}" srcId="{E9CCEE88-0DA1-4BBF-AE95-7FF7D9B48CF7}" destId="{FBB96B68-5CE4-4AA7-8B2D-74EC827DB4F7}" srcOrd="1" destOrd="0" parTransId="{EFC959E9-CB49-4A3F-A830-1FFC8380CBEA}" sibTransId="{3186067D-3861-4FC0-828C-D8D634F4AEB8}"/>
    <dgm:cxn modelId="{0320C434-2070-4785-A75A-8EBF84275B9B}" type="presOf" srcId="{EFC959E9-CB49-4A3F-A830-1FFC8380CBEA}" destId="{542210FC-C7F6-44E6-B675-49507A31B1B8}" srcOrd="1" destOrd="0" presId="urn:microsoft.com/office/officeart/2005/8/layout/radial1"/>
    <dgm:cxn modelId="{256F1E9E-E800-4899-AF88-EF318FCC5CB5}" type="presOf" srcId="{FB7AD0EF-9FCC-47CB-8C00-0715CA713B2B}" destId="{10928AAC-871A-4840-97F4-AD816C8F1C78}" srcOrd="0" destOrd="0" presId="urn:microsoft.com/office/officeart/2005/8/layout/radial1"/>
    <dgm:cxn modelId="{34527A88-DA1A-4B97-875B-650613D85381}" type="presOf" srcId="{B1105001-12CE-435A-B23F-45D44FAB652C}" destId="{F31091BF-8E25-4646-AC6E-B2B54B9C0A26}" srcOrd="1" destOrd="0" presId="urn:microsoft.com/office/officeart/2005/8/layout/radial1"/>
    <dgm:cxn modelId="{1CA97D9B-8B95-4652-9755-6E6D2DD7DF57}" srcId="{E9CCEE88-0DA1-4BBF-AE95-7FF7D9B48CF7}" destId="{A03C4900-08ED-41E7-935E-2E16D8FA1571}" srcOrd="0" destOrd="0" parTransId="{92620F09-7D11-4708-9B43-525ECDAE3BD4}" sibTransId="{1BDCFFB5-E092-4E29-ABCF-8AD86989CB16}"/>
    <dgm:cxn modelId="{2D901F7F-00C6-46B5-A981-AD55915B4AF9}" srcId="{E9CCEE88-0DA1-4BBF-AE95-7FF7D9B48CF7}" destId="{DAF1CC03-EB6D-4086-BE3C-FE75D31AF572}" srcOrd="3" destOrd="0" parTransId="{B1105001-12CE-435A-B23F-45D44FAB652C}" sibTransId="{222BC38B-7221-48F3-BDA8-3F123776B0DD}"/>
    <dgm:cxn modelId="{F01137CA-C6D2-43B9-A58A-D1F3C94CBF6B}" type="presOf" srcId="{FBB96B68-5CE4-4AA7-8B2D-74EC827DB4F7}" destId="{3D1F09F2-6DD2-48BA-85CB-438BA8E006B3}" srcOrd="0" destOrd="0" presId="urn:microsoft.com/office/officeart/2005/8/layout/radial1"/>
    <dgm:cxn modelId="{FBEDA50A-1BAE-467B-8E95-8610518F5F75}" srcId="{E9CCEE88-0DA1-4BBF-AE95-7FF7D9B48CF7}" destId="{D596A827-D8C8-4F8E-857F-C0875919AB78}" srcOrd="4" destOrd="0" parTransId="{FB7AD0EF-9FCC-47CB-8C00-0715CA713B2B}" sibTransId="{D692C00B-4346-4EF8-BF31-1F8955D949F7}"/>
    <dgm:cxn modelId="{04572E6A-5BF1-445D-9CD1-7EDADD7C3425}" type="presOf" srcId="{17A2F426-DFD3-4C87-8671-5A7120EFBEED}" destId="{4C0B4FCE-4265-4883-9DFE-F837495D05EE}" srcOrd="0" destOrd="0" presId="urn:microsoft.com/office/officeart/2005/8/layout/radial1"/>
    <dgm:cxn modelId="{6F4DFB5E-B00B-43D4-99E1-B5B643A00744}" type="presOf" srcId="{DAF1CC03-EB6D-4086-BE3C-FE75D31AF572}" destId="{1A03A24E-5C69-49B1-AF4E-6519D043A4F4}" srcOrd="0" destOrd="0" presId="urn:microsoft.com/office/officeart/2005/8/layout/radial1"/>
    <dgm:cxn modelId="{FDAF5CBE-BDD7-4732-ACB7-51805EE06BA5}" srcId="{17A2F426-DFD3-4C87-8671-5A7120EFBEED}" destId="{E9CCEE88-0DA1-4BBF-AE95-7FF7D9B48CF7}" srcOrd="0" destOrd="0" parTransId="{BE331116-4CD6-42D6-9166-E0D96156BD06}" sibTransId="{BDC7E29E-E9CF-457B-80B5-CB5CE82CE4EA}"/>
    <dgm:cxn modelId="{500828FF-A176-4E0C-806A-7C61620F07C6}" type="presOf" srcId="{58FC2BDA-27E4-4EA4-9BF6-0399F42DC586}" destId="{9F4A3FAA-DE4D-42E7-A69E-374590EEB600}" srcOrd="1" destOrd="0" presId="urn:microsoft.com/office/officeart/2005/8/layout/radial1"/>
    <dgm:cxn modelId="{32777BCD-8F75-49E2-B224-87905194183E}" type="presOf" srcId="{FB7AD0EF-9FCC-47CB-8C00-0715CA713B2B}" destId="{3DEE3D34-ED30-490F-AD60-7B03CE3FCC39}" srcOrd="1" destOrd="0" presId="urn:microsoft.com/office/officeart/2005/8/layout/radial1"/>
    <dgm:cxn modelId="{D89B9F46-69D9-4FF7-8227-72EEFC9FFD81}" type="presOf" srcId="{92620F09-7D11-4708-9B43-525ECDAE3BD4}" destId="{B459B6FC-1823-4EFA-BEEB-A3D0351B3F75}" srcOrd="0" destOrd="0" presId="urn:microsoft.com/office/officeart/2005/8/layout/radial1"/>
    <dgm:cxn modelId="{7C6F9A31-9896-4EB6-8367-85D0B85B0A79}" type="presOf" srcId="{58FC2BDA-27E4-4EA4-9BF6-0399F42DC586}" destId="{90781F4F-D55C-48DC-BF49-FA4071020743}" srcOrd="0" destOrd="0" presId="urn:microsoft.com/office/officeart/2005/8/layout/radial1"/>
    <dgm:cxn modelId="{A27B18EF-875B-490B-B8DD-4300454C21F4}" type="presOf" srcId="{D596A827-D8C8-4F8E-857F-C0875919AB78}" destId="{F895C33F-4D74-4DC9-8F86-E4E94C2434A0}" srcOrd="0" destOrd="0" presId="urn:microsoft.com/office/officeart/2005/8/layout/radial1"/>
    <dgm:cxn modelId="{8A928D6A-DDF9-4EA5-A2EB-8B2E559036A8}" type="presOf" srcId="{A03C4900-08ED-41E7-935E-2E16D8FA1571}" destId="{F5D91180-1230-41B1-9975-90FD77C804E5}" srcOrd="0" destOrd="0" presId="urn:microsoft.com/office/officeart/2005/8/layout/radial1"/>
    <dgm:cxn modelId="{3C24CA8F-0D46-449C-9E6B-25DC7369C7D7}" type="presOf" srcId="{B1105001-12CE-435A-B23F-45D44FAB652C}" destId="{2E27F7FD-C3DB-4A84-A371-5D1F5323B4A9}" srcOrd="0" destOrd="0" presId="urn:microsoft.com/office/officeart/2005/8/layout/radial1"/>
    <dgm:cxn modelId="{0CAEEB18-782A-42B9-9F5C-2199EA4AC17A}" type="presOf" srcId="{BA6E6814-200E-4149-9B08-25835EE041FE}" destId="{A99E88AD-1652-44BD-BFBD-CA03EA9A131B}" srcOrd="0" destOrd="0" presId="urn:microsoft.com/office/officeart/2005/8/layout/radial1"/>
    <dgm:cxn modelId="{B6859A18-6B8A-4C99-9D66-F5BD65344305}" type="presParOf" srcId="{4C0B4FCE-4265-4883-9DFE-F837495D05EE}" destId="{5A46AB24-8AFD-468A-87CC-3AD8389F1585}" srcOrd="0" destOrd="0" presId="urn:microsoft.com/office/officeart/2005/8/layout/radial1"/>
    <dgm:cxn modelId="{EF3608CE-C1A3-4075-879E-BC2563E9CB27}" type="presParOf" srcId="{4C0B4FCE-4265-4883-9DFE-F837495D05EE}" destId="{B459B6FC-1823-4EFA-BEEB-A3D0351B3F75}" srcOrd="1" destOrd="0" presId="urn:microsoft.com/office/officeart/2005/8/layout/radial1"/>
    <dgm:cxn modelId="{A60290E5-7BC8-4635-A438-BFCCDFB00E6D}" type="presParOf" srcId="{B459B6FC-1823-4EFA-BEEB-A3D0351B3F75}" destId="{93C89E75-744D-46FF-B2F1-0336B736F5AB}" srcOrd="0" destOrd="0" presId="urn:microsoft.com/office/officeart/2005/8/layout/radial1"/>
    <dgm:cxn modelId="{69ACB3F7-EBC8-409C-BF40-012E10F8DA59}" type="presParOf" srcId="{4C0B4FCE-4265-4883-9DFE-F837495D05EE}" destId="{F5D91180-1230-41B1-9975-90FD77C804E5}" srcOrd="2" destOrd="0" presId="urn:microsoft.com/office/officeart/2005/8/layout/radial1"/>
    <dgm:cxn modelId="{C800ADC0-4D32-4832-87B6-F8292B085BF2}" type="presParOf" srcId="{4C0B4FCE-4265-4883-9DFE-F837495D05EE}" destId="{79AD0B7F-4C77-4858-B320-462FC2ADBF0F}" srcOrd="3" destOrd="0" presId="urn:microsoft.com/office/officeart/2005/8/layout/radial1"/>
    <dgm:cxn modelId="{EAF8D707-0221-4258-8894-B500354F8BFC}" type="presParOf" srcId="{79AD0B7F-4C77-4858-B320-462FC2ADBF0F}" destId="{542210FC-C7F6-44E6-B675-49507A31B1B8}" srcOrd="0" destOrd="0" presId="urn:microsoft.com/office/officeart/2005/8/layout/radial1"/>
    <dgm:cxn modelId="{1BE3483B-E2A4-49BE-804E-5B6385174D87}" type="presParOf" srcId="{4C0B4FCE-4265-4883-9DFE-F837495D05EE}" destId="{3D1F09F2-6DD2-48BA-85CB-438BA8E006B3}" srcOrd="4" destOrd="0" presId="urn:microsoft.com/office/officeart/2005/8/layout/radial1"/>
    <dgm:cxn modelId="{CB18ADB9-B47D-4769-BA2A-2E1D127DD792}" type="presParOf" srcId="{4C0B4FCE-4265-4883-9DFE-F837495D05EE}" destId="{90781F4F-D55C-48DC-BF49-FA4071020743}" srcOrd="5" destOrd="0" presId="urn:microsoft.com/office/officeart/2005/8/layout/radial1"/>
    <dgm:cxn modelId="{DC5A4EE4-09CF-424D-80C7-D414402A245B}" type="presParOf" srcId="{90781F4F-D55C-48DC-BF49-FA4071020743}" destId="{9F4A3FAA-DE4D-42E7-A69E-374590EEB600}" srcOrd="0" destOrd="0" presId="urn:microsoft.com/office/officeart/2005/8/layout/radial1"/>
    <dgm:cxn modelId="{4AF13C00-3EAA-42BF-8291-919AFB5AE814}" type="presParOf" srcId="{4C0B4FCE-4265-4883-9DFE-F837495D05EE}" destId="{42B685B7-3775-4DF8-969E-64BFBF6AF5D6}" srcOrd="6" destOrd="0" presId="urn:microsoft.com/office/officeart/2005/8/layout/radial1"/>
    <dgm:cxn modelId="{9A54AD64-92D1-414F-9032-92BF33B0BBAB}" type="presParOf" srcId="{4C0B4FCE-4265-4883-9DFE-F837495D05EE}" destId="{2E27F7FD-C3DB-4A84-A371-5D1F5323B4A9}" srcOrd="7" destOrd="0" presId="urn:microsoft.com/office/officeart/2005/8/layout/radial1"/>
    <dgm:cxn modelId="{B9072678-0B9B-4AFE-A71E-CB2E6C43044E}" type="presParOf" srcId="{2E27F7FD-C3DB-4A84-A371-5D1F5323B4A9}" destId="{F31091BF-8E25-4646-AC6E-B2B54B9C0A26}" srcOrd="0" destOrd="0" presId="urn:microsoft.com/office/officeart/2005/8/layout/radial1"/>
    <dgm:cxn modelId="{8235C1C1-3134-488A-A5B9-A48FF02F7351}" type="presParOf" srcId="{4C0B4FCE-4265-4883-9DFE-F837495D05EE}" destId="{1A03A24E-5C69-49B1-AF4E-6519D043A4F4}" srcOrd="8" destOrd="0" presId="urn:microsoft.com/office/officeart/2005/8/layout/radial1"/>
    <dgm:cxn modelId="{B96B2E73-B375-4218-8ECC-E4E079BB5307}" type="presParOf" srcId="{4C0B4FCE-4265-4883-9DFE-F837495D05EE}" destId="{10928AAC-871A-4840-97F4-AD816C8F1C78}" srcOrd="9" destOrd="0" presId="urn:microsoft.com/office/officeart/2005/8/layout/radial1"/>
    <dgm:cxn modelId="{6B2CD607-CD08-4DC4-9A29-434C4AF010B2}" type="presParOf" srcId="{10928AAC-871A-4840-97F4-AD816C8F1C78}" destId="{3DEE3D34-ED30-490F-AD60-7B03CE3FCC39}" srcOrd="0" destOrd="0" presId="urn:microsoft.com/office/officeart/2005/8/layout/radial1"/>
    <dgm:cxn modelId="{50D9D1DD-ECB4-4ED3-8EFF-CCA947F0CB97}" type="presParOf" srcId="{4C0B4FCE-4265-4883-9DFE-F837495D05EE}" destId="{F895C33F-4D74-4DC9-8F86-E4E94C2434A0}" srcOrd="10" destOrd="0" presId="urn:microsoft.com/office/officeart/2005/8/layout/radial1"/>
    <dgm:cxn modelId="{2EDFDD33-0E9E-40DF-A508-E45093CEBC3C}" type="presParOf" srcId="{4C0B4FCE-4265-4883-9DFE-F837495D05EE}" destId="{A99E88AD-1652-44BD-BFBD-CA03EA9A131B}" srcOrd="11" destOrd="0" presId="urn:microsoft.com/office/officeart/2005/8/layout/radial1"/>
    <dgm:cxn modelId="{C079CA1C-EAEB-48FF-ADF7-61E22B246DD2}" type="presParOf" srcId="{A99E88AD-1652-44BD-BFBD-CA03EA9A131B}" destId="{EC677F85-D804-4143-B8AD-E55EAB3F9657}" srcOrd="0" destOrd="0" presId="urn:microsoft.com/office/officeart/2005/8/layout/radial1"/>
    <dgm:cxn modelId="{EC2CC51A-654B-46C8-9FE4-6977AA9F88EB}" type="presParOf" srcId="{4C0B4FCE-4265-4883-9DFE-F837495D05EE}" destId="{A2F151FC-D43B-4BFB-9990-4BB7F2D4856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BE7153-7F7D-4871-92A4-320227CB69AA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A8462-8F1B-45D9-8C2D-F7434368FAAF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dirty="0" smtClean="0"/>
            <a:t>Поморська А. В. , </a:t>
          </a:r>
          <a:r>
            <a:rPr lang="uk-UA" sz="1100" dirty="0" err="1" smtClean="0"/>
            <a:t>культорологічний</a:t>
          </a:r>
          <a:r>
            <a:rPr lang="uk-UA" sz="1100" dirty="0" smtClean="0"/>
            <a:t> проект (фіналіст ІІІ Всеукраїнського конкурсу благодійних проектів </a:t>
          </a:r>
          <a:r>
            <a:rPr lang="uk-UA" sz="1100" dirty="0" err="1" smtClean="0"/>
            <a:t>“Добро</a:t>
          </a:r>
          <a:r>
            <a:rPr lang="uk-UA" sz="1100" dirty="0" smtClean="0"/>
            <a:t> починається з </a:t>
          </a:r>
          <a:r>
            <a:rPr lang="uk-UA" sz="1100" dirty="0" err="1" smtClean="0"/>
            <a:t>тебе”</a:t>
          </a:r>
          <a:r>
            <a:rPr lang="uk-UA" sz="1100" dirty="0" smtClean="0"/>
            <a:t> </a:t>
          </a:r>
          <a:endParaRPr lang="ru-RU" sz="1100" dirty="0"/>
        </a:p>
      </dgm:t>
    </dgm:pt>
    <dgm:pt modelId="{9E74D4F0-71B3-42FD-9BD7-CAA02C8F6A9B}" type="parTrans" cxnId="{46D5A6EF-14C0-4ED2-BBF5-0B2A04929DBD}">
      <dgm:prSet/>
      <dgm:spPr/>
      <dgm:t>
        <a:bodyPr/>
        <a:lstStyle/>
        <a:p>
          <a:endParaRPr lang="ru-RU"/>
        </a:p>
      </dgm:t>
    </dgm:pt>
    <dgm:pt modelId="{501B39A7-C8B7-40D0-85EB-FED48E10D710}" type="sibTrans" cxnId="{46D5A6EF-14C0-4ED2-BBF5-0B2A04929DBD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DC0B5294-B0BF-4F32-AD8C-846627ACC7D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dirty="0" smtClean="0"/>
            <a:t>Поморська А. В.,  </a:t>
          </a:r>
          <a:r>
            <a:rPr lang="uk-UA" sz="1100" dirty="0" err="1" smtClean="0"/>
            <a:t>“Якщо</a:t>
          </a:r>
          <a:r>
            <a:rPr lang="uk-UA" sz="1100" dirty="0" smtClean="0"/>
            <a:t> ти знатимеш і вивчатимеш історію свого міста, то матимеш право з гордістю називатися справжнім </a:t>
          </a:r>
          <a:r>
            <a:rPr lang="uk-UA" sz="1100" dirty="0" err="1" smtClean="0"/>
            <a:t>бучачанином”</a:t>
          </a:r>
          <a:r>
            <a:rPr lang="uk-UA" sz="1100" dirty="0" smtClean="0"/>
            <a:t> (лауреат Всеукраїнського конкурсу </a:t>
          </a:r>
          <a:r>
            <a:rPr lang="uk-UA" sz="1100" dirty="0" err="1" smtClean="0"/>
            <a:t>“Методична</a:t>
          </a:r>
          <a:r>
            <a:rPr lang="uk-UA" sz="1100" dirty="0" smtClean="0"/>
            <a:t> робота як </a:t>
          </a:r>
          <a:r>
            <a:rPr lang="uk-UA" sz="1100" dirty="0" err="1" smtClean="0"/>
            <a:t>проект”</a:t>
          </a:r>
          <a:r>
            <a:rPr lang="uk-UA" sz="1100" dirty="0" smtClean="0"/>
            <a:t>)</a:t>
          </a:r>
          <a:endParaRPr lang="ru-RU" sz="1100" dirty="0"/>
        </a:p>
      </dgm:t>
    </dgm:pt>
    <dgm:pt modelId="{BEF5313D-8E5F-4DBF-905E-6EBD49606545}" type="parTrans" cxnId="{3BB255DF-7A0F-43A8-89C3-CFD82115E9A1}">
      <dgm:prSet/>
      <dgm:spPr/>
      <dgm:t>
        <a:bodyPr/>
        <a:lstStyle/>
        <a:p>
          <a:endParaRPr lang="ru-RU"/>
        </a:p>
      </dgm:t>
    </dgm:pt>
    <dgm:pt modelId="{018536BB-7C18-48E7-88B9-FE543DBE25EE}" type="sibTrans" cxnId="{3BB255DF-7A0F-43A8-89C3-CFD82115E9A1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BC3836BC-06EF-4037-95A6-AE9394D9B88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dirty="0" smtClean="0"/>
            <a:t>Олійник Р. І. </a:t>
          </a:r>
          <a:r>
            <a:rPr lang="uk-UA" sz="1100" dirty="0" err="1" smtClean="0"/>
            <a:t>“Школа</a:t>
          </a:r>
          <a:r>
            <a:rPr lang="uk-UA" sz="1100" dirty="0" smtClean="0"/>
            <a:t> сприяння здоров</a:t>
          </a:r>
          <a:r>
            <a:rPr lang="en-US" sz="1100" dirty="0" smtClean="0"/>
            <a:t>’</a:t>
          </a:r>
          <a:r>
            <a:rPr lang="uk-UA" sz="1100" dirty="0" smtClean="0"/>
            <a:t>ю” (призер районного конкурсу)</a:t>
          </a:r>
          <a:endParaRPr lang="ru-RU" sz="1100" dirty="0"/>
        </a:p>
      </dgm:t>
    </dgm:pt>
    <dgm:pt modelId="{CB2EBF9A-3822-44D4-8878-1DE2E78678DB}" type="parTrans" cxnId="{D9BCC0F8-3064-4042-BBD3-C55F1BACAE37}">
      <dgm:prSet/>
      <dgm:spPr/>
      <dgm:t>
        <a:bodyPr/>
        <a:lstStyle/>
        <a:p>
          <a:endParaRPr lang="ru-RU"/>
        </a:p>
      </dgm:t>
    </dgm:pt>
    <dgm:pt modelId="{5F8E31AB-2A8C-4EAF-97C6-A16FF465BCDD}" type="sibTrans" cxnId="{D9BCC0F8-3064-4042-BBD3-C55F1BACAE37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563E8CD2-D9E4-4A4B-97E8-567220D3246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dirty="0" smtClean="0"/>
            <a:t>Урбанська Л. Є. (призер Всеукраїнського конкурсу </a:t>
          </a:r>
          <a:r>
            <a:rPr lang="uk-UA" sz="1100" dirty="0" err="1" smtClean="0"/>
            <a:t>“Методична</a:t>
          </a:r>
          <a:r>
            <a:rPr lang="uk-UA" sz="1100" dirty="0" smtClean="0"/>
            <a:t> робота як </a:t>
          </a:r>
          <a:r>
            <a:rPr lang="uk-UA" sz="1100" dirty="0" err="1" smtClean="0"/>
            <a:t>проект”</a:t>
          </a:r>
          <a:r>
            <a:rPr lang="uk-UA" sz="1100" dirty="0" smtClean="0"/>
            <a:t>)</a:t>
          </a:r>
          <a:endParaRPr lang="ru-RU" sz="1100" dirty="0"/>
        </a:p>
      </dgm:t>
    </dgm:pt>
    <dgm:pt modelId="{5AB8BE43-3419-47A5-AD58-B7002E816541}" type="parTrans" cxnId="{8EB41BB5-B181-40BC-8FB0-AECC1EBB0628}">
      <dgm:prSet/>
      <dgm:spPr/>
      <dgm:t>
        <a:bodyPr/>
        <a:lstStyle/>
        <a:p>
          <a:endParaRPr lang="ru-RU"/>
        </a:p>
      </dgm:t>
    </dgm:pt>
    <dgm:pt modelId="{F50D64AB-8436-4DC2-8710-9C7C23DF4C26}" type="sibTrans" cxnId="{8EB41BB5-B181-40BC-8FB0-AECC1EBB0628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0E6599F7-3DC7-4560-AA20-660BE7BC5ED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dirty="0" smtClean="0"/>
            <a:t>Поморська А. В., проект з </a:t>
          </a:r>
          <a:r>
            <a:rPr lang="uk-UA" sz="1100" dirty="0" err="1" smtClean="0"/>
            <a:t>правовиховної</a:t>
          </a:r>
          <a:r>
            <a:rPr lang="uk-UA" sz="1100" dirty="0" smtClean="0"/>
            <a:t> роботи, переможець районного огляду-конкурсу</a:t>
          </a:r>
          <a:r>
            <a:rPr lang="en-US" sz="1100" dirty="0" smtClean="0"/>
            <a:t>, </a:t>
          </a:r>
          <a:r>
            <a:rPr lang="uk-UA" sz="1100" dirty="0" smtClean="0"/>
            <a:t>призер обласного</a:t>
          </a:r>
          <a:endParaRPr lang="ru-RU" sz="1100" dirty="0"/>
        </a:p>
      </dgm:t>
    </dgm:pt>
    <dgm:pt modelId="{442EA436-6612-4403-822A-BAAEA6DF3D91}" type="parTrans" cxnId="{9A13525E-1066-48B0-AC33-B572B738D0EF}">
      <dgm:prSet/>
      <dgm:spPr/>
      <dgm:t>
        <a:bodyPr/>
        <a:lstStyle/>
        <a:p>
          <a:endParaRPr lang="ru-RU"/>
        </a:p>
      </dgm:t>
    </dgm:pt>
    <dgm:pt modelId="{1C0E20CA-81AA-4A70-B03D-CCB0E00123F4}" type="sibTrans" cxnId="{9A13525E-1066-48B0-AC33-B572B738D0E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01E98A07-0028-4188-8948-8787A4A9EE4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100" dirty="0" smtClean="0"/>
            <a:t>Свиридюк  О. М. (призер Всеукраїнського конкурсу </a:t>
          </a:r>
          <a:r>
            <a:rPr lang="uk-UA" sz="1100" dirty="0" err="1" smtClean="0"/>
            <a:t>“Методична</a:t>
          </a:r>
          <a:r>
            <a:rPr lang="uk-UA" sz="1100" dirty="0" smtClean="0"/>
            <a:t> робота як </a:t>
          </a:r>
          <a:r>
            <a:rPr lang="uk-UA" sz="1100" dirty="0" err="1" smtClean="0"/>
            <a:t>проект”</a:t>
          </a:r>
          <a:r>
            <a:rPr lang="uk-UA" sz="1100" dirty="0" smtClean="0"/>
            <a:t>)</a:t>
          </a:r>
          <a:endParaRPr lang="ru-RU" sz="1100" dirty="0"/>
        </a:p>
      </dgm:t>
    </dgm:pt>
    <dgm:pt modelId="{91482249-124A-406F-9073-91595EDFF8F4}" type="parTrans" cxnId="{B646A4C9-1111-440A-9049-BE8B78C20F02}">
      <dgm:prSet/>
      <dgm:spPr/>
      <dgm:t>
        <a:bodyPr/>
        <a:lstStyle/>
        <a:p>
          <a:endParaRPr lang="ru-RU"/>
        </a:p>
      </dgm:t>
    </dgm:pt>
    <dgm:pt modelId="{32A54EF2-B39F-4B4B-9CA3-683050999103}" type="sibTrans" cxnId="{B646A4C9-1111-440A-9049-BE8B78C20F02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2E486DDA-9E31-4B94-AA88-4D429AF62990}" type="pres">
      <dgm:prSet presAssocID="{94BE7153-7F7D-4871-92A4-320227CB6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FBF506-2B15-4542-8765-15216C284CBE}" type="pres">
      <dgm:prSet presAssocID="{AC8A8462-8F1B-45D9-8C2D-F7434368FAAF}" presName="node" presStyleLbl="node1" presStyleIdx="0" presStyleCnt="6" custScaleX="144589" custScaleY="155477" custRadScaleRad="94446" custRadScaleInc="-1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B8ADB-14F0-4C6C-BDBE-3360DE1AEA32}" type="pres">
      <dgm:prSet presAssocID="{AC8A8462-8F1B-45D9-8C2D-F7434368FAAF}" presName="spNode" presStyleCnt="0"/>
      <dgm:spPr/>
      <dgm:t>
        <a:bodyPr/>
        <a:lstStyle/>
        <a:p>
          <a:endParaRPr lang="ru-RU"/>
        </a:p>
      </dgm:t>
    </dgm:pt>
    <dgm:pt modelId="{07BE1CE0-C580-4E0B-B248-BB774887A664}" type="pres">
      <dgm:prSet presAssocID="{501B39A7-C8B7-40D0-85EB-FED48E10D71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02A9CF90-9A2B-495F-A643-00D114AC5CF2}" type="pres">
      <dgm:prSet presAssocID="{DC0B5294-B0BF-4F32-AD8C-846627ACC7D3}" presName="node" presStyleLbl="node1" presStyleIdx="1" presStyleCnt="6" custScaleX="144589" custScaleY="155477" custRadScaleRad="104788" custRadScaleInc="6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56201-E0A4-41B7-99D9-DB7AB96C7AFE}" type="pres">
      <dgm:prSet presAssocID="{DC0B5294-B0BF-4F32-AD8C-846627ACC7D3}" presName="spNode" presStyleCnt="0"/>
      <dgm:spPr/>
      <dgm:t>
        <a:bodyPr/>
        <a:lstStyle/>
        <a:p>
          <a:endParaRPr lang="ru-RU"/>
        </a:p>
      </dgm:t>
    </dgm:pt>
    <dgm:pt modelId="{F1233440-FF88-41E1-92C3-6129E4C7BCAC}" type="pres">
      <dgm:prSet presAssocID="{018536BB-7C18-48E7-88B9-FE543DBE25EE}" presName="sibTrans" presStyleLbl="sibTrans1D1" presStyleIdx="1" presStyleCnt="6"/>
      <dgm:spPr/>
      <dgm:t>
        <a:bodyPr/>
        <a:lstStyle/>
        <a:p>
          <a:endParaRPr lang="ru-RU"/>
        </a:p>
      </dgm:t>
    </dgm:pt>
    <dgm:pt modelId="{AA940BDF-1F11-405D-B876-B7F8E3B45E23}" type="pres">
      <dgm:prSet presAssocID="{BC3836BC-06EF-4037-95A6-AE9394D9B887}" presName="node" presStyleLbl="node1" presStyleIdx="2" presStyleCnt="6" custScaleX="144589" custScaleY="155477" custRadScaleRad="112586" custRadScaleInc="-13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6319C-DA4C-4D9A-8AEA-E58194D6684A}" type="pres">
      <dgm:prSet presAssocID="{BC3836BC-06EF-4037-95A6-AE9394D9B887}" presName="spNode" presStyleCnt="0"/>
      <dgm:spPr/>
      <dgm:t>
        <a:bodyPr/>
        <a:lstStyle/>
        <a:p>
          <a:endParaRPr lang="ru-RU"/>
        </a:p>
      </dgm:t>
    </dgm:pt>
    <dgm:pt modelId="{577ADDCE-854B-46AC-8686-824EB3B6CA2A}" type="pres">
      <dgm:prSet presAssocID="{5F8E31AB-2A8C-4EAF-97C6-A16FF465BCDD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241A642-1D85-41F1-84B0-72CD1E78AEB7}" type="pres">
      <dgm:prSet presAssocID="{01E98A07-0028-4188-8948-8787A4A9EE45}" presName="node" presStyleLbl="node1" presStyleIdx="3" presStyleCnt="6" custScaleX="144589" custScaleY="155477" custRadScaleRad="100001" custRadScaleInc="-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61A6B-A261-4AF7-95D1-D485D576D95C}" type="pres">
      <dgm:prSet presAssocID="{01E98A07-0028-4188-8948-8787A4A9EE45}" presName="spNode" presStyleCnt="0"/>
      <dgm:spPr/>
      <dgm:t>
        <a:bodyPr/>
        <a:lstStyle/>
        <a:p>
          <a:endParaRPr lang="ru-RU"/>
        </a:p>
      </dgm:t>
    </dgm:pt>
    <dgm:pt modelId="{0DFC21E3-4CF3-4375-81F8-CAC85C33910D}" type="pres">
      <dgm:prSet presAssocID="{32A54EF2-B39F-4B4B-9CA3-68305099910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E83C86F-702F-47F3-84D5-BC65017B28D2}" type="pres">
      <dgm:prSet presAssocID="{563E8CD2-D9E4-4A4B-97E8-567220D32463}" presName="node" presStyleLbl="node1" presStyleIdx="4" presStyleCnt="6" custScaleX="147135" custScaleY="155085" custRadScaleRad="117338" custRadScaleInc="9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D7FFE-2B2F-464B-947E-B5A327DD16D3}" type="pres">
      <dgm:prSet presAssocID="{563E8CD2-D9E4-4A4B-97E8-567220D32463}" presName="spNode" presStyleCnt="0"/>
      <dgm:spPr/>
      <dgm:t>
        <a:bodyPr/>
        <a:lstStyle/>
        <a:p>
          <a:endParaRPr lang="ru-RU"/>
        </a:p>
      </dgm:t>
    </dgm:pt>
    <dgm:pt modelId="{017FD63A-BDDC-4C2D-B123-CC0E026BDED9}" type="pres">
      <dgm:prSet presAssocID="{F50D64AB-8436-4DC2-8710-9C7C23DF4C2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61F6DFB1-2CB1-456A-ADC4-330088BA0B1B}" type="pres">
      <dgm:prSet presAssocID="{0E6599F7-3DC7-4560-AA20-660BE7BC5ED1}" presName="node" presStyleLbl="node1" presStyleIdx="5" presStyleCnt="6" custScaleX="144643" custScaleY="155396" custRadScaleRad="114624" custRadScaleInc="-5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5CBB5-3DB5-4937-AC88-C978532FE836}" type="pres">
      <dgm:prSet presAssocID="{0E6599F7-3DC7-4560-AA20-660BE7BC5ED1}" presName="spNode" presStyleCnt="0"/>
      <dgm:spPr/>
      <dgm:t>
        <a:bodyPr/>
        <a:lstStyle/>
        <a:p>
          <a:endParaRPr lang="ru-RU"/>
        </a:p>
      </dgm:t>
    </dgm:pt>
    <dgm:pt modelId="{F2877566-2D9F-4422-BF95-1B3A0B38374E}" type="pres">
      <dgm:prSet presAssocID="{1C0E20CA-81AA-4A70-B03D-CCB0E00123F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D9BCC0F8-3064-4042-BBD3-C55F1BACAE37}" srcId="{94BE7153-7F7D-4871-92A4-320227CB69AA}" destId="{BC3836BC-06EF-4037-95A6-AE9394D9B887}" srcOrd="2" destOrd="0" parTransId="{CB2EBF9A-3822-44D4-8878-1DE2E78678DB}" sibTransId="{5F8E31AB-2A8C-4EAF-97C6-A16FF465BCDD}"/>
    <dgm:cxn modelId="{BCEA49AE-22D7-4866-B16E-33DAD1948FBF}" type="presOf" srcId="{01E98A07-0028-4188-8948-8787A4A9EE45}" destId="{F241A642-1D85-41F1-84B0-72CD1E78AEB7}" srcOrd="0" destOrd="0" presId="urn:microsoft.com/office/officeart/2005/8/layout/cycle6"/>
    <dgm:cxn modelId="{46D5A6EF-14C0-4ED2-BBF5-0B2A04929DBD}" srcId="{94BE7153-7F7D-4871-92A4-320227CB69AA}" destId="{AC8A8462-8F1B-45D9-8C2D-F7434368FAAF}" srcOrd="0" destOrd="0" parTransId="{9E74D4F0-71B3-42FD-9BD7-CAA02C8F6A9B}" sibTransId="{501B39A7-C8B7-40D0-85EB-FED48E10D710}"/>
    <dgm:cxn modelId="{9A73D612-5231-46A6-85A1-602C34B65059}" type="presOf" srcId="{501B39A7-C8B7-40D0-85EB-FED48E10D710}" destId="{07BE1CE0-C580-4E0B-B248-BB774887A664}" srcOrd="0" destOrd="0" presId="urn:microsoft.com/office/officeart/2005/8/layout/cycle6"/>
    <dgm:cxn modelId="{944AA51E-FD31-468E-A977-FFF078767409}" type="presOf" srcId="{DC0B5294-B0BF-4F32-AD8C-846627ACC7D3}" destId="{02A9CF90-9A2B-495F-A643-00D114AC5CF2}" srcOrd="0" destOrd="0" presId="urn:microsoft.com/office/officeart/2005/8/layout/cycle6"/>
    <dgm:cxn modelId="{366885A8-98D0-409E-B43A-B9F2514084C3}" type="presOf" srcId="{5F8E31AB-2A8C-4EAF-97C6-A16FF465BCDD}" destId="{577ADDCE-854B-46AC-8686-824EB3B6CA2A}" srcOrd="0" destOrd="0" presId="urn:microsoft.com/office/officeart/2005/8/layout/cycle6"/>
    <dgm:cxn modelId="{3BB255DF-7A0F-43A8-89C3-CFD82115E9A1}" srcId="{94BE7153-7F7D-4871-92A4-320227CB69AA}" destId="{DC0B5294-B0BF-4F32-AD8C-846627ACC7D3}" srcOrd="1" destOrd="0" parTransId="{BEF5313D-8E5F-4DBF-905E-6EBD49606545}" sibTransId="{018536BB-7C18-48E7-88B9-FE543DBE25EE}"/>
    <dgm:cxn modelId="{8EB41BB5-B181-40BC-8FB0-AECC1EBB0628}" srcId="{94BE7153-7F7D-4871-92A4-320227CB69AA}" destId="{563E8CD2-D9E4-4A4B-97E8-567220D32463}" srcOrd="4" destOrd="0" parTransId="{5AB8BE43-3419-47A5-AD58-B7002E816541}" sibTransId="{F50D64AB-8436-4DC2-8710-9C7C23DF4C26}"/>
    <dgm:cxn modelId="{FF7077EB-DD5B-4DC0-92DF-0D4BC15A7683}" type="presOf" srcId="{94BE7153-7F7D-4871-92A4-320227CB69AA}" destId="{2E486DDA-9E31-4B94-AA88-4D429AF62990}" srcOrd="0" destOrd="0" presId="urn:microsoft.com/office/officeart/2005/8/layout/cycle6"/>
    <dgm:cxn modelId="{1059F0E6-AF5D-4E70-855E-C935F6254B5D}" type="presOf" srcId="{563E8CD2-D9E4-4A4B-97E8-567220D32463}" destId="{AE83C86F-702F-47F3-84D5-BC65017B28D2}" srcOrd="0" destOrd="0" presId="urn:microsoft.com/office/officeart/2005/8/layout/cycle6"/>
    <dgm:cxn modelId="{EDC92D9B-4D2E-420A-BF63-30B0A6086AAA}" type="presOf" srcId="{F50D64AB-8436-4DC2-8710-9C7C23DF4C26}" destId="{017FD63A-BDDC-4C2D-B123-CC0E026BDED9}" srcOrd="0" destOrd="0" presId="urn:microsoft.com/office/officeart/2005/8/layout/cycle6"/>
    <dgm:cxn modelId="{643A7565-05F4-4AFB-BC64-EAB65A5B1465}" type="presOf" srcId="{AC8A8462-8F1B-45D9-8C2D-F7434368FAAF}" destId="{78FBF506-2B15-4542-8765-15216C284CBE}" srcOrd="0" destOrd="0" presId="urn:microsoft.com/office/officeart/2005/8/layout/cycle6"/>
    <dgm:cxn modelId="{874DEDD7-4B50-4EB9-A204-D1789D7C7B05}" type="presOf" srcId="{BC3836BC-06EF-4037-95A6-AE9394D9B887}" destId="{AA940BDF-1F11-405D-B876-B7F8E3B45E23}" srcOrd="0" destOrd="0" presId="urn:microsoft.com/office/officeart/2005/8/layout/cycle6"/>
    <dgm:cxn modelId="{2D04B906-CFF1-4475-8968-C5B46B598A0F}" type="presOf" srcId="{0E6599F7-3DC7-4560-AA20-660BE7BC5ED1}" destId="{61F6DFB1-2CB1-456A-ADC4-330088BA0B1B}" srcOrd="0" destOrd="0" presId="urn:microsoft.com/office/officeart/2005/8/layout/cycle6"/>
    <dgm:cxn modelId="{B646A4C9-1111-440A-9049-BE8B78C20F02}" srcId="{94BE7153-7F7D-4871-92A4-320227CB69AA}" destId="{01E98A07-0028-4188-8948-8787A4A9EE45}" srcOrd="3" destOrd="0" parTransId="{91482249-124A-406F-9073-91595EDFF8F4}" sibTransId="{32A54EF2-B39F-4B4B-9CA3-683050999103}"/>
    <dgm:cxn modelId="{9A13525E-1066-48B0-AC33-B572B738D0EF}" srcId="{94BE7153-7F7D-4871-92A4-320227CB69AA}" destId="{0E6599F7-3DC7-4560-AA20-660BE7BC5ED1}" srcOrd="5" destOrd="0" parTransId="{442EA436-6612-4403-822A-BAAEA6DF3D91}" sibTransId="{1C0E20CA-81AA-4A70-B03D-CCB0E00123F4}"/>
    <dgm:cxn modelId="{2EE15840-D452-4DE1-B4FE-E81F041EDEFC}" type="presOf" srcId="{1C0E20CA-81AA-4A70-B03D-CCB0E00123F4}" destId="{F2877566-2D9F-4422-BF95-1B3A0B38374E}" srcOrd="0" destOrd="0" presId="urn:microsoft.com/office/officeart/2005/8/layout/cycle6"/>
    <dgm:cxn modelId="{8B1B6C61-1AC8-4DF9-A2ED-37EE3059E6C3}" type="presOf" srcId="{018536BB-7C18-48E7-88B9-FE543DBE25EE}" destId="{F1233440-FF88-41E1-92C3-6129E4C7BCAC}" srcOrd="0" destOrd="0" presId="urn:microsoft.com/office/officeart/2005/8/layout/cycle6"/>
    <dgm:cxn modelId="{C9B9EF50-C3E0-4BFB-928D-436B0F4601FC}" type="presOf" srcId="{32A54EF2-B39F-4B4B-9CA3-683050999103}" destId="{0DFC21E3-4CF3-4375-81F8-CAC85C33910D}" srcOrd="0" destOrd="0" presId="urn:microsoft.com/office/officeart/2005/8/layout/cycle6"/>
    <dgm:cxn modelId="{25D1480C-FABE-444B-A1D5-6E6AAA71C160}" type="presParOf" srcId="{2E486DDA-9E31-4B94-AA88-4D429AF62990}" destId="{78FBF506-2B15-4542-8765-15216C284CBE}" srcOrd="0" destOrd="0" presId="urn:microsoft.com/office/officeart/2005/8/layout/cycle6"/>
    <dgm:cxn modelId="{EF8A4AC0-9B16-4CD3-8008-28CF2C06A424}" type="presParOf" srcId="{2E486DDA-9E31-4B94-AA88-4D429AF62990}" destId="{123B8ADB-14F0-4C6C-BDBE-3360DE1AEA32}" srcOrd="1" destOrd="0" presId="urn:microsoft.com/office/officeart/2005/8/layout/cycle6"/>
    <dgm:cxn modelId="{9A62C57F-8E01-46AB-9268-AE87B5409668}" type="presParOf" srcId="{2E486DDA-9E31-4B94-AA88-4D429AF62990}" destId="{07BE1CE0-C580-4E0B-B248-BB774887A664}" srcOrd="2" destOrd="0" presId="urn:microsoft.com/office/officeart/2005/8/layout/cycle6"/>
    <dgm:cxn modelId="{E469B652-007B-4AD3-A4C1-B9BB352E93F6}" type="presParOf" srcId="{2E486DDA-9E31-4B94-AA88-4D429AF62990}" destId="{02A9CF90-9A2B-495F-A643-00D114AC5CF2}" srcOrd="3" destOrd="0" presId="urn:microsoft.com/office/officeart/2005/8/layout/cycle6"/>
    <dgm:cxn modelId="{D4B5CC81-78F0-47B8-80B9-665698299DB3}" type="presParOf" srcId="{2E486DDA-9E31-4B94-AA88-4D429AF62990}" destId="{30D56201-E0A4-41B7-99D9-DB7AB96C7AFE}" srcOrd="4" destOrd="0" presId="urn:microsoft.com/office/officeart/2005/8/layout/cycle6"/>
    <dgm:cxn modelId="{418CC670-404F-498C-BA92-193BF10713BE}" type="presParOf" srcId="{2E486DDA-9E31-4B94-AA88-4D429AF62990}" destId="{F1233440-FF88-41E1-92C3-6129E4C7BCAC}" srcOrd="5" destOrd="0" presId="urn:microsoft.com/office/officeart/2005/8/layout/cycle6"/>
    <dgm:cxn modelId="{A6A24FEB-134C-4213-9736-C67750BB122D}" type="presParOf" srcId="{2E486DDA-9E31-4B94-AA88-4D429AF62990}" destId="{AA940BDF-1F11-405D-B876-B7F8E3B45E23}" srcOrd="6" destOrd="0" presId="urn:microsoft.com/office/officeart/2005/8/layout/cycle6"/>
    <dgm:cxn modelId="{C8179080-3049-4E27-8464-333D05E463B6}" type="presParOf" srcId="{2E486DDA-9E31-4B94-AA88-4D429AF62990}" destId="{3D16319C-DA4C-4D9A-8AEA-E58194D6684A}" srcOrd="7" destOrd="0" presId="urn:microsoft.com/office/officeart/2005/8/layout/cycle6"/>
    <dgm:cxn modelId="{D441A049-F821-4C76-81AD-C03AF46C0365}" type="presParOf" srcId="{2E486DDA-9E31-4B94-AA88-4D429AF62990}" destId="{577ADDCE-854B-46AC-8686-824EB3B6CA2A}" srcOrd="8" destOrd="0" presId="urn:microsoft.com/office/officeart/2005/8/layout/cycle6"/>
    <dgm:cxn modelId="{898C9B89-2DA5-403C-BFB3-6B0FED3BA425}" type="presParOf" srcId="{2E486DDA-9E31-4B94-AA88-4D429AF62990}" destId="{F241A642-1D85-41F1-84B0-72CD1E78AEB7}" srcOrd="9" destOrd="0" presId="urn:microsoft.com/office/officeart/2005/8/layout/cycle6"/>
    <dgm:cxn modelId="{67C6B859-F5D9-4067-BE03-7B5311F7799C}" type="presParOf" srcId="{2E486DDA-9E31-4B94-AA88-4D429AF62990}" destId="{B9961A6B-A261-4AF7-95D1-D485D576D95C}" srcOrd="10" destOrd="0" presId="urn:microsoft.com/office/officeart/2005/8/layout/cycle6"/>
    <dgm:cxn modelId="{6C3BFA46-BDF1-4084-B338-C69D4CDFB6ED}" type="presParOf" srcId="{2E486DDA-9E31-4B94-AA88-4D429AF62990}" destId="{0DFC21E3-4CF3-4375-81F8-CAC85C33910D}" srcOrd="11" destOrd="0" presId="urn:microsoft.com/office/officeart/2005/8/layout/cycle6"/>
    <dgm:cxn modelId="{552978CA-2C03-44EC-9975-D55CBC04F375}" type="presParOf" srcId="{2E486DDA-9E31-4B94-AA88-4D429AF62990}" destId="{AE83C86F-702F-47F3-84D5-BC65017B28D2}" srcOrd="12" destOrd="0" presId="urn:microsoft.com/office/officeart/2005/8/layout/cycle6"/>
    <dgm:cxn modelId="{0A1FE141-325C-478E-A026-DB3AE2E78944}" type="presParOf" srcId="{2E486DDA-9E31-4B94-AA88-4D429AF62990}" destId="{076D7FFE-2B2F-464B-947E-B5A327DD16D3}" srcOrd="13" destOrd="0" presId="urn:microsoft.com/office/officeart/2005/8/layout/cycle6"/>
    <dgm:cxn modelId="{87C86320-2B8F-4C90-B8E3-8C1B0052E7CC}" type="presParOf" srcId="{2E486DDA-9E31-4B94-AA88-4D429AF62990}" destId="{017FD63A-BDDC-4C2D-B123-CC0E026BDED9}" srcOrd="14" destOrd="0" presId="urn:microsoft.com/office/officeart/2005/8/layout/cycle6"/>
    <dgm:cxn modelId="{3378F65F-2D2C-4489-BEA2-D819B7A15DFA}" type="presParOf" srcId="{2E486DDA-9E31-4B94-AA88-4D429AF62990}" destId="{61F6DFB1-2CB1-456A-ADC4-330088BA0B1B}" srcOrd="15" destOrd="0" presId="urn:microsoft.com/office/officeart/2005/8/layout/cycle6"/>
    <dgm:cxn modelId="{58076A68-B1D4-43FE-83BD-7C37D8D799C1}" type="presParOf" srcId="{2E486DDA-9E31-4B94-AA88-4D429AF62990}" destId="{88C5CBB5-3DB5-4937-AC88-C978532FE836}" srcOrd="16" destOrd="0" presId="urn:microsoft.com/office/officeart/2005/8/layout/cycle6"/>
    <dgm:cxn modelId="{3C31BA59-61AF-45C4-9C39-F75969E5FF33}" type="presParOf" srcId="{2E486DDA-9E31-4B94-AA88-4D429AF62990}" destId="{F2877566-2D9F-4422-BF95-1B3A0B38374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46AB24-8AFD-468A-87CC-3AD8389F1585}">
      <dsp:nvSpPr>
        <dsp:cNvPr id="0" name=""/>
        <dsp:cNvSpPr/>
      </dsp:nvSpPr>
      <dsp:spPr>
        <a:xfrm>
          <a:off x="2695119" y="1938828"/>
          <a:ext cx="1923988" cy="153919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 </a:t>
          </a:r>
          <a:r>
            <a:rPr lang="uk-UA" sz="2000" b="1" kern="1200" dirty="0" err="1" smtClean="0">
              <a:latin typeface="Georgia" pitchFamily="18" charset="0"/>
            </a:rPr>
            <a:t>“Учитель</a:t>
          </a:r>
          <a:r>
            <a:rPr lang="uk-UA" sz="2000" b="1" kern="1200" dirty="0" smtClean="0">
              <a:latin typeface="Georgia" pitchFamily="18" charset="0"/>
            </a:rPr>
            <a:t> </a:t>
          </a:r>
          <a:r>
            <a:rPr lang="uk-UA" sz="2000" b="1" kern="1200" dirty="0" err="1" smtClean="0">
              <a:latin typeface="Georgia" pitchFamily="18" charset="0"/>
            </a:rPr>
            <a:t>року”</a:t>
          </a:r>
          <a:endParaRPr lang="ru-RU" sz="2000" b="1" kern="1200" dirty="0">
            <a:latin typeface="Georgia" pitchFamily="18" charset="0"/>
          </a:endParaRPr>
        </a:p>
      </dsp:txBody>
      <dsp:txXfrm>
        <a:off x="2695119" y="1938828"/>
        <a:ext cx="1923988" cy="1539196"/>
      </dsp:txXfrm>
    </dsp:sp>
    <dsp:sp modelId="{B459B6FC-1823-4EFA-BEEB-A3D0351B3F75}">
      <dsp:nvSpPr>
        <dsp:cNvPr id="0" name=""/>
        <dsp:cNvSpPr/>
      </dsp:nvSpPr>
      <dsp:spPr>
        <a:xfrm rot="16302937">
          <a:off x="3519503" y="1754675"/>
          <a:ext cx="331225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331225" y="18836"/>
              </a:lnTo>
            </a:path>
          </a:pathLst>
        </a:custGeom>
        <a:noFill/>
        <a:ln w="635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02937">
        <a:off x="3676835" y="1765230"/>
        <a:ext cx="16561" cy="16561"/>
      </dsp:txXfrm>
    </dsp:sp>
    <dsp:sp modelId="{F5D91180-1230-41B1-9975-90FD77C804E5}">
      <dsp:nvSpPr>
        <dsp:cNvPr id="0" name=""/>
        <dsp:cNvSpPr/>
      </dsp:nvSpPr>
      <dsp:spPr>
        <a:xfrm>
          <a:off x="2754456" y="-115825"/>
          <a:ext cx="1922857" cy="172410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b="1" kern="1200" dirty="0" err="1" smtClean="0"/>
            <a:t>Тітаренко</a:t>
          </a:r>
          <a:r>
            <a:rPr lang="uk-UA" sz="1050" b="1" kern="1200" dirty="0" smtClean="0"/>
            <a:t> Н. М. (вчитель географії, переможець районного туру  у  номінації «Географія», 2011 р.)</a:t>
          </a:r>
          <a:endParaRPr lang="ru-RU" sz="1050" b="1" kern="1200" dirty="0"/>
        </a:p>
      </dsp:txBody>
      <dsp:txXfrm>
        <a:off x="2754456" y="-115825"/>
        <a:ext cx="1922857" cy="1724108"/>
      </dsp:txXfrm>
    </dsp:sp>
    <dsp:sp modelId="{79AD0B7F-4C77-4858-B320-462FC2ADBF0F}">
      <dsp:nvSpPr>
        <dsp:cNvPr id="0" name=""/>
        <dsp:cNvSpPr/>
      </dsp:nvSpPr>
      <dsp:spPr>
        <a:xfrm rot="19800000">
          <a:off x="4428764" y="2207808"/>
          <a:ext cx="125641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125641" y="18836"/>
              </a:lnTo>
            </a:path>
          </a:pathLst>
        </a:custGeom>
        <a:noFill/>
        <a:ln w="635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4488444" y="2223503"/>
        <a:ext cx="6282" cy="6282"/>
      </dsp:txXfrm>
    </dsp:sp>
    <dsp:sp modelId="{3D1F09F2-6DD2-48BA-85CB-438BA8E006B3}">
      <dsp:nvSpPr>
        <dsp:cNvPr id="0" name=""/>
        <dsp:cNvSpPr/>
      </dsp:nvSpPr>
      <dsp:spPr>
        <a:xfrm>
          <a:off x="4422513" y="785749"/>
          <a:ext cx="1867827" cy="188315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err="1" smtClean="0"/>
            <a:t>Дутчак</a:t>
          </a:r>
          <a:r>
            <a:rPr lang="uk-UA" sz="1100" b="1" kern="1200" dirty="0" smtClean="0"/>
            <a:t> М.М (учасник обласного туру у номінації «Англійська мова», 2012 р.)</a:t>
          </a:r>
          <a:endParaRPr lang="ru-RU" sz="1100" b="1" kern="1200" dirty="0"/>
        </a:p>
      </dsp:txBody>
      <dsp:txXfrm>
        <a:off x="4422513" y="785749"/>
        <a:ext cx="1867827" cy="1883156"/>
      </dsp:txXfrm>
    </dsp:sp>
    <dsp:sp modelId="{90781F4F-D55C-48DC-BF49-FA4071020743}">
      <dsp:nvSpPr>
        <dsp:cNvPr id="0" name=""/>
        <dsp:cNvSpPr/>
      </dsp:nvSpPr>
      <dsp:spPr>
        <a:xfrm rot="1800000">
          <a:off x="4428501" y="3172355"/>
          <a:ext cx="129568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129568" y="18836"/>
              </a:lnTo>
            </a:path>
          </a:pathLst>
        </a:custGeom>
        <a:noFill/>
        <a:ln w="635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4490047" y="3187952"/>
        <a:ext cx="6478" cy="6478"/>
      </dsp:txXfrm>
    </dsp:sp>
    <dsp:sp modelId="{42B685B7-3775-4DF8-969E-64BFBF6AF5D6}">
      <dsp:nvSpPr>
        <dsp:cNvPr id="0" name=""/>
        <dsp:cNvSpPr/>
      </dsp:nvSpPr>
      <dsp:spPr>
        <a:xfrm>
          <a:off x="4422031" y="2765055"/>
          <a:ext cx="1868791" cy="1848941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Михайлів Г.І. (вчитель біології, призер районного туру у  номінації «Біологія» , 2012 р.)</a:t>
          </a:r>
          <a:endParaRPr lang="ru-RU" sz="1100" b="1" kern="1200" dirty="0"/>
        </a:p>
      </dsp:txBody>
      <dsp:txXfrm>
        <a:off x="4422031" y="2765055"/>
        <a:ext cx="1868791" cy="1848941"/>
      </dsp:txXfrm>
    </dsp:sp>
    <dsp:sp modelId="{2E27F7FD-C3DB-4A84-A371-5D1F5323B4A9}">
      <dsp:nvSpPr>
        <dsp:cNvPr id="0" name=""/>
        <dsp:cNvSpPr/>
      </dsp:nvSpPr>
      <dsp:spPr>
        <a:xfrm rot="5400000">
          <a:off x="3519718" y="3596584"/>
          <a:ext cx="274791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274791" y="18836"/>
              </a:lnTo>
            </a:path>
          </a:pathLst>
        </a:custGeom>
        <a:noFill/>
        <a:ln w="635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650244" y="3608551"/>
        <a:ext cx="13739" cy="13739"/>
      </dsp:txXfrm>
    </dsp:sp>
    <dsp:sp modelId="{1A03A24E-5C69-49B1-AF4E-6519D043A4F4}">
      <dsp:nvSpPr>
        <dsp:cNvPr id="0" name=""/>
        <dsp:cNvSpPr/>
      </dsp:nvSpPr>
      <dsp:spPr>
        <a:xfrm>
          <a:off x="2639471" y="3752816"/>
          <a:ext cx="2035285" cy="183561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 smtClean="0"/>
            <a:t>Леськів-Височанська</a:t>
          </a:r>
          <a:r>
            <a:rPr lang="uk-UA" sz="1000" b="1" kern="1200" dirty="0" smtClean="0"/>
            <a:t> Н.Н. (вчитель математики, переможець районного туру у номінації «Класний керівник», 2013 р.)</a:t>
          </a:r>
          <a:endParaRPr lang="ru-RU" sz="1000" b="1" kern="1200" dirty="0"/>
        </a:p>
      </dsp:txBody>
      <dsp:txXfrm>
        <a:off x="2639471" y="3752816"/>
        <a:ext cx="2035285" cy="1835616"/>
      </dsp:txXfrm>
    </dsp:sp>
    <dsp:sp modelId="{10928AAC-871A-4840-97F4-AD816C8F1C78}">
      <dsp:nvSpPr>
        <dsp:cNvPr id="0" name=""/>
        <dsp:cNvSpPr/>
      </dsp:nvSpPr>
      <dsp:spPr>
        <a:xfrm rot="12006540">
          <a:off x="2525109" y="2323710"/>
          <a:ext cx="265352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265352" y="18836"/>
              </a:lnTo>
            </a:path>
          </a:pathLst>
        </a:custGeom>
        <a:noFill/>
        <a:ln w="635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006540">
        <a:off x="2651152" y="2335913"/>
        <a:ext cx="13267" cy="13267"/>
      </dsp:txXfrm>
    </dsp:sp>
    <dsp:sp modelId="{F895C33F-4D74-4DC9-8F86-E4E94C2434A0}">
      <dsp:nvSpPr>
        <dsp:cNvPr id="0" name=""/>
        <dsp:cNvSpPr/>
      </dsp:nvSpPr>
      <dsp:spPr>
        <a:xfrm>
          <a:off x="516892" y="1000381"/>
          <a:ext cx="2093541" cy="188315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Яремко М. Ф. (вчитель світової літератури, переможець районного та фіналіст обласного турів у номінації «Світова література» , 2011 р.</a:t>
          </a:r>
          <a:endParaRPr lang="ru-RU" sz="1000" b="1" kern="1200" dirty="0"/>
        </a:p>
      </dsp:txBody>
      <dsp:txXfrm>
        <a:off x="516892" y="1000381"/>
        <a:ext cx="2093541" cy="1883156"/>
      </dsp:txXfrm>
    </dsp:sp>
    <dsp:sp modelId="{A99E88AD-1652-44BD-BFBD-CA03EA9A131B}">
      <dsp:nvSpPr>
        <dsp:cNvPr id="0" name=""/>
        <dsp:cNvSpPr/>
      </dsp:nvSpPr>
      <dsp:spPr>
        <a:xfrm rot="8866278">
          <a:off x="2484812" y="3286327"/>
          <a:ext cx="451504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451504" y="18836"/>
              </a:lnTo>
            </a:path>
          </a:pathLst>
        </a:custGeom>
        <a:noFill/>
        <a:ln w="635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866278">
        <a:off x="2699277" y="3293875"/>
        <a:ext cx="22575" cy="22575"/>
      </dsp:txXfrm>
    </dsp:sp>
    <dsp:sp modelId="{A2F151FC-D43B-4BFB-9990-4BB7F2D4856A}">
      <dsp:nvSpPr>
        <dsp:cNvPr id="0" name=""/>
        <dsp:cNvSpPr/>
      </dsp:nvSpPr>
      <dsp:spPr>
        <a:xfrm>
          <a:off x="666229" y="2954058"/>
          <a:ext cx="2007099" cy="201449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err="1" smtClean="0"/>
            <a:t>Касіян</a:t>
          </a:r>
          <a:r>
            <a:rPr lang="uk-UA" sz="1000" b="1" kern="1200" dirty="0" smtClean="0"/>
            <a:t> М. М.(вчитель української мови та літератури, переможець районного та учасник обласного турів у номінації «Українська мова та література», 2009 р.</a:t>
          </a:r>
          <a:endParaRPr lang="ru-RU" sz="1000" b="1" kern="1200" dirty="0"/>
        </a:p>
      </dsp:txBody>
      <dsp:txXfrm>
        <a:off x="666229" y="2954058"/>
        <a:ext cx="2007099" cy="20144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FBF506-2B15-4542-8765-15216C284CBE}">
      <dsp:nvSpPr>
        <dsp:cNvPr id="0" name=""/>
        <dsp:cNvSpPr/>
      </dsp:nvSpPr>
      <dsp:spPr>
        <a:xfrm>
          <a:off x="2255029" y="-133062"/>
          <a:ext cx="2044794" cy="142920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Поморська А. В. , </a:t>
          </a:r>
          <a:r>
            <a:rPr lang="uk-UA" sz="1100" kern="1200" dirty="0" err="1" smtClean="0"/>
            <a:t>культорологічний</a:t>
          </a:r>
          <a:r>
            <a:rPr lang="uk-UA" sz="1100" kern="1200" dirty="0" smtClean="0"/>
            <a:t> проект (фіналіст ІІІ Всеукраїнського конкурсу благодійних проектів </a:t>
          </a:r>
          <a:r>
            <a:rPr lang="uk-UA" sz="1100" kern="1200" dirty="0" err="1" smtClean="0"/>
            <a:t>“Добро</a:t>
          </a:r>
          <a:r>
            <a:rPr lang="uk-UA" sz="1100" kern="1200" dirty="0" smtClean="0"/>
            <a:t> починається з </a:t>
          </a:r>
          <a:r>
            <a:rPr lang="uk-UA" sz="1100" kern="1200" dirty="0" err="1" smtClean="0"/>
            <a:t>тебе”</a:t>
          </a:r>
          <a:r>
            <a:rPr lang="uk-UA" sz="1100" kern="1200" dirty="0" smtClean="0"/>
            <a:t> </a:t>
          </a:r>
          <a:endParaRPr lang="ru-RU" sz="1100" kern="1200" dirty="0"/>
        </a:p>
      </dsp:txBody>
      <dsp:txXfrm>
        <a:off x="2255029" y="-133062"/>
        <a:ext cx="2044794" cy="1429203"/>
      </dsp:txXfrm>
    </dsp:sp>
    <dsp:sp modelId="{07BE1CE0-C580-4E0B-B248-BB774887A664}">
      <dsp:nvSpPr>
        <dsp:cNvPr id="0" name=""/>
        <dsp:cNvSpPr/>
      </dsp:nvSpPr>
      <dsp:spPr>
        <a:xfrm>
          <a:off x="1582023" y="779534"/>
          <a:ext cx="4334908" cy="4334908"/>
        </a:xfrm>
        <a:custGeom>
          <a:avLst/>
          <a:gdLst/>
          <a:ahLst/>
          <a:cxnLst/>
          <a:rect l="0" t="0" r="0" b="0"/>
          <a:pathLst>
            <a:path>
              <a:moveTo>
                <a:pt x="2726198" y="73256"/>
              </a:moveTo>
              <a:arcTo wR="2167454" hR="2167454" stAng="17096332" swAng="1359772"/>
            </a:path>
          </a:pathLst>
        </a:custGeom>
        <a:noFill/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9CF90-9A2B-495F-A643-00D114AC5CF2}">
      <dsp:nvSpPr>
        <dsp:cNvPr id="0" name=""/>
        <dsp:cNvSpPr/>
      </dsp:nvSpPr>
      <dsp:spPr>
        <a:xfrm>
          <a:off x="4430359" y="1235092"/>
          <a:ext cx="2044794" cy="142920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Поморська А. В.,  </a:t>
          </a:r>
          <a:r>
            <a:rPr lang="uk-UA" sz="1100" kern="1200" dirty="0" err="1" smtClean="0"/>
            <a:t>“Якщо</a:t>
          </a:r>
          <a:r>
            <a:rPr lang="uk-UA" sz="1100" kern="1200" dirty="0" smtClean="0"/>
            <a:t> ти знатимеш і вивчатимеш історію свого міста, то матимеш право з гордістю називатися справжнім </a:t>
          </a:r>
          <a:r>
            <a:rPr lang="uk-UA" sz="1100" kern="1200" dirty="0" err="1" smtClean="0"/>
            <a:t>бучачанином”</a:t>
          </a:r>
          <a:r>
            <a:rPr lang="uk-UA" sz="1100" kern="1200" dirty="0" smtClean="0"/>
            <a:t> (лауреат Всеукраїнського конкурсу </a:t>
          </a:r>
          <a:r>
            <a:rPr lang="uk-UA" sz="1100" kern="1200" dirty="0" err="1" smtClean="0"/>
            <a:t>“Методична</a:t>
          </a:r>
          <a:r>
            <a:rPr lang="uk-UA" sz="1100" kern="1200" dirty="0" smtClean="0"/>
            <a:t> робота як </a:t>
          </a:r>
          <a:r>
            <a:rPr lang="uk-UA" sz="1100" kern="1200" dirty="0" err="1" smtClean="0"/>
            <a:t>проект”</a:t>
          </a:r>
          <a:r>
            <a:rPr lang="uk-UA" sz="1100" kern="1200" dirty="0" smtClean="0"/>
            <a:t>)</a:t>
          </a:r>
          <a:endParaRPr lang="ru-RU" sz="1100" kern="1200" dirty="0"/>
        </a:p>
      </dsp:txBody>
      <dsp:txXfrm>
        <a:off x="4430359" y="1235092"/>
        <a:ext cx="2044794" cy="1429203"/>
      </dsp:txXfrm>
    </dsp:sp>
    <dsp:sp modelId="{F1233440-FF88-41E1-92C3-6129E4C7BCAC}">
      <dsp:nvSpPr>
        <dsp:cNvPr id="0" name=""/>
        <dsp:cNvSpPr/>
      </dsp:nvSpPr>
      <dsp:spPr>
        <a:xfrm>
          <a:off x="1428411" y="1421228"/>
          <a:ext cx="4334908" cy="4334908"/>
        </a:xfrm>
        <a:custGeom>
          <a:avLst/>
          <a:gdLst/>
          <a:ahLst/>
          <a:cxnLst/>
          <a:rect l="0" t="0" r="0" b="0"/>
          <a:pathLst>
            <a:path>
              <a:moveTo>
                <a:pt x="4129585" y="1246640"/>
              </a:moveTo>
              <a:arcTo wR="2167454" hR="2167454" stAng="20091580" swAng="614618"/>
            </a:path>
          </a:pathLst>
        </a:custGeom>
        <a:noFill/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40BDF-1F11-405D-B876-B7F8E3B45E23}">
      <dsp:nvSpPr>
        <dsp:cNvPr id="0" name=""/>
        <dsp:cNvSpPr/>
      </dsp:nvSpPr>
      <dsp:spPr>
        <a:xfrm>
          <a:off x="4430341" y="3035296"/>
          <a:ext cx="2044794" cy="142920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Олійник Р. І. </a:t>
          </a:r>
          <a:r>
            <a:rPr lang="uk-UA" sz="1100" kern="1200" dirty="0" err="1" smtClean="0"/>
            <a:t>“Школа</a:t>
          </a:r>
          <a:r>
            <a:rPr lang="uk-UA" sz="1100" kern="1200" dirty="0" smtClean="0"/>
            <a:t> сприяння здоров</a:t>
          </a:r>
          <a:r>
            <a:rPr lang="en-US" sz="1100" kern="1200" dirty="0" smtClean="0"/>
            <a:t>’</a:t>
          </a:r>
          <a:r>
            <a:rPr lang="uk-UA" sz="1100" kern="1200" dirty="0" smtClean="0"/>
            <a:t>ю” (призер районного конкурсу)</a:t>
          </a:r>
          <a:endParaRPr lang="ru-RU" sz="1100" kern="1200" dirty="0"/>
        </a:p>
      </dsp:txBody>
      <dsp:txXfrm>
        <a:off x="4430341" y="3035296"/>
        <a:ext cx="2044794" cy="1429203"/>
      </dsp:txXfrm>
    </dsp:sp>
    <dsp:sp modelId="{577ADDCE-854B-46AC-8686-824EB3B6CA2A}">
      <dsp:nvSpPr>
        <dsp:cNvPr id="0" name=""/>
        <dsp:cNvSpPr/>
      </dsp:nvSpPr>
      <dsp:spPr>
        <a:xfrm>
          <a:off x="2173016" y="201182"/>
          <a:ext cx="4334908" cy="4334908"/>
        </a:xfrm>
        <a:custGeom>
          <a:avLst/>
          <a:gdLst/>
          <a:ahLst/>
          <a:cxnLst/>
          <a:rect l="0" t="0" r="0" b="0"/>
          <a:pathLst>
            <a:path>
              <a:moveTo>
                <a:pt x="2714285" y="4264794"/>
              </a:moveTo>
              <a:arcTo wR="2167454" hR="2167454" stAng="4523209" swAng="908104"/>
            </a:path>
          </a:pathLst>
        </a:custGeom>
        <a:noFill/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1A642-1D85-41F1-84B0-72CD1E78AEB7}">
      <dsp:nvSpPr>
        <dsp:cNvPr id="0" name=""/>
        <dsp:cNvSpPr/>
      </dsp:nvSpPr>
      <dsp:spPr>
        <a:xfrm>
          <a:off x="2270110" y="4081450"/>
          <a:ext cx="2044794" cy="142920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Свиридюк  О. М. (призер Всеукраїнського конкурсу </a:t>
          </a:r>
          <a:r>
            <a:rPr lang="uk-UA" sz="1100" kern="1200" dirty="0" err="1" smtClean="0"/>
            <a:t>“Методична</a:t>
          </a:r>
          <a:r>
            <a:rPr lang="uk-UA" sz="1100" kern="1200" dirty="0" smtClean="0"/>
            <a:t> робота як </a:t>
          </a:r>
          <a:r>
            <a:rPr lang="uk-UA" sz="1100" kern="1200" dirty="0" err="1" smtClean="0"/>
            <a:t>проект”</a:t>
          </a:r>
          <a:r>
            <a:rPr lang="uk-UA" sz="1100" kern="1200" dirty="0" smtClean="0"/>
            <a:t>)</a:t>
          </a:r>
          <a:endParaRPr lang="ru-RU" sz="1100" kern="1200" dirty="0"/>
        </a:p>
      </dsp:txBody>
      <dsp:txXfrm>
        <a:off x="2270110" y="4081450"/>
        <a:ext cx="2044794" cy="1429203"/>
      </dsp:txXfrm>
    </dsp:sp>
    <dsp:sp modelId="{0DFC21E3-4CF3-4375-81F8-CAC85C33910D}">
      <dsp:nvSpPr>
        <dsp:cNvPr id="0" name=""/>
        <dsp:cNvSpPr/>
      </dsp:nvSpPr>
      <dsp:spPr>
        <a:xfrm>
          <a:off x="-207794" y="231021"/>
          <a:ext cx="4334908" cy="4334908"/>
        </a:xfrm>
        <a:custGeom>
          <a:avLst/>
          <a:gdLst/>
          <a:ahLst/>
          <a:cxnLst/>
          <a:rect l="0" t="0" r="0" b="0"/>
          <a:pathLst>
            <a:path>
              <a:moveTo>
                <a:pt x="2471307" y="4313504"/>
              </a:moveTo>
              <a:arcTo wR="2167454" hR="2167454" stAng="4916474" swAng="1040113"/>
            </a:path>
          </a:pathLst>
        </a:custGeom>
        <a:noFill/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3C86F-702F-47F3-84D5-BC65017B28D2}">
      <dsp:nvSpPr>
        <dsp:cNvPr id="0" name=""/>
        <dsp:cNvSpPr/>
      </dsp:nvSpPr>
      <dsp:spPr>
        <a:xfrm>
          <a:off x="7" y="3110900"/>
          <a:ext cx="2080800" cy="14255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Урбанська Л. Є. (призер Всеукраїнського конкурсу </a:t>
          </a:r>
          <a:r>
            <a:rPr lang="uk-UA" sz="1100" kern="1200" dirty="0" err="1" smtClean="0"/>
            <a:t>“Методична</a:t>
          </a:r>
          <a:r>
            <a:rPr lang="uk-UA" sz="1100" kern="1200" dirty="0" smtClean="0"/>
            <a:t> робота як </a:t>
          </a:r>
          <a:r>
            <a:rPr lang="uk-UA" sz="1100" kern="1200" dirty="0" err="1" smtClean="0"/>
            <a:t>проект”</a:t>
          </a:r>
          <a:r>
            <a:rPr lang="uk-UA" sz="1100" kern="1200" dirty="0" smtClean="0"/>
            <a:t>)</a:t>
          </a:r>
          <a:endParaRPr lang="ru-RU" sz="1100" kern="1200" dirty="0"/>
        </a:p>
      </dsp:txBody>
      <dsp:txXfrm>
        <a:off x="7" y="3110900"/>
        <a:ext cx="2080800" cy="1425599"/>
      </dsp:txXfrm>
    </dsp:sp>
    <dsp:sp modelId="{017FD63A-BDDC-4C2D-B123-CC0E026BDED9}">
      <dsp:nvSpPr>
        <dsp:cNvPr id="0" name=""/>
        <dsp:cNvSpPr/>
      </dsp:nvSpPr>
      <dsp:spPr>
        <a:xfrm>
          <a:off x="788239" y="954610"/>
          <a:ext cx="4334908" cy="4334908"/>
        </a:xfrm>
        <a:custGeom>
          <a:avLst/>
          <a:gdLst/>
          <a:ahLst/>
          <a:cxnLst/>
          <a:rect l="0" t="0" r="0" b="0"/>
          <a:pathLst>
            <a:path>
              <a:moveTo>
                <a:pt x="68" y="2150202"/>
              </a:moveTo>
              <a:arcTo wR="2167454" hR="2167454" stAng="10827364" swAng="949482"/>
            </a:path>
          </a:pathLst>
        </a:custGeom>
        <a:noFill/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6DFB1-2CB1-456A-ADC4-330088BA0B1B}">
      <dsp:nvSpPr>
        <dsp:cNvPr id="0" name=""/>
        <dsp:cNvSpPr/>
      </dsp:nvSpPr>
      <dsp:spPr>
        <a:xfrm>
          <a:off x="0" y="1080131"/>
          <a:ext cx="2045558" cy="142845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40000"/>
              </a:schemeClr>
              <a:schemeClr val="accent2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dkEdge">
          <a:bevelT w="73660" h="44450" prst="rible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Поморська А. В., проект з </a:t>
          </a:r>
          <a:r>
            <a:rPr lang="uk-UA" sz="1100" kern="1200" dirty="0" err="1" smtClean="0"/>
            <a:t>правовиховної</a:t>
          </a:r>
          <a:r>
            <a:rPr lang="uk-UA" sz="1100" kern="1200" dirty="0" smtClean="0"/>
            <a:t> роботи, переможець районного огляду-конкурсу</a:t>
          </a:r>
          <a:r>
            <a:rPr lang="en-US" sz="1100" kern="1200" dirty="0" smtClean="0"/>
            <a:t>, </a:t>
          </a:r>
          <a:r>
            <a:rPr lang="uk-UA" sz="1100" kern="1200" dirty="0" smtClean="0"/>
            <a:t>призер обласного</a:t>
          </a:r>
          <a:endParaRPr lang="ru-RU" sz="1100" kern="1200" dirty="0"/>
        </a:p>
      </dsp:txBody>
      <dsp:txXfrm>
        <a:off x="0" y="1080131"/>
        <a:ext cx="2045558" cy="1428458"/>
      </dsp:txXfrm>
    </dsp:sp>
    <dsp:sp modelId="{F2877566-2D9F-4422-BF95-1B3A0B38374E}">
      <dsp:nvSpPr>
        <dsp:cNvPr id="0" name=""/>
        <dsp:cNvSpPr/>
      </dsp:nvSpPr>
      <dsp:spPr>
        <a:xfrm>
          <a:off x="231246" y="854955"/>
          <a:ext cx="4334908" cy="4334908"/>
        </a:xfrm>
        <a:custGeom>
          <a:avLst/>
          <a:gdLst/>
          <a:ahLst/>
          <a:cxnLst/>
          <a:rect l="0" t="0" r="0" b="0"/>
          <a:pathLst>
            <a:path>
              <a:moveTo>
                <a:pt x="1213072" y="221429"/>
              </a:moveTo>
              <a:arcTo wR="2167454" hR="2167454" stAng="14632526" swAng="1325990"/>
            </a:path>
          </a:pathLst>
        </a:custGeom>
        <a:noFill/>
        <a:ln w="127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5BC77-23F1-4462-B979-D7C10B70656D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6575-6B6B-4124-8591-69BBCF538F5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575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1E3A-5434-40D8-93B3-9B849BF6B72F}" type="datetimeFigureOut">
              <a:rPr lang="uk-UA" smtClean="0"/>
              <a:pPr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AE5FE-6ED1-4772-A061-91F8A2047D1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microsoft.com/office/2007/relationships/hdphoto" Target="../media/hdphoto2.wdp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12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7.tiff"/><Relationship Id="rId5" Type="http://schemas.openxmlformats.org/officeDocument/2006/relationships/image" Target="../media/image42.tiff"/><Relationship Id="rId10" Type="http://schemas.openxmlformats.org/officeDocument/2006/relationships/image" Target="../media/image46.jpeg"/><Relationship Id="rId4" Type="http://schemas.openxmlformats.org/officeDocument/2006/relationships/image" Target="../media/image41.tiff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3.xml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8640"/>
            <a:ext cx="8978325" cy="6552728"/>
            <a:chOff x="251520" y="181262"/>
            <a:chExt cx="8978325" cy="655272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210144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1872208" cy="278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33894" y="1040947"/>
            <a:ext cx="41817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000"/>
                </a:solidFill>
                <a:latin typeface="Georgia" pitchFamily="18" charset="0"/>
              </a:rPr>
              <a:t>Директор Бучацького ліцею</a:t>
            </a:r>
            <a:endParaRPr lang="en-US" sz="2000" b="1" dirty="0" smtClean="0">
              <a:solidFill>
                <a:srgbClr val="700000"/>
              </a:solidFill>
              <a:latin typeface="Georgia" pitchFamily="18" charset="0"/>
            </a:endParaRPr>
          </a:p>
          <a:p>
            <a:pPr algn="ctr"/>
            <a:endParaRPr lang="uk-UA" sz="1000" b="1" dirty="0" smtClean="0">
              <a:solidFill>
                <a:srgbClr val="700000"/>
              </a:solidFill>
              <a:latin typeface="Georgia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700000"/>
                </a:solidFill>
                <a:latin typeface="Georgia" pitchFamily="18" charset="0"/>
              </a:rPr>
              <a:t>Михайлів </a:t>
            </a:r>
          </a:p>
          <a:p>
            <a:pPr algn="ctr"/>
            <a:r>
              <a:rPr lang="uk-UA" sz="2000" b="1" dirty="0" smtClean="0">
                <a:solidFill>
                  <a:srgbClr val="700000"/>
                </a:solidFill>
                <a:latin typeface="Georgia" pitchFamily="18" charset="0"/>
              </a:rPr>
              <a:t>Галина </a:t>
            </a:r>
            <a:r>
              <a:rPr lang="uk-UA" sz="2000" b="1" dirty="0">
                <a:solidFill>
                  <a:srgbClr val="700000"/>
                </a:solidFill>
                <a:latin typeface="Georgia" pitchFamily="18" charset="0"/>
              </a:rPr>
              <a:t>Омелянівна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2837107"/>
            <a:ext cx="4104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Педагогічний стаж </a:t>
            </a:r>
            <a:r>
              <a:rPr lang="uk-UA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2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</a:t>
            </a:r>
            <a:r>
              <a:rPr lang="uk-UA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р.</a:t>
            </a:r>
            <a:endParaRPr lang="uk-UA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uk-UA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Адміністративний стаж              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23</a:t>
            </a:r>
            <a:r>
              <a:rPr lang="uk-UA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р. </a:t>
            </a:r>
            <a:endParaRPr lang="uk-UA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6534" y="4336735"/>
            <a:ext cx="5775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502800"/>
                </a:solidFill>
                <a:latin typeface="Georgia" pitchFamily="18" charset="0"/>
              </a:rPr>
              <a:t>Проблема  «Якісна освіта – інвестиції в майбутнє»</a:t>
            </a:r>
            <a:endParaRPr lang="uk-UA" sz="1600" b="1" dirty="0">
              <a:solidFill>
                <a:srgbClr val="50280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33556" y="5028039"/>
            <a:ext cx="5764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502800"/>
                </a:solidFill>
                <a:latin typeface="Georgia" pitchFamily="18" charset="0"/>
              </a:rPr>
              <a:t>Педагогічне </a:t>
            </a:r>
            <a:r>
              <a:rPr lang="uk-UA" sz="1600" b="1" dirty="0" smtClean="0">
                <a:solidFill>
                  <a:srgbClr val="502800"/>
                </a:solidFill>
                <a:latin typeface="Georgia" pitchFamily="18" charset="0"/>
              </a:rPr>
              <a:t>кредо </a:t>
            </a:r>
          </a:p>
          <a:p>
            <a:r>
              <a:rPr lang="uk-UA" sz="1600" b="1" dirty="0" smtClean="0">
                <a:solidFill>
                  <a:srgbClr val="502800"/>
                </a:solidFill>
                <a:latin typeface="Georgia" pitchFamily="18" charset="0"/>
              </a:rPr>
              <a:t>                      «Ніколи не зупинятися на досягнутому, </a:t>
            </a:r>
          </a:p>
          <a:p>
            <a:r>
              <a:rPr lang="uk-UA" sz="1600" b="1" dirty="0" smtClean="0">
                <a:solidFill>
                  <a:srgbClr val="502800"/>
                </a:solidFill>
                <a:latin typeface="Georgia" pitchFamily="18" charset="0"/>
              </a:rPr>
              <a:t>                         завжди дивитися у майбутнє!»</a:t>
            </a:r>
            <a:endParaRPr lang="uk-UA" sz="1600" b="1" dirty="0">
              <a:solidFill>
                <a:srgbClr val="5028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54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02187" y="188640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3669344"/>
              </p:ext>
            </p:extLst>
          </p:nvPr>
        </p:nvGraphicFramePr>
        <p:xfrm>
          <a:off x="1115616" y="1196752"/>
          <a:ext cx="5400600" cy="24536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</a:tblGrid>
              <a:tr h="844449">
                <a:tc>
                  <a:txBody>
                    <a:bodyPr/>
                    <a:lstStyle/>
                    <a:p>
                      <a:pPr algn="ctr"/>
                      <a:endParaRPr lang="uk-UA" sz="1000" dirty="0" smtClean="0"/>
                    </a:p>
                    <a:p>
                      <a:pPr algn="ctr"/>
                      <a:endParaRPr lang="uk-UA" sz="1000" dirty="0" smtClean="0"/>
                    </a:p>
                    <a:p>
                      <a:pPr algn="ctr"/>
                      <a:r>
                        <a:rPr lang="uk-UA" sz="1000" dirty="0" smtClean="0"/>
                        <a:t>Роки</a:t>
                      </a:r>
                      <a:endParaRPr lang="ru-RU" sz="10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uk-UA" sz="1000" dirty="0" smtClean="0"/>
                    </a:p>
                    <a:p>
                      <a:pPr algn="ctr"/>
                      <a:r>
                        <a:rPr lang="uk-UA" sz="1000" dirty="0" smtClean="0"/>
                        <a:t>Кількість учасників</a:t>
                      </a:r>
                      <a:endParaRPr lang="ru-RU" sz="10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Кількість</a:t>
                      </a:r>
                      <a:r>
                        <a:rPr lang="uk-UA" sz="1000" baseline="0" dirty="0" smtClean="0"/>
                        <a:t> призерів та переможців І (районного етапу)</a:t>
                      </a:r>
                      <a:endParaRPr lang="ru-RU" sz="10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Кількість</a:t>
                      </a:r>
                      <a:r>
                        <a:rPr lang="uk-UA" sz="1000" baseline="0" dirty="0" smtClean="0"/>
                        <a:t> призерів та переможців ІІ (обласного етапу)</a:t>
                      </a:r>
                      <a:endParaRPr lang="ru-RU" sz="10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Учасники та</a:t>
                      </a:r>
                      <a:r>
                        <a:rPr lang="uk-UA" sz="1000" baseline="0" dirty="0" smtClean="0"/>
                        <a:t> переможці ІІІ (Всеукраїнського етапу)</a:t>
                      </a:r>
                      <a:endParaRPr lang="ru-RU" sz="1000" dirty="0"/>
                    </a:p>
                  </a:txBody>
                  <a:tcPr marT="45730" marB="45730"/>
                </a:tc>
              </a:tr>
              <a:tr h="320034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2008-2009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5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1/-</a:t>
                      </a:r>
                      <a:endParaRPr lang="ru-RU" sz="1200" dirty="0"/>
                    </a:p>
                  </a:txBody>
                  <a:tcPr marT="45730" marB="45730"/>
                </a:tc>
              </a:tr>
              <a:tr h="320034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2009-2010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5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 marT="45730" marB="45730"/>
                </a:tc>
              </a:tr>
              <a:tr h="320034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2010-2011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12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12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-</a:t>
                      </a:r>
                      <a:endParaRPr lang="ru-RU" sz="1200" dirty="0"/>
                    </a:p>
                  </a:txBody>
                  <a:tcPr marT="45730" marB="45730"/>
                </a:tc>
              </a:tr>
              <a:tr h="320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2011-2012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uk-UA" sz="1200" dirty="0" smtClean="0"/>
                        <a:t>/1</a:t>
                      </a:r>
                      <a:endParaRPr lang="ru-RU" sz="1200" dirty="0"/>
                    </a:p>
                  </a:txBody>
                  <a:tcPr marT="45730" marB="45730"/>
                </a:tc>
              </a:tr>
              <a:tr h="320034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2012-2013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14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11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</a:t>
                      </a:r>
                      <a:endParaRPr lang="ru-RU" sz="12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1/1</a:t>
                      </a:r>
                      <a:endParaRPr lang="ru-RU" sz="1200" dirty="0"/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59633" y="370853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ДОСЯГНЕННЯ ЛІЦЕЇСТІВ </a:t>
            </a:r>
          </a:p>
          <a:p>
            <a:pPr algn="ctr"/>
            <a:r>
              <a:rPr lang="uk-UA" sz="16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 МАН, ОЛІМПІАДАХ  ТА  КОНКУРСАХ</a:t>
            </a:r>
            <a:endParaRPr lang="ru-RU" sz="16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820995"/>
              </p:ext>
            </p:extLst>
          </p:nvPr>
        </p:nvGraphicFramePr>
        <p:xfrm>
          <a:off x="1763688" y="4149080"/>
          <a:ext cx="4572000" cy="16403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uk-UA" sz="1000" dirty="0" smtClean="0"/>
                    </a:p>
                    <a:p>
                      <a:pPr algn="ctr"/>
                      <a:r>
                        <a:rPr lang="uk-UA" sz="1000" dirty="0" smtClean="0"/>
                        <a:t>Роки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Переможці та призери ІІ етапу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Переможці та призери ІІІ етапу</a:t>
                      </a:r>
                      <a:endParaRPr lang="ru-RU" sz="1000" dirty="0"/>
                    </a:p>
                  </a:txBody>
                  <a:tcPr marT="45722" marB="45722"/>
                </a:tc>
              </a:tr>
              <a:tr h="243862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2008-2009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26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-</a:t>
                      </a:r>
                      <a:endParaRPr lang="ru-RU" sz="1000" dirty="0"/>
                    </a:p>
                  </a:txBody>
                  <a:tcPr marT="45722" marB="45722"/>
                </a:tc>
              </a:tr>
              <a:tr h="268619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2009-2010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13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-</a:t>
                      </a:r>
                      <a:endParaRPr lang="ru-RU" sz="1000" dirty="0"/>
                    </a:p>
                  </a:txBody>
                  <a:tcPr marT="45722" marB="45722"/>
                </a:tc>
              </a:tr>
              <a:tr h="243862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2010-2011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20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1</a:t>
                      </a:r>
                      <a:endParaRPr lang="ru-RU" sz="1000" dirty="0"/>
                    </a:p>
                  </a:txBody>
                  <a:tcPr marT="45722" marB="45722"/>
                </a:tc>
              </a:tr>
              <a:tr h="24386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2011-2012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24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ru-RU" sz="1000" dirty="0"/>
                    </a:p>
                  </a:txBody>
                  <a:tcPr marT="45722" marB="45722"/>
                </a:tc>
              </a:tr>
              <a:tr h="243862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2012-2012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26</a:t>
                      </a:r>
                      <a:endParaRPr lang="ru-RU" sz="1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4</a:t>
                      </a:r>
                      <a:endParaRPr lang="ru-RU" sz="1000" dirty="0"/>
                    </a:p>
                  </a:txBody>
                  <a:tcPr marT="45722" marB="45722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053759"/>
              </p:ext>
            </p:extLst>
          </p:nvPr>
        </p:nvGraphicFramePr>
        <p:xfrm>
          <a:off x="636947" y="4701183"/>
          <a:ext cx="6500813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658"/>
                <a:gridCol w="812601"/>
                <a:gridCol w="842724"/>
                <a:gridCol w="902891"/>
                <a:gridCol w="824459"/>
                <a:gridCol w="671240"/>
                <a:gridCol w="671240"/>
              </a:tblGrid>
              <a:tr h="777875"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/>
                        <a:t>Відкритий обласний конкурс учнівської молоді з </a:t>
                      </a:r>
                      <a:r>
                        <a:rPr lang="uk-UA" sz="900" dirty="0" err="1" smtClean="0"/>
                        <a:t>коритування</a:t>
                      </a:r>
                      <a:r>
                        <a:rPr lang="uk-UA" sz="900" dirty="0" smtClean="0"/>
                        <a:t> ПК, програмування, </a:t>
                      </a:r>
                      <a:r>
                        <a:rPr lang="uk-UA" sz="900" dirty="0" err="1" smtClean="0"/>
                        <a:t>веб-дизайну</a:t>
                      </a:r>
                      <a:endParaRPr lang="ru-RU" sz="900" dirty="0"/>
                    </a:p>
                  </a:txBody>
                  <a:tcPr marL="91439" marR="91439" marT="45757" marB="4575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 місце</a:t>
                      </a:r>
                    </a:p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2007 р.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57" marB="4575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місце</a:t>
                      </a:r>
                    </a:p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2008р.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57" marB="4575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місце</a:t>
                      </a:r>
                    </a:p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2009 р.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57" marB="4575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місце</a:t>
                      </a:r>
                    </a:p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2010 р.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57" marB="4575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місце</a:t>
                      </a:r>
                    </a:p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2011 р.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57" marB="4575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місце</a:t>
                      </a:r>
                    </a:p>
                    <a:p>
                      <a:pPr algn="ctr"/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</a:t>
                      </a:r>
                      <a:r>
                        <a:rPr lang="en-US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uk-UA" sz="9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р.</a:t>
                      </a:r>
                      <a:endParaRPr lang="ru-RU" sz="9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900" dirty="0"/>
                    </a:p>
                  </a:txBody>
                  <a:tcPr marL="91439" marR="91439" marT="45757" marB="45757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0212388"/>
              </p:ext>
            </p:extLst>
          </p:nvPr>
        </p:nvGraphicFramePr>
        <p:xfrm>
          <a:off x="922697" y="4058246"/>
          <a:ext cx="5786440" cy="50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610"/>
                <a:gridCol w="1446610"/>
                <a:gridCol w="1446610"/>
                <a:gridCol w="1446610"/>
              </a:tblGrid>
              <a:tr h="503237"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/>
                        <a:t>Міжнародний</a:t>
                      </a:r>
                      <a:r>
                        <a:rPr lang="uk-UA" sz="900" baseline="0" dirty="0" smtClean="0"/>
                        <a:t> фізичний конкурс </a:t>
                      </a:r>
                      <a:r>
                        <a:rPr lang="uk-UA" sz="900" baseline="0" dirty="0" err="1" smtClean="0"/>
                        <a:t>“Левеня”</a:t>
                      </a:r>
                      <a:endParaRPr lang="ru-RU" sz="900" dirty="0"/>
                    </a:p>
                  </a:txBody>
                  <a:tcPr marL="91439" marR="91439" marT="45749" marB="45749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6-</a:t>
                      </a:r>
                      <a:r>
                        <a:rPr lang="uk-UA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відмінно</a:t>
                      </a:r>
                    </a:p>
                    <a:p>
                      <a:pPr algn="ctr"/>
                      <a:r>
                        <a:rPr lang="uk-UA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6-добре</a:t>
                      </a:r>
                    </a:p>
                    <a:p>
                      <a:pPr algn="ctr"/>
                      <a:r>
                        <a:rPr lang="uk-UA" sz="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2006 р.</a:t>
                      </a:r>
                      <a:endParaRPr lang="ru-RU" sz="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49" marB="45749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10-відмінно, </a:t>
                      </a:r>
                    </a:p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2- добре</a:t>
                      </a:r>
                    </a:p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2007р.</a:t>
                      </a:r>
                      <a:endParaRPr lang="ru-RU" sz="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49" marB="45749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10-відмінно, 6-добре</a:t>
                      </a:r>
                    </a:p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2008р.</a:t>
                      </a:r>
                      <a:endParaRPr lang="ru-RU" sz="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49" marB="45749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4733099"/>
              </p:ext>
            </p:extLst>
          </p:nvPr>
        </p:nvGraphicFramePr>
        <p:xfrm>
          <a:off x="1351322" y="3486746"/>
          <a:ext cx="4833938" cy="496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022"/>
                <a:gridCol w="1247958"/>
                <a:gridCol w="1247958"/>
              </a:tblGrid>
              <a:tr h="496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/>
                        <a:t>Міжнародний</a:t>
                      </a:r>
                      <a:r>
                        <a:rPr lang="uk-UA" sz="900" baseline="0" dirty="0" smtClean="0"/>
                        <a:t> конкурс з інформатики </a:t>
                      </a:r>
                      <a:r>
                        <a:rPr lang="uk-UA" sz="900" baseline="0" dirty="0" err="1" smtClean="0"/>
                        <a:t>“Бобер”</a:t>
                      </a:r>
                      <a:endParaRPr lang="ru-RU" sz="1800" dirty="0"/>
                    </a:p>
                  </a:txBody>
                  <a:tcPr marT="45691" marB="4569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23-відмінно</a:t>
                      </a:r>
                    </a:p>
                    <a:p>
                      <a:pPr algn="ctr"/>
                      <a:r>
                        <a:rPr lang="uk-UA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2010 р.</a:t>
                      </a:r>
                      <a:endParaRPr lang="ru-RU" sz="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45691" marB="4569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28-відмінно,</a:t>
                      </a:r>
                    </a:p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9-добре</a:t>
                      </a:r>
                    </a:p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2011 р.</a:t>
                      </a:r>
                      <a:endParaRPr lang="ru-RU" sz="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5691" marB="45691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9877696"/>
              </p:ext>
            </p:extLst>
          </p:nvPr>
        </p:nvGraphicFramePr>
        <p:xfrm>
          <a:off x="2065697" y="2272308"/>
          <a:ext cx="3357564" cy="50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82"/>
                <a:gridCol w="1678782"/>
              </a:tblGrid>
              <a:tr h="503238"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/>
                        <a:t>Всеукраїнський конкурс з англійської мови </a:t>
                      </a:r>
                      <a:r>
                        <a:rPr lang="uk-UA" sz="900" dirty="0" err="1" smtClean="0"/>
                        <a:t>“Грінвіч”</a:t>
                      </a:r>
                      <a:endParaRPr lang="ru-RU" sz="900" dirty="0"/>
                    </a:p>
                  </a:txBody>
                  <a:tcPr marL="91439" marR="91439" marT="45749" marB="45749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3- золотий сертифікат, 4-срібний сертифікат</a:t>
                      </a:r>
                    </a:p>
                    <a:p>
                      <a:pPr algn="ctr"/>
                      <a:r>
                        <a:rPr lang="uk-UA" sz="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2011 р.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49" marB="45749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533024"/>
              </p:ext>
            </p:extLst>
          </p:nvPr>
        </p:nvGraphicFramePr>
        <p:xfrm>
          <a:off x="1637072" y="2843808"/>
          <a:ext cx="4143376" cy="57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8"/>
                <a:gridCol w="2071688"/>
              </a:tblGrid>
              <a:tr h="574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/>
                        <a:t>Всеукраїнський інтерактивний історичний конкурс </a:t>
                      </a:r>
                      <a:r>
                        <a:rPr lang="uk-UA" sz="900" dirty="0" err="1" smtClean="0"/>
                        <a:t>“Лелека”</a:t>
                      </a:r>
                      <a:endParaRPr lang="ru-RU" sz="900" dirty="0"/>
                    </a:p>
                  </a:txBody>
                  <a:tcPr marL="91439" marR="91439" marT="45745" marB="45745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3- </a:t>
                      </a:r>
                      <a:r>
                        <a:rPr lang="uk-UA" sz="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“Бронзовий</a:t>
                      </a:r>
                      <a:r>
                        <a:rPr lang="uk-UA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лелека,</a:t>
                      </a:r>
                    </a:p>
                    <a:p>
                      <a:pPr algn="ctr"/>
                      <a:r>
                        <a:rPr lang="uk-UA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2- </a:t>
                      </a:r>
                      <a:r>
                        <a:rPr lang="uk-UA" sz="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“Срібний</a:t>
                      </a:r>
                      <a:r>
                        <a:rPr lang="uk-UA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8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лелека”</a:t>
                      </a:r>
                      <a:endParaRPr lang="uk-UA" sz="80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2011 р.</a:t>
                      </a:r>
                      <a:endParaRPr lang="ru-RU" sz="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45" marB="45745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8826546"/>
              </p:ext>
            </p:extLst>
          </p:nvPr>
        </p:nvGraphicFramePr>
        <p:xfrm>
          <a:off x="2280010" y="1700808"/>
          <a:ext cx="3071812" cy="5032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35906"/>
                <a:gridCol w="1535906"/>
              </a:tblGrid>
              <a:tr h="503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dirty="0" smtClean="0"/>
                        <a:t>Міжнародний</a:t>
                      </a:r>
                      <a:r>
                        <a:rPr lang="uk-UA" sz="900" baseline="0" dirty="0" smtClean="0"/>
                        <a:t> математичний конкурс </a:t>
                      </a:r>
                      <a:r>
                        <a:rPr lang="uk-UA" sz="900" baseline="0" dirty="0" err="1" smtClean="0"/>
                        <a:t>“Кенгуру”</a:t>
                      </a:r>
                      <a:endParaRPr lang="ru-RU" sz="900" dirty="0"/>
                    </a:p>
                  </a:txBody>
                  <a:tcPr marL="91439" marR="91439" marT="45749" marB="45749">
                    <a:solidFill>
                      <a:srgbClr val="FFC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dirty="0" smtClean="0"/>
                        <a:t>9-відмінно, 21-добре</a:t>
                      </a:r>
                    </a:p>
                    <a:p>
                      <a:pPr algn="ctr"/>
                      <a:r>
                        <a:rPr lang="uk-UA" sz="800" dirty="0" smtClean="0"/>
                        <a:t>2011р.</a:t>
                      </a:r>
                      <a:endParaRPr lang="ru-RU" sz="1800" dirty="0"/>
                    </a:p>
                  </a:txBody>
                  <a:tcPr marL="91439" marR="91439" marT="45749" marB="45749">
                    <a:solidFill>
                      <a:srgbClr val="FFC58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326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735" y="188640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130743" y="370853"/>
            <a:ext cx="5370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ЗДОБУТКИ ПЕДАГОГІЧНИХ ПРАЦІВНИКІВ</a:t>
            </a:r>
            <a:endParaRPr lang="ru-RU" sz="1600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2776502427"/>
              </p:ext>
            </p:extLst>
          </p:nvPr>
        </p:nvGraphicFramePr>
        <p:xfrm>
          <a:off x="377387" y="908720"/>
          <a:ext cx="720185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564633503"/>
              </p:ext>
            </p:extLst>
          </p:nvPr>
        </p:nvGraphicFramePr>
        <p:xfrm>
          <a:off x="689147" y="980728"/>
          <a:ext cx="6552728" cy="525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235873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735" y="188640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388820" y="370853"/>
            <a:ext cx="4854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ЗДОБУТКИ У ПРОЕКТНІЙ ДІЯЛЬНОСТІ</a:t>
            </a:r>
            <a:endParaRPr lang="ru-RU" sz="1600" dirty="0"/>
          </a:p>
        </p:txBody>
      </p:sp>
      <p:pic>
        <p:nvPicPr>
          <p:cNvPr id="12" name="Рисунок 10" descr="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936" y="1029894"/>
            <a:ext cx="2373617" cy="167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17" t="23891" r="39869" b="32762"/>
          <a:stretch/>
        </p:blipFill>
        <p:spPr bwMode="auto">
          <a:xfrm>
            <a:off x="4704809" y="3718651"/>
            <a:ext cx="2213312" cy="158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26" t="22580" r="39365" b="32662"/>
          <a:stretch/>
        </p:blipFill>
        <p:spPr bwMode="auto">
          <a:xfrm>
            <a:off x="1115616" y="4100697"/>
            <a:ext cx="2773370" cy="207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04809" y="5541789"/>
            <a:ext cx="2486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Переможці проекту</a:t>
            </a:r>
          </a:p>
          <a:p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 «Я люблю рідний край»</a:t>
            </a:r>
            <a:endParaRPr lang="ru-RU" sz="1200" dirty="0"/>
          </a:p>
        </p:txBody>
      </p:sp>
      <p:pic>
        <p:nvPicPr>
          <p:cNvPr id="17" name="Picture 2" descr="http://buchachlyceum.org.ua/images/stories/pr_3_emb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186" y="3718651"/>
            <a:ext cx="747712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590936" y="2917393"/>
            <a:ext cx="2486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Фіналісти проекту «Добро починається з тебе»</a:t>
            </a:r>
            <a:endParaRPr lang="ru-RU" sz="1200" dirty="0"/>
          </a:p>
        </p:txBody>
      </p:sp>
      <p:pic>
        <p:nvPicPr>
          <p:cNvPr id="18" name="Picture 7" descr="http://buchachlyceum.org.ua/images/luceum/2012-2013/Spring/ch%2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0"/>
          <a:stretch/>
        </p:blipFill>
        <p:spPr bwMode="auto">
          <a:xfrm>
            <a:off x="952911" y="919502"/>
            <a:ext cx="3059130" cy="2357931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0" name="Прямоугольник 19"/>
          <p:cNvSpPr/>
          <p:nvPr/>
        </p:nvSpPr>
        <p:spPr>
          <a:xfrm>
            <a:off x="1115616" y="3450563"/>
            <a:ext cx="2486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Учасники </a:t>
            </a:r>
            <a:r>
              <a:rPr lang="en-US" sz="1200" dirty="0" smtClean="0">
                <a:solidFill>
                  <a:srgbClr val="502800"/>
                </a:solidFill>
                <a:latin typeface="Georgia" pitchFamily="18" charset="0"/>
              </a:rPr>
              <a:t>V </a:t>
            </a:r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Чемпіонату </a:t>
            </a:r>
            <a:r>
              <a:rPr lang="uk-UA" sz="1200" dirty="0">
                <a:solidFill>
                  <a:srgbClr val="502800"/>
                </a:solidFill>
                <a:latin typeface="Georgia" pitchFamily="18" charset="0"/>
              </a:rPr>
              <a:t>України з бізнес-моделювання </a:t>
            </a:r>
            <a:endParaRPr lang="ru-RU" sz="1200" dirty="0">
              <a:solidFill>
                <a:srgbClr val="5028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99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25088" y="521794"/>
            <a:ext cx="5985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ЛІЦЕЙ – ОСВІТНІЙ ЦЕНТР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980728"/>
            <a:ext cx="6676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Обласний семінар методистів РМК з географії (2009 р.);</a:t>
            </a:r>
            <a:endParaRPr lang="uk-UA" dirty="0">
              <a:solidFill>
                <a:srgbClr val="502800"/>
              </a:solidFill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Обласний семінар методистів РМК </a:t>
            </a:r>
            <a:r>
              <a:rPr lang="uk-UA" dirty="0" smtClean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з біології (2010 р.);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Обласний семінар методистів РМК </a:t>
            </a:r>
            <a:r>
              <a:rPr lang="uk-UA" dirty="0" smtClean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художньо-естетичного циклу (2011 р.);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Обласний семінар </a:t>
            </a:r>
            <a:r>
              <a:rPr lang="uk-UA" dirty="0" smtClean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методистів-словесників РМК  (2013 р.)</a:t>
            </a:r>
            <a:endParaRPr lang="uk-UA" dirty="0">
              <a:solidFill>
                <a:srgbClr val="5028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uchachlyceum.org.ua/images/luceum/2012-2013/Spring/sem%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27" y="4522921"/>
            <a:ext cx="2862175" cy="195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ppo.edu.te.ua/plugins/content/mavikthumbnails/thumbnails/files/news/2012_01_04/buch-3-200x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7500" y="4532666"/>
            <a:ext cx="2817742" cy="195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439274"/>
            <a:ext cx="5155678" cy="20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87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83568" y="18864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Самоосвіта та самовдосконалення</a:t>
            </a:r>
            <a:endParaRPr lang="en-US" sz="2000" b="1" spc="50" dirty="0" smtClean="0">
              <a:ln w="11430"/>
              <a:solidFill>
                <a:srgbClr val="7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0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керівника закладу</a:t>
            </a:r>
            <a:endParaRPr lang="ru-RU" sz="2000" dirty="0"/>
          </a:p>
        </p:txBody>
      </p:sp>
      <p:pic>
        <p:nvPicPr>
          <p:cNvPr id="3075" name="Picture 3" descr="D:\ДОКУМЕНТИ\Власне\Я\Сертифікат ЗНО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61373" y="814584"/>
            <a:ext cx="2128163" cy="14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И\Власне\Я\Scan001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18356" y="1546607"/>
            <a:ext cx="1664992" cy="21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957830"/>
            <a:ext cx="42484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1600" dirty="0" smtClean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Стажування у США «Адміністрування закладів середньої освіти»;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 smtClean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Заняття у літній управлінській школі (2010 р., 2013р.)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 smtClean="0">
                <a:solidFill>
                  <a:srgbClr val="502800"/>
                </a:solidFill>
                <a:latin typeface="Georgia" pitchFamily="18" charset="0"/>
                <a:cs typeface="Times New Roman" pitchFamily="18" charset="0"/>
              </a:rPr>
              <a:t>Участь у конференціях, семінарах організованих Асоціацією «Відроджені гімназії України»;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>
                <a:solidFill>
                  <a:srgbClr val="502800"/>
                </a:solidFill>
                <a:latin typeface="Georgia" pitchFamily="18" charset="0"/>
              </a:rPr>
              <a:t>Керівник курсів </a:t>
            </a:r>
            <a:r>
              <a:rPr lang="uk-UA" sz="1600" dirty="0" err="1">
                <a:solidFill>
                  <a:srgbClr val="502800"/>
                </a:solidFill>
                <a:latin typeface="Georgia" pitchFamily="18" charset="0"/>
              </a:rPr>
              <a:t>Інтел</a:t>
            </a:r>
            <a:r>
              <a:rPr lang="uk-UA" sz="1600" dirty="0">
                <a:solidFill>
                  <a:srgbClr val="502800"/>
                </a:solidFill>
                <a:latin typeface="Georgia" pitchFamily="18" charset="0"/>
              </a:rPr>
              <a:t> «Навчання для майбутнього» (для педагогів ліцею);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>
                <a:solidFill>
                  <a:srgbClr val="502800"/>
                </a:solidFill>
                <a:latin typeface="Georgia" pitchFamily="18" charset="0"/>
              </a:rPr>
              <a:t>Керівник курсів Майкрософт «Партнерство у навчанні» (для вчителів математики району)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dirty="0">
                <a:solidFill>
                  <a:srgbClr val="502800"/>
                </a:solidFill>
                <a:latin typeface="Georgia" pitchFamily="18" charset="0"/>
              </a:rPr>
              <a:t>Відповідальна за пункт тестування (ЗНО) Бучацький ліцей з 2007 р.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7" name="Picture 5" descr="G:\фото\DSC034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47" t="12102" r="27468" b="34126"/>
          <a:stretch/>
        </p:blipFill>
        <p:spPr bwMode="auto">
          <a:xfrm>
            <a:off x="567368" y="4640887"/>
            <a:ext cx="2069761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GO\Рабочий стол\ДОСЯГНЕННЯ\1 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069" y="2838341"/>
            <a:ext cx="2395243" cy="15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GO\Рабочий стол\ДОСЯГНЕННЯ\1 0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1213" y="4299803"/>
            <a:ext cx="1589816" cy="22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Documents and Settings\GO\Рабочий стол\ДОСЯГНЕННЯ\1 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816" y="4293096"/>
            <a:ext cx="1669213" cy="23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ДОКУМЕНТИ\Власне\Я\Свідоцтво США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4073" y="3645577"/>
            <a:ext cx="1467529" cy="21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Documents and Settings\GO\Рабочий стол\ДОСЯГНЕННЯ\1 0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2295" y="4422596"/>
            <a:ext cx="1631084" cy="22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GO\Рабочий стол\ДОСЯГНЕННЯ\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816" y="4315746"/>
            <a:ext cx="1644207" cy="23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569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  <a:ln>
              <a:solidFill>
                <a:srgbClr val="FFFFFF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  <a:ln>
                <a:solidFill>
                  <a:srgbClr val="FFFFFF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solidFill>
                  <a:srgbClr val="FFFFFF"/>
                </a:solidFill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27584" y="5517232"/>
            <a:ext cx="5985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 вірю у талант і досягнення кожного учня, адже кожен із них – особистість цікава і неповторна</a:t>
            </a:r>
            <a:endParaRPr lang="ru-RU" sz="16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3" t="13268" r="8823" b="9335"/>
          <a:stretch>
            <a:fillRect/>
          </a:stretch>
        </p:blipFill>
        <p:spPr bwMode="auto">
          <a:xfrm>
            <a:off x="3958496" y="2996952"/>
            <a:ext cx="2911880" cy="210640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6" descr="D:\ФОТО\2013-2014 н.р\1 Вересня\P8280736.JPG"/>
          <p:cNvPicPr>
            <a:picLocks noChangeAspect="1" noChangeArrowheads="1"/>
          </p:cNvPicPr>
          <p:nvPr/>
        </p:nvPicPr>
        <p:blipFill>
          <a:blip r:embed="rId5" cstate="print"/>
          <a:srcRect l="4437" t="7187" b="10742"/>
          <a:stretch>
            <a:fillRect/>
          </a:stretch>
        </p:blipFill>
        <p:spPr bwMode="auto">
          <a:xfrm>
            <a:off x="3779912" y="692696"/>
            <a:ext cx="3269049" cy="2106222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76244"/>
            <a:ext cx="2830232" cy="2122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49" y="3004878"/>
            <a:ext cx="3069253" cy="204616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264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39553" y="404664"/>
            <a:ext cx="6178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rgbClr val="502800"/>
                </a:solidFill>
                <a:latin typeface="Georgia" pitchFamily="18" charset="0"/>
              </a:rPr>
              <a:t>Якісна освіта сьогодні –                                                                                   це формування всебічно розвиненої              </a:t>
            </a:r>
            <a:r>
              <a:rPr lang="uk-UA" sz="1600" dirty="0" err="1" smtClean="0">
                <a:solidFill>
                  <a:srgbClr val="502800"/>
                </a:solidFill>
                <a:latin typeface="Georgia" pitchFamily="18" charset="0"/>
              </a:rPr>
              <a:t>конкурентноспроможної</a:t>
            </a:r>
            <a:r>
              <a:rPr lang="uk-UA" sz="1600" dirty="0" smtClean="0">
                <a:solidFill>
                  <a:srgbClr val="502800"/>
                </a:solidFill>
                <a:latin typeface="Georgia" pitchFamily="18" charset="0"/>
              </a:rPr>
              <a:t> особистості, яка в майбутньому</a:t>
            </a:r>
          </a:p>
          <a:p>
            <a:pPr algn="ctr"/>
            <a:r>
              <a:rPr lang="uk-UA" sz="1600" dirty="0" smtClean="0">
                <a:solidFill>
                  <a:srgbClr val="502800"/>
                </a:solidFill>
                <a:latin typeface="Georgia" pitchFamily="18" charset="0"/>
              </a:rPr>
              <a:t>зможе соціально адаптуватися, буде готовою до активного громадянського життя, усвідомить загальнолюдські та національні ціннісні орієнтації </a:t>
            </a:r>
            <a:endParaRPr lang="uk-UA" sz="1600" dirty="0">
              <a:solidFill>
                <a:srgbClr val="502800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3" y="2261771"/>
            <a:ext cx="6048671" cy="663173"/>
          </a:xfrm>
          <a:prstGeom prst="roundRect">
            <a:avLst/>
          </a:prstGeom>
          <a:solidFill>
            <a:srgbClr val="FFA74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800000"/>
                </a:solidFill>
                <a:latin typeface="Georgia" pitchFamily="18" charset="0"/>
              </a:rPr>
              <a:t>Відбір талановитої, обдарованої </a:t>
            </a:r>
            <a:r>
              <a:rPr lang="uk-UA" dirty="0" smtClean="0">
                <a:solidFill>
                  <a:srgbClr val="800000"/>
                </a:solidFill>
                <a:latin typeface="Georgia" pitchFamily="18" charset="0"/>
              </a:rPr>
              <a:t>                                              учнівської молоді району на навчання 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1" y="3176972"/>
            <a:ext cx="6048671" cy="468052"/>
          </a:xfrm>
          <a:prstGeom prst="roundRect">
            <a:avLst/>
          </a:prstGeom>
          <a:solidFill>
            <a:srgbClr val="FFA74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800000"/>
                </a:solidFill>
                <a:latin typeface="Georgia" pitchFamily="18" charset="0"/>
              </a:rPr>
              <a:t>Створення комфортних умов у закладі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1" y="3897052"/>
            <a:ext cx="6048671" cy="396044"/>
          </a:xfrm>
          <a:prstGeom prst="roundRect">
            <a:avLst/>
          </a:prstGeom>
          <a:solidFill>
            <a:srgbClr val="FFA74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800000"/>
                </a:solidFill>
                <a:latin typeface="Georgia" pitchFamily="18" charset="0"/>
              </a:rPr>
              <a:t>Якісний склад педагогічних працівників 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1" y="4581128"/>
            <a:ext cx="6048671" cy="396044"/>
          </a:xfrm>
          <a:prstGeom prst="roundRect">
            <a:avLst/>
          </a:prstGeom>
          <a:solidFill>
            <a:srgbClr val="FFA74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800000"/>
                </a:solidFill>
                <a:latin typeface="Georgia" pitchFamily="18" charset="0"/>
              </a:rPr>
              <a:t>Співпраця 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561" y="5229200"/>
            <a:ext cx="6048671" cy="396044"/>
          </a:xfrm>
          <a:prstGeom prst="roundRect">
            <a:avLst/>
          </a:prstGeom>
          <a:solidFill>
            <a:srgbClr val="FFA74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800000"/>
                </a:solidFill>
                <a:latin typeface="Georgia" pitchFamily="18" charset="0"/>
              </a:rPr>
              <a:t>Досягнення закладу</a:t>
            </a:r>
            <a:endParaRPr lang="ru-RU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899592" y="2936805"/>
            <a:ext cx="288032" cy="144016"/>
          </a:xfrm>
          <a:prstGeom prst="downArrow">
            <a:avLst/>
          </a:prstGeom>
          <a:solidFill>
            <a:srgbClr val="FFA74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155333" y="3645024"/>
            <a:ext cx="288032" cy="144016"/>
          </a:xfrm>
          <a:prstGeom prst="downArrow">
            <a:avLst/>
          </a:prstGeom>
          <a:solidFill>
            <a:srgbClr val="FFA74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403648" y="4293096"/>
            <a:ext cx="288032" cy="144016"/>
          </a:xfrm>
          <a:prstGeom prst="downArrow">
            <a:avLst/>
          </a:prstGeom>
          <a:solidFill>
            <a:srgbClr val="FFA74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619672" y="5013176"/>
            <a:ext cx="288032" cy="144016"/>
          </a:xfrm>
          <a:prstGeom prst="downArrow">
            <a:avLst/>
          </a:prstGeom>
          <a:solidFill>
            <a:srgbClr val="FFA74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69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96926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pic>
        <p:nvPicPr>
          <p:cNvPr id="13" name="Picture 4" descr="&amp;Fcy;&amp;acy;&amp;jcy;&amp;lcy;:Buchachkij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8902"/>
            <a:ext cx="4557423" cy="47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384095"/>
            <a:ext cx="623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У ЛІЦЕЇ ЗДОБУВАЮТЬ ЗНАННЯ УЧНІ З </a:t>
            </a:r>
            <a:r>
              <a:rPr lang="uk-UA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13</a:t>
            </a:r>
            <a:r>
              <a:rPr lang="uk-UA" sz="14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ШКІЛ РАЙОНУ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900" y="1412776"/>
            <a:ext cx="213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Бучацький ліцей</a:t>
            </a:r>
            <a:endParaRPr lang="ru-RU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724128" y="1782108"/>
            <a:ext cx="288032" cy="206732"/>
          </a:xfrm>
          <a:prstGeom prst="downArrow">
            <a:avLst/>
          </a:prstGeom>
          <a:solidFill>
            <a:srgbClr val="FFA74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28913" y="2187024"/>
            <a:ext cx="21323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ТРИБУХІВЦІ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ПИШКІВЦІ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ЗЕЛЕНА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ЗВЕНИГОРОД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СТАРІ ПЕТЛИКІВЦІ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ПІДЗАМОЧОК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МЕДВЕДІВЦІ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ЯЗЛІВЕЦЬ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СОРОКИ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ЖИЗНОМИР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НОВОСТАВЦІ</a:t>
            </a:r>
          </a:p>
          <a:p>
            <a:pPr algn="ctr"/>
            <a:r>
              <a:rPr lang="uk-UA" sz="1400" dirty="0" smtClean="0">
                <a:solidFill>
                  <a:srgbClr val="502800"/>
                </a:solidFill>
                <a:latin typeface="Georgia" pitchFamily="18" charset="0"/>
              </a:rPr>
              <a:t>РІПИНЦІ</a:t>
            </a:r>
          </a:p>
          <a:p>
            <a:pPr algn="ctr"/>
            <a:endParaRPr lang="ru-RU" sz="1400" dirty="0">
              <a:solidFill>
                <a:srgbClr val="502800"/>
              </a:solidFill>
              <a:latin typeface="Georgia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987824" y="4437112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749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46005" y="384919"/>
            <a:ext cx="6139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НАВЧАЛЬНО-МАТЕРІАЛЬНА БАЗА БУЧАЦЬКОГО ЛІЦЕЮ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43315"/>
            <a:ext cx="2555775" cy="191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937014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36912"/>
            <a:ext cx="2698035" cy="20235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532" y="2521500"/>
            <a:ext cx="2650160" cy="198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65" y="4293096"/>
            <a:ext cx="2771800" cy="2078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772" y="4338101"/>
            <a:ext cx="2651786" cy="19888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26" y="943957"/>
            <a:ext cx="3688906" cy="276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0687" y="3292181"/>
            <a:ext cx="4187956" cy="314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246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2248" y="3209156"/>
            <a:ext cx="68421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uk-UA" dirty="0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484602" y="2420888"/>
            <a:ext cx="673105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latin typeface="Georgia" pitchFamily="18" charset="0"/>
              </a:rPr>
              <a:t>              </a:t>
            </a:r>
            <a:r>
              <a:rPr lang="uk-UA" sz="1400" dirty="0" smtClean="0">
                <a:latin typeface="Georgia" pitchFamily="18" charset="0"/>
              </a:rPr>
              <a:t>У </a:t>
            </a:r>
            <a:r>
              <a:rPr lang="uk-UA" sz="1400" dirty="0">
                <a:latin typeface="Georgia" pitchFamily="18" charset="0"/>
              </a:rPr>
              <a:t>Бучацькому ліцеї працює </a:t>
            </a:r>
            <a:endParaRPr lang="en-US" sz="1400" dirty="0" smtClean="0">
              <a:latin typeface="Georgia" pitchFamily="18" charset="0"/>
            </a:endParaRPr>
          </a:p>
          <a:p>
            <a:pPr eaLnBrk="1" hangingPunct="1"/>
            <a:r>
              <a:rPr lang="en-US" sz="1400" dirty="0" smtClean="0">
                <a:latin typeface="Georgia" pitchFamily="18" charset="0"/>
              </a:rPr>
              <a:t>       </a:t>
            </a:r>
            <a:r>
              <a:rPr lang="uk-UA" sz="1400" dirty="0" smtClean="0">
                <a:latin typeface="Georgia" pitchFamily="18" charset="0"/>
              </a:rPr>
              <a:t>26 </a:t>
            </a:r>
            <a:r>
              <a:rPr lang="uk-UA" sz="1400" dirty="0">
                <a:latin typeface="Georgia" pitchFamily="18" charset="0"/>
              </a:rPr>
              <a:t>педагогічних </a:t>
            </a:r>
            <a:r>
              <a:rPr lang="uk-UA" sz="1400" dirty="0" smtClean="0">
                <a:latin typeface="Georgia" pitchFamily="18" charset="0"/>
              </a:rPr>
              <a:t>працівників</a:t>
            </a:r>
            <a:r>
              <a:rPr lang="uk-UA" sz="1400" dirty="0">
                <a:latin typeface="Georgia" pitchFamily="18" charset="0"/>
              </a:rPr>
              <a:t>, з них:</a:t>
            </a:r>
            <a:endParaRPr lang="ru-RU" sz="1400" dirty="0">
              <a:latin typeface="Georgia" pitchFamily="18" charset="0"/>
            </a:endParaRPr>
          </a:p>
          <a:p>
            <a:pPr eaLnBrk="1" hangingPunct="1">
              <a:buFontTx/>
              <a:buChar char="-"/>
            </a:pPr>
            <a:r>
              <a:rPr lang="uk-UA" sz="1400" dirty="0" smtClean="0">
                <a:latin typeface="Georgia" pitchFamily="18" charset="0"/>
              </a:rPr>
              <a:t>3  </a:t>
            </a:r>
            <a:r>
              <a:rPr lang="uk-UA" sz="1400" dirty="0">
                <a:latin typeface="Georgia" pitchFamily="18" charset="0"/>
              </a:rPr>
              <a:t>нагороджені нагрудним знаком  </a:t>
            </a:r>
            <a:endParaRPr lang="en-US" sz="1400" dirty="0" smtClean="0">
              <a:latin typeface="Georgia" pitchFamily="18" charset="0"/>
            </a:endParaRPr>
          </a:p>
          <a:p>
            <a:pPr eaLnBrk="1" hangingPunct="1"/>
            <a:r>
              <a:rPr lang="en-US" sz="1400" dirty="0" smtClean="0">
                <a:latin typeface="Georgia" pitchFamily="18" charset="0"/>
              </a:rPr>
              <a:t>                                </a:t>
            </a:r>
            <a:r>
              <a:rPr lang="uk-UA" sz="1400" dirty="0" smtClean="0">
                <a:latin typeface="Georgia" pitchFamily="18" charset="0"/>
              </a:rPr>
              <a:t>«</a:t>
            </a:r>
            <a:r>
              <a:rPr lang="uk-UA" sz="1400" dirty="0">
                <a:latin typeface="Georgia" pitchFamily="18" charset="0"/>
              </a:rPr>
              <a:t>Відмінник освіти України»;</a:t>
            </a:r>
            <a:endParaRPr lang="ru-RU" sz="1400" dirty="0">
              <a:latin typeface="Georgia" pitchFamily="18" charset="0"/>
            </a:endParaRPr>
          </a:p>
          <a:p>
            <a:pPr eaLnBrk="1" hangingPunct="1"/>
            <a:r>
              <a:rPr lang="uk-UA" sz="1400" dirty="0">
                <a:latin typeface="Georgia" pitchFamily="18" charset="0"/>
              </a:rPr>
              <a:t> - 7  мають звання «Учитель - методист»;</a:t>
            </a:r>
            <a:endParaRPr lang="ru-RU" sz="1400" dirty="0">
              <a:latin typeface="Georgia" pitchFamily="18" charset="0"/>
            </a:endParaRPr>
          </a:p>
          <a:p>
            <a:pPr eaLnBrk="1" hangingPunct="1"/>
            <a:r>
              <a:rPr lang="uk-UA" sz="1400" dirty="0">
                <a:latin typeface="Georgia" pitchFamily="18" charset="0"/>
              </a:rPr>
              <a:t> - 7 - «Старший  вчитель»;</a:t>
            </a:r>
            <a:endParaRPr lang="ru-RU" sz="1400" dirty="0">
              <a:latin typeface="Georgia" pitchFamily="18" charset="0"/>
            </a:endParaRPr>
          </a:p>
          <a:p>
            <a:pPr eaLnBrk="1" hangingPunct="1"/>
            <a:r>
              <a:rPr lang="uk-UA" sz="1400" dirty="0">
                <a:latin typeface="Georgia" pitchFamily="18" charset="0"/>
              </a:rPr>
              <a:t> - 16 – учителі вищої кваліфікаційної категорії;</a:t>
            </a:r>
            <a:endParaRPr lang="ru-RU" sz="1400" dirty="0">
              <a:latin typeface="Georgia" pitchFamily="18" charset="0"/>
            </a:endParaRPr>
          </a:p>
          <a:p>
            <a:pPr eaLnBrk="1" hangingPunct="1"/>
            <a:r>
              <a:rPr lang="uk-UA" sz="1400" dirty="0">
                <a:latin typeface="Georgia" pitchFamily="18" charset="0"/>
              </a:rPr>
              <a:t> - </a:t>
            </a:r>
            <a:r>
              <a:rPr lang="en-US" sz="1400" dirty="0" smtClean="0">
                <a:latin typeface="Georgia" pitchFamily="18" charset="0"/>
              </a:rPr>
              <a:t>4</a:t>
            </a:r>
            <a:r>
              <a:rPr lang="uk-UA" sz="1400" dirty="0" smtClean="0">
                <a:latin typeface="Georgia" pitchFamily="18" charset="0"/>
              </a:rPr>
              <a:t> </a:t>
            </a:r>
            <a:r>
              <a:rPr lang="uk-UA" sz="1400" dirty="0">
                <a:latin typeface="Georgia" pitchFamily="18" charset="0"/>
              </a:rPr>
              <a:t>– першої кваліфікаційної категорії;</a:t>
            </a:r>
            <a:endParaRPr lang="ru-RU" sz="1400" dirty="0">
              <a:latin typeface="Georgia" pitchFamily="18" charset="0"/>
            </a:endParaRPr>
          </a:p>
          <a:p>
            <a:pPr eaLnBrk="1" hangingPunct="1"/>
            <a:r>
              <a:rPr lang="uk-UA" sz="1400" dirty="0">
                <a:latin typeface="Georgia" pitchFamily="18" charset="0"/>
              </a:rPr>
              <a:t> - </a:t>
            </a:r>
            <a:r>
              <a:rPr lang="en-US" sz="1400" dirty="0">
                <a:latin typeface="Georgia" pitchFamily="18" charset="0"/>
              </a:rPr>
              <a:t>2</a:t>
            </a:r>
            <a:r>
              <a:rPr lang="uk-UA" sz="1400" dirty="0" smtClean="0">
                <a:latin typeface="Georgia" pitchFamily="18" charset="0"/>
              </a:rPr>
              <a:t> </a:t>
            </a:r>
            <a:r>
              <a:rPr lang="uk-UA" sz="1400" dirty="0">
                <a:latin typeface="Georgia" pitchFamily="18" charset="0"/>
              </a:rPr>
              <a:t>– другої кваліфікаційної категорії;</a:t>
            </a:r>
            <a:endParaRPr lang="ru-RU" sz="1400" dirty="0">
              <a:latin typeface="Georgia" pitchFamily="18" charset="0"/>
            </a:endParaRPr>
          </a:p>
          <a:p>
            <a:pPr eaLnBrk="1" hangingPunct="1"/>
            <a:r>
              <a:rPr lang="uk-UA" sz="1400" dirty="0">
                <a:latin typeface="Georgia" pitchFamily="18" charset="0"/>
              </a:rPr>
              <a:t> - </a:t>
            </a:r>
            <a:r>
              <a:rPr lang="en-US" sz="1400" dirty="0" smtClean="0">
                <a:latin typeface="Georgia" pitchFamily="18" charset="0"/>
              </a:rPr>
              <a:t>4</a:t>
            </a:r>
            <a:r>
              <a:rPr lang="uk-UA" sz="1400" dirty="0" smtClean="0">
                <a:latin typeface="Georgia" pitchFamily="18" charset="0"/>
              </a:rPr>
              <a:t> </a:t>
            </a:r>
            <a:r>
              <a:rPr lang="uk-UA" sz="1400" dirty="0">
                <a:latin typeface="Georgia" pitchFamily="18" charset="0"/>
              </a:rPr>
              <a:t>– кваліфікаційної категорії «Спеціаліст».</a:t>
            </a:r>
            <a:endParaRPr lang="ru-RU" sz="1400" dirty="0">
              <a:latin typeface="Georgia" pitchFamily="18" charset="0"/>
            </a:endParaRPr>
          </a:p>
          <a:p>
            <a:pPr eaLnBrk="1" hangingPunct="1"/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1113628377"/>
              </p:ext>
            </p:extLst>
          </p:nvPr>
        </p:nvGraphicFramePr>
        <p:xfrm>
          <a:off x="539552" y="4293096"/>
          <a:ext cx="6286544" cy="310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99592" y="1268760"/>
            <a:ext cx="2727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ПЕДАГОГІЧНИЙ </a:t>
            </a:r>
            <a:endParaRPr lang="en-US" sz="2000" b="1" spc="50" dirty="0" smtClean="0">
              <a:ln w="11430"/>
              <a:solidFill>
                <a:srgbClr val="7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20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КОЛЕКТИВ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69530"/>
            <a:ext cx="6100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Справжній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педагог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повинен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працювати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майбутнє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 descr="G:\фото\IMG_8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2808311" cy="1872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65844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46203" y="118637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51066" y="1839106"/>
            <a:ext cx="337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ЛІЦЕЙ СПІВПРАЦЮЄ</a:t>
            </a:r>
            <a:endParaRPr lang="ru-RU" sz="20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36920" y="2636660"/>
            <a:ext cx="6699376" cy="3616917"/>
            <a:chOff x="395535" y="1198652"/>
            <a:chExt cx="6699376" cy="3616917"/>
          </a:xfrm>
        </p:grpSpPr>
        <p:sp>
          <p:nvSpPr>
            <p:cNvPr id="12" name="Блок-схема: альтернативный процесс 11"/>
            <p:cNvSpPr/>
            <p:nvPr/>
          </p:nvSpPr>
          <p:spPr>
            <a:xfrm>
              <a:off x="395535" y="2647351"/>
              <a:ext cx="1597929" cy="889196"/>
            </a:xfrm>
            <a:prstGeom prst="flowChartAlternateProcess">
              <a:avLst/>
            </a:prstGeom>
            <a:solidFill>
              <a:srgbClr val="C58A4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НАВЧАЛЬНІ ЗАКЛАДИ</a:t>
              </a:r>
              <a:endParaRPr lang="ru-RU" dirty="0"/>
            </a:p>
          </p:txBody>
        </p:sp>
        <p:sp>
          <p:nvSpPr>
            <p:cNvPr id="15" name="Блок-схема: альтернативный процесс 14"/>
            <p:cNvSpPr/>
            <p:nvPr/>
          </p:nvSpPr>
          <p:spPr>
            <a:xfrm>
              <a:off x="2332341" y="1198652"/>
              <a:ext cx="2719862" cy="648071"/>
            </a:xfrm>
            <a:prstGeom prst="flowChartAlternateProcess">
              <a:avLst/>
            </a:prstGeom>
            <a:solidFill>
              <a:srgbClr val="C58A4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ІНСТИТУТ </a:t>
              </a:r>
            </a:p>
            <a:p>
              <a:pPr algn="ctr"/>
              <a:r>
                <a:rPr lang="uk-UA" dirty="0" smtClean="0"/>
                <a:t>ОБДАРОВАНОЇ ДИТИНИ</a:t>
              </a:r>
              <a:endParaRPr lang="ru-RU" dirty="0"/>
            </a:p>
          </p:txBody>
        </p:sp>
        <p:sp>
          <p:nvSpPr>
            <p:cNvPr id="16" name="Блок-схема: альтернативный процесс 15"/>
            <p:cNvSpPr/>
            <p:nvPr/>
          </p:nvSpPr>
          <p:spPr>
            <a:xfrm>
              <a:off x="2612152" y="4167497"/>
              <a:ext cx="2160240" cy="648072"/>
            </a:xfrm>
            <a:prstGeom prst="flowChartAlternateProcess">
              <a:avLst/>
            </a:prstGeom>
            <a:solidFill>
              <a:srgbClr val="C58A4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МАЛА АКАДЕМІЯ НАУК УКРАЇНИ</a:t>
              </a:r>
              <a:endParaRPr lang="ru-RU" dirty="0"/>
            </a:p>
          </p:txBody>
        </p:sp>
        <p:sp>
          <p:nvSpPr>
            <p:cNvPr id="17" name="Блок-схема: альтернативный процесс 16"/>
            <p:cNvSpPr/>
            <p:nvPr/>
          </p:nvSpPr>
          <p:spPr>
            <a:xfrm>
              <a:off x="5330715" y="2567056"/>
              <a:ext cx="1764196" cy="992457"/>
            </a:xfrm>
            <a:prstGeom prst="flowChartAlternateProcess">
              <a:avLst/>
            </a:prstGeom>
            <a:solidFill>
              <a:srgbClr val="C58A4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ГРОМАДСЬКІ ОРГАНІЗАЦІЇ ТА АСОЦІАЦІЇ</a:t>
              </a:r>
              <a:endParaRPr lang="ru-RU" dirty="0"/>
            </a:p>
          </p:txBody>
        </p:sp>
        <p:sp>
          <p:nvSpPr>
            <p:cNvPr id="19" name="Выноска с четырьмя стрелками 18"/>
            <p:cNvSpPr/>
            <p:nvPr/>
          </p:nvSpPr>
          <p:spPr>
            <a:xfrm>
              <a:off x="2122660" y="2244184"/>
              <a:ext cx="3139225" cy="1695530"/>
            </a:xfrm>
            <a:prstGeom prst="quadArrowCallout">
              <a:avLst/>
            </a:prstGeom>
            <a:solidFill>
              <a:srgbClr val="FFA74F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95000" algn="tl" rotWithShape="0">
                <a:srgbClr val="000000">
                  <a:alpha val="50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БУЧАЦЬКИЙ ЛІЦЕЙ</a:t>
              </a:r>
              <a:endParaRPr lang="ru-RU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3216" y="324085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502800"/>
                </a:solidFill>
                <a:latin typeface="Georgia" pitchFamily="18" charset="0"/>
              </a:rPr>
              <a:t>«Освіта – найвище з усіх земних благ, але тільки тоді, коли вона найкращої якості. Інакше вона абсолютно марна»</a:t>
            </a:r>
          </a:p>
          <a:p>
            <a:r>
              <a:rPr lang="uk-UA" dirty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rgbClr val="502800"/>
                </a:solidFill>
                <a:latin typeface="Georgia" pitchFamily="18" charset="0"/>
              </a:rPr>
              <a:t>                                                                              </a:t>
            </a:r>
            <a:r>
              <a:rPr lang="uk-UA" i="1" dirty="0" smtClean="0">
                <a:solidFill>
                  <a:srgbClr val="502800"/>
                </a:solidFill>
                <a:latin typeface="Georgia" pitchFamily="18" charset="0"/>
              </a:rPr>
              <a:t>Редьярд Кіплінг</a:t>
            </a:r>
            <a:endParaRPr lang="ru-RU" dirty="0">
              <a:solidFill>
                <a:srgbClr val="5028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94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7" name="AutoShape 2" descr="data:image/png;base64,iVBORw0KGgoAAAANSUhEUgAAAUEAAADWCAIAAADAeKcpAAAgAElEQVR4nFzaZ5ck13kneHwCEQABihxJA09SHBrYtmigTVVXdXnvMyu99957F5kRmZGR4SO997687UY3PEAdaaTVznyZfdFczdk953/um/v695h77iuypSXd1qaNw7bz2KzHD1fv3tmbfCxeXFCtr7p4QgebHVNJKJcBdRojOmVAKY0btYzbQTpt6YCHCngRryvlcw3z6atO7bSWq8Ax2u9Omg0RhdQj4MYNmiIQ7GJwORYsx4J1BBxkiYNiepxnzuuVQZYpgNEiEBpS+EExX04ADcjVSToGlO+oAAyYwGEhkQGdcvaqWSX02fQi9oaEvS7nbsk4GxaVUCvchayyJurrMtHzTvb5UePpsHhcTXXSEfnOzMbU3f2lSe7SJG9pUrQxI9tZUHNWtfurZsGGQ7rjVe0HdXy/lhPU82JWIe5VZKKmfCpYzmClPFbIpYp5rFyi6rVMu5GrV9K1UrpSoEo5ophGi2m0nMGLaayYSZUyaClLlLNkOUtWcni1QFQKRKVIVYtUvUjVC1StRNXLTLXEVEtMrcxUS3SlSNVKdL2SruSxQgYpZFLFHFbM4YUsVszhlQJRKRHVIlEpUuUCWcoThQz6MvkMms/gOQbLp7EcgzIMkmGSuQyaZZAsjeSYVIZOMmScIeMkAZE4RGAggYIkBpEYjKUSqRSUSkEpJJ5CEkgSQhJROB4DYQiIR3Nk8qCMn1WRkypyUkud1VLn1eR5NXlWTZ7XkMsaellDLxvYVQO9bKAXdeysjp63iZMG0qH89aStHrdUooZ8UA2b2IBmW7k3t7c6q5NxY16z2yTnbS2vzEyuz8/ydjYVQo6ItcHfWRay1nVSDhL1FHMoCHptNl2Wxokk7HNYonZDCwqcE7HDuP8kGX6eTV0RUC/syBlEjIpNybcQwYp/Z9a1NhHnrVDyXZi3ktVwxiFT36vPa3iEZAtizVsXv5BNfML94k+bN38//+d3Jn/76y/ffvWL//6L+2/9cuKdN6fee3Py3Tcm3v/Vg3d/tfzHtxyzt9Ddx2nxWl67Vzbza2ZxVSfIqbmoYD3JWcIlG7h0M85f8m5MmOfuWGdveuZvehdvuxdv2eY+0099bJ69lWDNo7ylmGQTMooiDlXQrQ85DH612MnbNG4veAU7Lu62T8giXGaXmC1ZnBKvzdoU+w0y1M9F+rnoIAf2stFeDujngWExNi5DB5X4YS152sSuWvhVh7po0+cdql8AT9vk88Py16eViwF1NSTPO9jTIfNKQCYJyKUesVC8MLdx7/P1e3fYk5PC+Rnt1oZpZ8+8vQXIhbhdhzstEY3CKxVBOg3psBIOC+V1ET437LQ1iNRVt37eKNaQWMplSZj1YaXMJxYAGkU+5Gsj8RYcK4X9lVi4gydHObKXxsd5Zpiha6kE4XWWoMhxMdtL4/mYa0QFu4hjzAROSuAoHToqwQXYZ5btQ357zG+X7m+IWWvS/Q29lOMyyPWivahRVEs6e0z0vJ359rT94qh2XENHxYRBsLY9e3975gF3aVKw8li6NadkLel460bBpk2y41Kwgjp+SC8I6rgxiwh2SOigJg9a86lgkUaKGbSYRfMZNJ9GC1mikqerBaZUIAt5PJ/F8hm0kMWKOayYx4s5tFQgKgWqUqCrJaZaoqplslyi6rV0q55uVOlGha5X6WqZrBbIWoGsFslyHn+ZapEs5bFiFivliGIWL2XxUg4vZLBSgSoXqXKRKhXIUp4s5olCjshlsWwWzWTRTAZLp9FMFs+9LCIMlqfRDIWkKYQmEZJIkjj8txNPYmgcQ+IoEkdSUCoVR9A4koKSCJSAwTgMxhKJaDwZjCeCUIzBE6MielxKHBWho2L8uBQ/LSdOS/GTUvysAp9XkLNK8qwCX9RTlw3svJY6b2AXXeK0ifQYfxOxNRLmEqDNh5WonQ8ZWDrOMntlxiLnh60qvYi1uzy7szzP294Q7m2LOTsi1rqUsyne39peeiJgrTksKptVQ6BQq1pMgkDQbYfc1nzAfoJGz1LACPRdkfEX6dRJIlB3qBklm5Rs4pJ1gLVgX/rSMn83sjebEq3HOUtpFbtlV7YdyrZD2XNrui511SLNaXmkYjchWHdvTssnP1v98O2J9954+PbrE++8Pvn+GxMf/P3D937z+N03RLd/G1q9l9qfo6UbBR27aZW0LLKSTlDSi+pmaVHPh3lLvvUHrqXP3ct3A0t3gaW70dUvYlsPozuP/BsPzHO3fRuPoqwZ19rD4N4CbBJHvdqIQx1UC9yCHdPuklew4+Zt+4R7tM/qV3AlS4/FazNm2V4V8w/y0UEO7GfBbhbo5YCXjEcl8LCaOK4nT5vYVZt42qUv2vR5l+4VwdM28dVh6ZuzytUo/fy4cNEjLzr4K7qdDf7sk91HD1fv3lm7c3f97t39yUeSxVnl6rJmbc3OZkXkYtRqwByWgELmlYgTeh1uNSX0WthsTLnsdMg3zDGXzUqbgEmvPWk1xLTKoEISVsuzQW89Hm0lYsWQLx/wVMFwl0BaRLJNpno01kSTVMCLusy9NH7WqJbhYCPlHmdDPcR+lAmelMBxNnJYgkuI360TxXxWwGOR87YkrHUlf9eiFrsMCr2QFdBwKnFrj4lcdbNfnzQvh8XzNn1QRmyyvb2FiZ3Zh9zFSf7ypHB9WrYzr+Esm4WbDtmuT8OJGEVBHS9s4MFOGeFVZQFDKe4opEIFGilk8GIWzzNYjkILaaKUpSp5+mUTfnlVzpOlHFHOkcUMXkjjlTxTyTP1YrpeYuolplHNdhqFdi1XL1G1IlUpEsUcVs7h1RxezKA5BslnUi8LQT6DF7NkMUflM0QuTeTSeIZBc1kymyUzGTyTITIZIp0m0gyeplCGSjE0ytAoQ6fSNJahsSyNMiRCEUmCgDEcTmLxJBZH0DiCwUkMTqQSiVQcRuIJGIISEJSAwAQExsEoBEYhEIiDISgRjMV9AOQLB4kk0EvDw3R0mImMs8BhPnqUjx3lY0cF8KQEnVYSp9XESTl+WoHPa6mLOnbZJK665EULH2RDTdTRQm1VUF+MqDGnENKzTPw17vqCUcIxS/f3V2dZa4sSzp6Mvy/a32Nvrmwvz3C2ljhbq2tzU4vTDwScrVQCGHbr1UIajPijAXcy5MVc5j4YuEBiw4jnEPI/p+GrFND1GHMaLineJEQbSe6yb2PCMHNDP3PDtzUBcRZDW9PBnWmQuxQXrMYFK7H9xfD2LLAzE2PNJDgLCH8NEa2H9+eVjz9b+MN/e/jOqxPvv/Hog988fP83D95+ff53b2omPgS3H6e485hgKSPfrhuFbbuyZVdVDOIUfy20MeFbuRdc/SK4cjeweDu2dj+xMwmznyQ5c0nuArg3G9mZBlgzvvVH4dVJWLwNORURl9qn4rv5u+adFZ9g183b8Qn3ciFHRCOQLE2K12bM0t0q6hvko4M81M+CvWy0n4sOCsCgEB2VwKNq4rieOm2iVx3iukNdduiLHjMogSdN7Kvjytfn1Yth9uvTytUgc9zEX1m/d3vt8zvLt28t3ri1dOPW2p2/GZavLGjWVu377JBMjJj1qM3sl0r8UknCoAc1qoBEBGhUKYetiiT6GbJDIEzAjVj0CYMG0qoArZIJuOuJaC0OvARcjgTqcaCZijcwuE2lOjiSD/uTNlM+5j+uFVo0UYy5BnRgnAn3EOcRHTwpgqNM5KgEl1IBl1aYCDpcRrlwZ0m+v6kVccwqsU0j1fJ2vEpWOW7p0uHTJnU1LJ33Cyct+rCMudVc9tJj9uJj/soUZ+E+f2VCxV40CtZtkh2Pkh3U8cNGYUjPg6yilEuOe5WZsL4IOfJIqEAjuTSeSWNZBsvSWJbB81kqnyULWbKUpct5plxgqsV0pcBUCulygSnlmXIhU8qli1m6nKPLObpSyFQKmWKOzqeJQprIM1iGTqUpNEPjDIXSdIqmUYpC02mcYXCKwmgaJ0mUIFMkmSLJFEWiDEPQDE7SGEGiFIXRFEbRGMPgDEPQNEZRKEmlSDKFE0gKTSSReDIZT8AQBENgAoISYPyl2DgIxkEo8TKxeAKEEmAcBhNJCE5CcBJKJaFUAkzGY0giXMBjw2ximI0NspFhJjLKAOMccJiPHuQi43zksAAcl8DjMnhcjp9Vk+e11EUDv2rTF02yx4TahKeNOquQsRzV4XY+qN2xibb4WyvS/R3exvL6/LR4f08lFiolAh5re21xdnV+ir2xyN1cYW8scXfXwbBv3K13awUGi4NhLxwNp8BwwmluAb5TKDwKe3oB6zkcfIZDR4C7YVWk5XuUeIsUb6aEq6Hdaevi5/onN7zrD4G9Gdfqff3sLdWTG9KJjyUP/yJ98KH80YfyiQ+Vjz7WTn5qnL7hWroX3Hxsnru79pe3Hr77xqP3f/Pog//24N03Hr372tqf/sH25EZ8dxree4Lsz5Gi9bR8L6NgYYK16NZUeO1BePULcPNBfOuRd+GWc/6mY/6WY+6me/EusDmBchcx7jLCWwa58yBrISbYCFtkAaferRK7uDvG7SWvYM8r2PMJ99IBG6AVSZcfSzZmzdK9Cuob5KL9HNjPQf1cbJCPDQrRl7P0UTV5XE+dNFIXbey6S150yNMu3SuBJy38+XH5xWn1fJD95rT29Un1op95ZX9qgjM9xZme3n7wcPX23c3P7+0/nhDPz8qXF1Wry5bd3aBUDBv1Kas5pJC7BHy/WOTmc4NyCWwyFKORHk10cCQT9CYtetisg/RqSKei/a42BlehSAnw5wPuYsjXgIB6PNrCkv0MMciQ9SRIOK2Ux9Gn0X6GyET9LTQ4ZkJHuWgfdR8yobOXhsvJMhq0qXluk0It3BXvrCj2twxSvk0rsyiFat52QMutJOw9JnzepF4c1i76hXEFOyihPi2fs/yYuzot3pjdn78vWJ00CNZNwk2zYMMp2w1oeWGDADAKki4F4pZjHmUmYszHHdlUIEfDmTSayWBZBs1lyHyayGeJTAbLZIhslsrnmWyOymbIdIbIZMlsnsnkKCZD0GmcJFMvHRIkhpMoTiAYnsRxGEUTKTSOoQkcS2IYjKEJDINxPEkQSYJI4licJBGKSlEkQlMIRSZpMpmm0CyDZWg0Q2NZBstn8HyWyGfxYp4o5MhCjihk8UIGz2fQHIMUmFSRShUptEyjZQarpNFqFqvn8EaBbJfodonulKheCR+WyWGFHFfpgyp9VGcO68xBnTqqkgc1alwnTxvUeQ0/qSFHlcRROXFYhA6L0FERPChERzlgnIuMMqFhJjjKRQ4KscMCdFyCz2v4ZYMYZYAuFWgijmrcXAZ0pJ0f1+14ZLvCnVXW2uL6wvT64ix7Y1nE2hawNlkbSyL2Fm9nZWf5CWdjQbC3Fgu6h53GsF0tpXE0EY6F3AQMQdGgz6QpeB2H0cA44u77LOOw8yIZuYDD46CtapKm5SxKtEWItzDJRpy35N+cdC594Vl+AOxMJfnLMfaCc/mhdeFz09xtw8xN7ZNb6onPVA8/lt//s/SLf9ZOfQLyFu2rE7O//8dH7/364Qe/fvjeGw/feXXy7V9s/+kfHHN3kP15nL+EcBeSnEWYPQfuTEY2HkQ3HsB7Uyn2bHxr0jN/271wxzF3yzz9qf7xR8apTzwrnyfYTzD+EsxfigpWQiq2xyxxG5UehdjL3zXtrHgFLK9wz8PfZbxWQCuWLU9L1uZM0r0q5h8WYsNCfJiPD/LgsPA3wwflxFE1ddJInTaRyw561SXO2sRph+oWweM2/vyo/PVp7byf+ea09uygcNwmXtmbmNx+8GDzyy9X7txevX1r89491qNHork5+fKSYmnevs/2iUWgVgObDFGNys7lODjsoFQEm/X5kH/EEAcZppYAkxYDqFehNlPcqKV87mGa7FGpIhAohj1lwF8BglUw0kbhYZoc5ekGDqdDXtRurkLAQZ4pJ0IlyNGjQiM6fJSO9DDXYTp0UYJG6fBBCS5jIauKZ1TwZPsbou1lrYDtNqicBoVZwTdL90GbrAo7u1TorEF9e9R8OqqctZijSsqv43FWJjkrU4LVKe7iI9n2nFm8beSvm4WbTjkroOFGjULIIo5ZxJBdins1dEhHAyYa9qQpKJ1GMkwqS6N5Bs/RaC6NpZlUmkmlGTSTwbNZPJPGGAZlMlgmS2SyBMOgTBpNM6lsBstmsGwaz2WIQp4sFqlSgSwWyHKJrJfTrWq2Vc22q7lOPd9vlkbtyrhTGreLR73qSb963K8edUtHvdJxt3TUKR53Syfd0nGndNIrn/Ur5/3KRb96Oahc9MuXvfL1oHo9qFz0Cxf9/Hkve95OX3Yyl530ZZu56jAXbfq6l/lqmHs+zD0dZJ7208966esuc91mrlrUVYu87lBXHeqyRVy3iKsmcdbAr1rkVR2/aBIXLfyyiV02sMsmdtXELuroeS11UUueVeInJfC4GDsqxg4L4EE+dlSEzqvJcRbokr46bKuCpjKgJxz8uG7bp9jR8Lek7DXh3qKIvSZlrRtEbJN036ESxL1myGty68Veowz027rN4rBVq2QpEonFwq4E4EtjqWDAa1JLSYt+GHCNgvaRzzrw2Q4i3tNE6Bj09X3mhk1Z0YuzSg4t28MlW6h4I85dCm499q89RLjLeTWHEm1Hd2aC6w/96/e9aw9cS1/a5+9Z5+5opz+VTXwU2Jtl1FzuvU/uv/frB+/9auLd1yffeW3i7Ven3nmV9+n7kY1HuGA5xV+E92cTu9PQ9mRi9zG6P4Nx55L7M4GVe4GVezB7Nr434199YJ+7aZu7aZ+/Gdq8D3OmQfYTWL0Tc4hCdglgkQEaoU+wZ9lb9QpZXhHLK2ClfXZAK5Utz0o3Fk2S3SrmHxXAUREcFqB+HhwVwWExNijExiX4qIoc15GTZvKyjV53ifMOdd5jBpX4SRt/cVT95rR+2c99c1q7GmYGlfgrK3fuLt68Mf/Zp7OffLh445O1O3d27j8Qz83LlxYl8zMW9p5HKPRLpKBGlTTqIa0mrlMjZj3utBaAQCMJVaAo7rJDBg1s0iWtBtrvPirljkrZOgLmw94aGKqBoWosXE/ExmlqnGNGeSYd8aNOK+G2N1PxXhovQu4O5uxR/jEDHKXDXdRxmAldlOKjdPiojFTJiF0j0En2hdtLcta6TSkO2g1WjVTO3dIKtgGzpAg5ehRwWie/GldfHNaf9guHFSRkFLAXH+zNP2DPPxCsTKpZy2bRtlm05ZSzfBpuxCACzVLIKg0b+JBNRgUNhbijRYf7VfxoVDsaNY4G9cNu/bBbP+hUx73qwaBxNGicH3SvjvvPTofPLw9fXB+/uDp6fjH+6mz07HT44mL8/fXRD0+Pv786+uH66Ienxz88O/ru+uCH6/GPzw6+vRx8dz3+8fnRz18df381/u5y9OPVwb++OP2XZwd/vR7/fD3++XL480X/p4v+Txe9H8463520fjzrfn/a/v6k9f1p67uT1rfHje9OGt+d1L8+rHxzWPn2sPLtQeWbg+o3B9Wvx5Xng+LzQf66m77upp92s1/1cl/1s1/1sk+76csWdd2hr9v0VZO6btNXTeKihl428LN66qyBXtTR8ypyWkteVJMXVeSkmjytJC8qyFk5cVoET4rgcSF2mI0cpMMHmdA4ExpngqN0cED7u4S7hdg7uKtHerukp4HYapCpBOhwhwCzcQsxUyHpyyW9haSniAUqaKiKhht4pEkCTTLSooAmBTTTiXErP+pVShmCSMbiES8QdOJwLI2hDodNJRWkjJquxzb0mkd+28Bn63ptw7B7DHgOIs5x0N73mDsObcMiL+kEGSWbVuylxGsQbxHYm00J1otaflqxG9ma8Kzc8azc9a9+GVqfiLFmIc6ifemBb32qaVN5d5en/vDW/XffnHj39Sfv/vLx269PvP3q3Luvye78Lrb7mJKuUpI1QrCC85YI3hLBW8R4C+DepHvpNsieJiRrCG8psjkVWn8U25qEth4BG/f9q3cw6XITMtRRWwu1txAH7Vb5hSzT7qpHsOsTsd38vWzQHTeqZcuz0vUFvXCrhLiHheioBL00PCyCw0JsWIQOyvBRNXVUS502kcs2et0jL7rUWfelYeLro+q3p42rYeGb0+q355XLPvWKW8xzCzi2/V3V6iLv8cPte3d3v/xCNDOjWFyUzM3q1je8QrGHL/SJREmjnrRbUYsxYdQgdiPusaVcFthshM0GzGFBXZakw9Sh0NNacZChimC4HAtWY6FKLFhPRAckOkhj4zzdJjHK56F9biboriFgCwcaKW+f9Pdp/ygTPsyEuynncRa4KMMHmfBZNVmnALdBouDv8jcXlZwtu1Zm1Ujl3D05Z1u4u+rScIpx25COntXprw5qz4/ql53sYTkJWEScxQe7T+7tzdwTLD9S7S5o95eN/DWXkh0yimC3horYSqlAJ5s4qtPPRuXvz9s/Px3+69en//799X98f/mvL05/uj788frgr1+d/Nt31//2/dN/+ebq3398/u8/PP2fP1z9509P//e/vPi/f3r2b1+f/evzk//47uL/+vH6P364+s8fn/6vn57+77+++I8fnv787ODnp8O/Phv/9dnox6vhj9fDn58Of7oefHva+vak+f1Z68fL3o8X3R9O2z+cdL47an533Pj+tPndUf3FuPJsUPxqWHwxKj0fFZ/1c9fd7FWbvmiRl23qokleNInzBnZaRU5r6GktdVpJHpcSRwXwMBc7ysUOs8BhNnqQiRxkIkMm0CO9PdIzIDxDwjOmvAeMb0R7B6RnQLh6pKOL23uYY4A7B5ijj9p6iLWTtHQSpiakrUVVVUBVi6qrgKocUVQiylpM3QB19Zi2AqiKIVnOLyqGFO2UvUd66ylHCTIWAS3tVeQAQ5cOdphIh4m0yXCbDLXwQAP11VKeGuJqJO2NpL2KuJtZ+KBTLGUJLAniSByDoVQcIFNQEowaNFq5UBjRq5t+x9BvGfqtA5+14zJ3XJaex9L3mUdByzBoH/hsPY+5ZddUTdKyQZjXcDKKHUK8AbIXYMFqwcCl5dvA7lRo6wHImiEkmyUDv26R5TQ8QrrT8eiyBsnOrT/df/fXD997c/b9X8688+rk23/3+O1fLHzwmvr+7xDOFC3ZIEUbOH8F5y8TglVctBLZmvCv3afkm7hkPc5eQPlr8P5icO2BZ+G2c+7T0N7Dml8yJmxj0nZIOkaYM+1RBcR7VtaaX8AKiva93N1swAUbtdLladHKlI67Xky5+oXYsBgfFsBhARoUwEEeHJcSR1XkuJY6qWOnTfS8jV73ybM2edameqXESYd6flT55qx+Ocq9OK38cNl6Os6/UgXD1WioEgkUAh7MavQIuKqVJeGTadHsjGhmRrG45OLyfSKxWyiEdBrYoAU1iohaBhpUSZuR8NgorxN32mivk/TaS1DkIM8Mc3QTg0tgqAKGy7FAFQo14FifQrs02iSS6bCP9LozoUApFq4nwx081CX8PcLfp3yjTPAwG+6mnMe56EUVPsqGz6rJOgm49RIJa0O0vaITsQ1ynoi9Idxb524usdfnvXphBXaP0+BZlXpx0Lgels+b9HE1BdplrLkHW9Nf7M5+Kd6Ytoi2ALOUDFkaZPSwgj8dlH667P2vH87/86erf//+8n9+f/bzV+Ofroc/X49+uh7+eNH/9qT99XHzu9PWz9f9n66HP1z2f7gc/PXp6Oen/e8vO99ftH666v540f7utP7jWfPH89a3J42vxqXnB5UXh9XvTtsvDmuXncx1L3PdTZ+3qNM6eVrDzqqpkwpyXE6eVJDTauqsjp3W4OMKdFyGDgvRg3xklA0N04Eh6e4TjgHp7GP2bsraTVm6KVsbcTRheyvpbCddrYS9mbA1ErZq0lpFrFXYUo6bKpCxChkroKEW0zRBbRPUNUFdE9Q0QU0T0jQThhZs7CDmbsrSQSydpKWVNDfi2gakboGaFqhpRFU1QFELyyshRSkoLwYkpYCkHJJWI8o6oKqBqmZC20roWpC2EVPXAEUxKM77RZWwop2090lfE3OVIWMlZqjGLU3UXUUcBchchCzFmLkUM5dihkLUUAD0+YimGNYUItpS3NGrUO1ahiZgikDSJE5hCIXCFJYI+N0qmVwuENkU0lLANQo5Bz7zKGAdBWwDj7XrNLcdprbT2PEYB15zz22oWxQVo7hqFFWNwpJmP6tiEdJtgDUPshcYxV5auUfLt/NaTtUkrptlDYu8aVNULdK2W9vxm/QLjx598A8P3ntz+r3X5t97beqtVyffev3xW79Y+91rlsk/I3vTJH+Z5C3i3CWcv4Lxl0Kbj1yLn1OyrZKBl1bsFTTc2N6c6cmnppmPHSt3UO1WISDLBSRZvzjtFTNuCazn+4Q71r01P58dlnC83G3aY40b1fKVJ5LlaR17LQ/b+/noMP83w6Ni/OV5WEke11IndfS0gV50sKseedGlLrrMoIyc99IvjivfnNUvx7nnR+XvzhtPx4VX+qlEF4l3kXgPibfi0SoQzHicXhFfPD/LmZwUzT4x7Wx7hEK/VBJWyEIKSVghiemUKYsh7XPmgp5s0EN5HLmQrxQNdXDkMJ/u0lgRCpViwULEX4uHa4lIPQl2yVQDRfLRMOq2MiF/BYbaaLyWcA/oUJ8M9An/kAoMaP+YCXZTjqNs+KKSOEiHT8pwnYhYZCzB5qJkd0XJ2+JtL/K2lzjrc9vzEyrBjlcnzEOuHg2eVqmvxtWvDiqHldSoAMEupU3GClmUBOBsUNHDCvasX/zusP7jaeuH09b3p83vT5vfnzWfH5SvB/nLLnNSx44ryGktddEkzmvEcTF1lE8c5+GDbOy4ED8uxk8L4GkOOMyEhnTgb2FCw3RwyAT6tL9PBYaZyDAL9Jlwnwq1MW8z5epgrh7h7uHuDurqphx91DnA3CPSN6YDYyZwnI+Ms/4B5R5Q7i5m76G2DmLpJI1d2DG78LcAACAASURBVNBLmvqIqZswdCB9J27oQMYGqG+Ahlbc3EpYGpC5AZkbcXMDNtcT5mbSWo+bGnFzEzY3E6YmZGgnjD3E1Eua+kljHzH1EGMPMXURcz9l6aHWXsraRWydpKURNzTjhnbC2IGNtaimAqjLEVUN0DRjugaorYOaJqhpQ/oWpG8lDB3E1EwYKlFVBVBWIvJiSFIKSauAupWwdnFPE3VWIHMdMjeTtjpszUa0pE+eCanyEU0+pC4ElfmwOh9S5fzyrF+eDigbRKjfLNTK6TSD0RRGkShNpNIEgiVjVptRIZOpxDK1RIQ4zUeJ8MBvaTrU46DlOOI4CjlHXvvAY+269B2npmGRVQyiopaXVbIKmv2CZj+t2Eur2CnhemDjcXhrGhNtlvT8qlFcMYhLOmFRK6wYpVWTrOlQd73GEHt17o9vP3j3zcfvvT7/3uuzb782+U+/nHjr9am3/m7nj3/vmPoY2Z0iuQskdxHnLiH7c5HtCfvcrcj2VNUsajuUNYskwVmwLd6xLN5ybz/08eadvHkr74mVO2Xdn7buz7h4a27elml71S/khCQ8N3eTdpsQs1a1OitfndHureTjtmE+Oi7EhwXopd5RMT4uJf6P4SZ62SWu+9RVj7nqZ0dV9LyXeXFc/fasfj3OPzsofntWf3FceWVMYwcUNiJSPSTeACOlkK8KBEtA0M5n7z9+xJt6rF1fc/F5oE4XVsoBjTxp0ac9jozXmfU68353zu/Jh/1VCKgnYgMSHdJ4CYzkI4EiECjHgg0YqMFAl0RaOFICo6THRQf9TTTZZ5Ay5G4irnE6PKSCAyLQJwMDOnCQDvZx90k2cllJjJnwcSnZSccglwawahIeY9Slibg0iYAZdGpJwJVPhvJJf4OM9LLx4xrxbFT+9rQ5KiYHTKRNBA7K6EU7e9nJnjaI40pinAP7THScjx8Uk4Ms2M8ALdLfRBz1uLmRsDQSlkbC2km5eoS3g3laqKuDuoakp4vZO6i1kzJ3YH03rm9BulZc34wbmgljG7E0YVMTNnZSlh5mH1KeEeXrk95uytlF7L2UrYdYe4i1l7L2UrYBah/hrhHuHlO+MeMfp4NH+cg4ExqQ/iHpH+K+IeYdplwDxNFL2Topazdl7aWsHdjcgc0t2NSI6xsJUwuxthBbM2lrwLZGwtqCrS3Y0k7a27C9DdtacUszbq7HLVXIVINMdchYixnKMX05pq0AqgqgrEbVlaimCmgrgLYC6CqArgpoKxFNOaIpBJX5oKoQVJeCymJQmQ/Ic35Z1ivJuMW0U4DZ+KiFi5j2YQMLNuxCuk1Quw7p1lNmVhnQdVBXI+Wsxi010FyNm0qgPhtUZoPKSkxXienKgKYUVhcjmmJYXYyoCoAuB1r7ZXzQqTXrJYpEcSxJkWiawWkciYZ8dpfFqNOqpQq5SOjVK0Zw5BKJNB3qsknUcamOgqbjkHXsN3ed6oZFWtELSlpuTrlHS7eySlZWtc8oWEWDgFawIzuz0b352O48vL9ESbbT8j1GtkuKt3NqXsUkbdpVbYeGVvE5dz+cePdXk++8Pv/ea6vvvTbz1uuP/vvrj95+fertv9v98B/cC7dQ9gzBXSR4iwh7JsGeDqw/MD256d2YzOm5NZsEFa6Gd6aD7OkAf97JmbXuz5g50xb2YzvniZu/4OGve7hblt21oJgXknCdnA3aZcSsevXanGJlRruzXEjYR/nYuBAfFf8P4IMy/F+Gz1rYRYd4OqAve+nLXm5cw897mRfHtW/PGtejwleHpe/OG9+e1l4Z0lgXTdTAMOWwIkYdrFfTTmsh5IOMGu70JH96Srex7uRxkyYDZrfgTivtdTAuG2Y1pj2OSiRQBoJ1ONZMQi0k3idSFTDC+FzZoKcQ8VehSDUeaeNwh0yV4jHMYye9zkocbKRiZchRBs1dzDtmwiM69NLwMB06ykaGpPc4G7koxw/SkeMiPC7Agzx8XCNP69RBJXXSJM/bzFUn8/Wo/GJcvu7lz5r0URU7qRMXncxFNzsupwZMpE8FjorQcQnu0eFmyt3BnG3U2SN8R/nYSTk+zkY6hKeLu3uos5O09VBXH/cOiMAoHR1lYwMm0Kc8Q9o7ot1DytHDLD3MPEiZ+4i5h5g7SUsXtfUwRydl7yDWDmLpo7Y+ah/griHtGzGBPuEZYO4e6uggtk7S2kasbcTWSTm6mKuLurq4u0N4u5R/mAkP0qE+FeiTgR7mayedHdjRgR2thLmZML1MI25sQIYmZKjH9PWYsQ6Z65ClHrfUIUsNstRAUzVmqsUs1Zi5FDEUQtpiWFcIa/NBdTGkLkZUhdBLmaqsX5b2StJeacYry3jlWZ8851UUfLKyT1rySYo+ccErKnjFea8055OnvTLKJWE8Usotxmy8pJEFanbC8s2gdC0oXQvL1yOKDUC1EVGuJY2sMqBvo65a0lZL2OoJazVuLgLaYkRTjmqroK4S01Wi2hKgL0UNJUBbiGhyMWONBoft8rDXrFWLGJpEkhCGwjgGwxAAhPzRWMhpM+sUSo1c6tJIaoDrKZk4hwNtt6ag4xV13LpZ2LBKKgZBXr2fU+5lFbtZxW5atptT7Re0gopR2rSrigZRjLWAibeyGg4qWE/xVlH+CsJdTvHXcmpO3SrvuHQDj7FmVepn78/+/h8n33l9/t1XNz74xfL7r02//eqjt1578NYvpt59jfPZO/7lz+G9mdT+HMKehllTwNaEff6u9vEn1sU7iGgZFSxD+/MR3kKAv+AVLNq5c1bOk6B0Oa7dBuSbQfGWl7tl3VsLS3kROc/F2aDdRsymV63NypanNdtLecg2zMdGeei/Zun/n+HTBnrRwa8H9FWPuexnxzXsrJt+cVz79qz5dFx4flT+5rR21Uu/Uk9EcYclqpb7xQLMbCRtlkLAU4cAzG6WLM6qV5eM21tW1o59fy8gEyUtBtJty/pc+YCnAgQbENBIRFsI1ExC7SRUi0UYjwNzmDMBdy0O1BJAB08OaKwIRVG3C/U4ilCkDofrcU8LtrcRRxf3DpnwkA718ECfCI4zwGEuOiR9R5nwRTkxZiLHhcRRKXlYQU7r2EEObJP+StJeBM3ZsC4HGOiQlg4Yc1FbFfUO8/HTGnFcxY9q2EERHjChNubqYM4O4qpD1mbC2knZe7i7R3p7pLeJOZtJexd1tVFXG3X3Sf+IiQyZSJ8J95hwj/C2EVs7aeum7APU0UftfcTWTVo7sLUD25pxWw/19DBvK+lsJOz1uLWZsNbj5hZi7xG+HhXoEP4W5m2h3g7u6+D+NuZroe425u0T/i7m7eD+Hhns0+FRLjrMAoN0ZMBEWpivibg6KXcP9XQRTzfpbsPOVsLWTFgbkKkBmpqgqQmZ66C5Fbe2YHsLtrWT9nbS0UzYGnFHFbSXo+YiYCxF9OWIrhzRVQBNFVCXAVUhpMwHlLmAMuNTpL3yl8l45Wm3LO0Upx38tIPHOLi0jUOa9zETJ2XaTxj3YQu3COhzIQ3pEuF2fsrMhQ37sIGNmDiohYdb+YRdiNkFtFtajZk6qKuesldhayNprcOWCmioxPTlmL4S01di+nJUX4zoihFtMaIpAto8ZO1VqMNxdzxo1yt5mkSTSTARB+BENA4BCSgGRPwep8VlNQedNsipy/l1R8nQJRq7QsKjoKViEmfV7LRyl5ZtU9JNWrrByLYyir28hlc1yZo2TduhbTt1FYsiyV+DeasNu7xhlZcNwqyKTUm300pW2Shu2BVtl6br1JT1Ivf6k/W/vDfz/puz77y2/ttXt373y5X3Xpt959XJt1+deOvVJ+/8gv/Z266528DaA2jzQWz9fmj5nnfhc+vMDf3jvzgXboE7j4G9Jx7WEzt71s6etbCm3YIFzMrFLdyIdCMi3QkKt217q0HJPqDgurlbGa+FdFlU6/OSpWn5+mwaMA3zsWEeGhbAUTHxshUflOH/900LPW2iFx3s6YC+6jPXw+xBHTvtMM+Pat+eNZ8dFF8cV747rT0d5l6pQGFQr/JJBG4BNyQVJQ3aSiTQTsaDcoliZcm8u21h7VhYO4atdTNrJ6ZT5ULecixUAYL1WLgZBxoQUE9EayBQCPoyXhduM1Nuey0ebaagDgGPs1Q1CSFOO+H2MOFANuqpJd19zN1LuduIq0f6RpnIiI708eCAiowz0cMcMCS9R5nIVTV5kgcvqql+OlwATbBNYOfNG/emdLuPNFv3JQs3JUu3uDOfsiY+2Xv0CW/ulmbncVC1Rwf1LTJ0UsGPS8ku5esS7h7q6aLeLuZpY+4m6mqinhbubWLeDuHv4oE27m1h7g7u7VGBPunvk74hExwwwTbu6xL+MRM5zEQP0sA4DQzo0JCJDJhIBw92iXCHDLXJQI8M9shAD/d0MXeP9A6ykVEBGhfhcR4+rRJnNfK0ShyWkv1sdJgGhmSojwf7RGjERMbp6EEW7DNAhwQ6RKSZ8tWS3hrsqcVd9birCjpKgKUQNuQC2qxfnQ2osgF1LqjOBlRZvybtV9F+Oe2TU14Z4ZbhDhlul6fsUtgqgq0C2CJMmLiwcT9h2If0bMjAjun3QcN+TMcCdWxQywK1LFCzF1XvhFWskHI3KN8MyDf8sg2fdNMn2fLLNgHNbiakaaQc+Yg2H1IXI+pCUJXzK/IBRT6gLATVxaAqH1Bm/Mq0V1GK6NspZz1lryO2JmKrJ8wN2NKCrfWEpQwayqChHNMXAV0hrC6H1cWoroJ6x53i0UF/0GuUCgyFJZEkCMMxBIEQJJGIg7GwDwp7wYAH8jriDgXhEPcA5xEcOkOAKyR6GvP3vcayUZxW7KXlO2n5dkG9XzVJOg5t323qeywdp6Hl0NVtKkq+B3GWqxZZ26GpmqQlvbCo45cNwppFVrerWk5NwyyjxNvBrRn2jX9e+P2v599/c/mDX+78/o2d372+/v5ri+++/uSt1x7/49/Nv/ea4LN3LZMfuWc+9c7dcM/ccM185njyqW32E9f8zeDqffvCF7KZu9KFL0UzdyULX0Q1e7mAkrQLAcWWX7Th429aWWsewV5YxnVxNmmXkXRZ1JuL0pUn8vU5BjAOCtFhMT4qxV8C/v8axs6a6EUHfTakrweZq0HuoI6edKjnR9Vvz5pPx8WvT6rfnzeuB5lXGLeddtspp5Vy2gCV3MVlR2SSoEysWFlWr2/auTy3kB+QimJqBWo1p/2+dMDD+J35oLMc8ZTDnmo0WI2Gsj4X47ajVgNqM1YhoI0muyTaZ9AuhZE+H+nzl+KxbMRZiNm6pH9A+Xqo+299OAOMM7ERHRnTwEE6epiJjEjfeQk8LUJpv8IvW1Wsfi6av8Gd/lAw8zHn8V840x8K5j6VLt5WrtyTzN3kPPlUvPw5Z/pT1uRH/Llbmp1J9dYjy/5C3CzuMMBFJ33Zz110Mqd16rhCHFfw4wpxWqdO69RZgzquEsdV4qiYPKmkzurkeQ0/ryDnVfy0gh0WkNMKflYjz+vUSQU7KqOjfGKYhXo00Eb9zZS3jrjrKXcr5Wkk3dWkq5qwVxLWKuIsI+5S0luJO6oJVz7uKSbcJdCSDusZv4Zyq0iPmvAoSb+S8qkYrxb3qjGPDndpMJcEdSpTTjVslyatiqRNkrAIk2Zp0ixLmMSwSZwwSRImIWjgA3ohoOFF1HtBzV5AuetWsjyyHY9kxyNje8Usu3DbKthy8FdsvBUrd926v25iLxv2l02cJQNrwbC7YNiZ12/P6TZn1BszetaKgb2m3V5Sri9I1+Z5C4858485c1MBNa9PAx3UWwYN1bi+AhpKEV0prC1FtCVAU4xo8yF1NqDM+hQZn7wIaFuIvZ1ydjF3B3U2YEsNMlXjplJUnw2qGb8i7ZfTXinpFtNuCe6R5lLeYbc0Hrbb7Uq5mM4xRIbGSQLB8ASBJzAYSIa9UbvBreDZRFsWwYKDP5ezKY7g0FEifAKFzsDQUdQ/CDrbTkPNpKhblC2bpusy9D2WvsfcdRnaDm3LpWs6NUWjGJXsVEzyllVTNcgqBmlZL6qYJFWLtGaRVYySjIINc5aCm1P8279f+8Nv1v/5N4vvvbb+wS/Yf3ht/59fY/3+jc3f/v3KB3+/8P4vV377S96nb2se/kU3+bFm4i/GqQ/ts586F27YZ2/oJz9hf/bHlY//tH77s9k//WHtzqcRLScbVBI2fly9FRCvuXhbFta6R7gTkfFd3C3SaSBdVvXmgnh5WrY+l45aBoXYqJQYlRPDQnxYgP5rlj6po8e11Gk9ddnCnvXpZ8Ps1TB30EBPOsTzo9J3582n49KL4/L3l82LfuYV085mXKeinLZC0JfxOpNGnZu7r1pZkC7OOXlc2GTE7BbKaU17nIzHhdosmMNCex1ZvzMXcBWC7mLIlwt4aLedclkRqyEf8bdRuEdhgzTRJpB8DKADoVICKsRDlYS3gwcGTLhH+XqYu4M4u7h3lIkeZMERDYxp4CADHGYjB0ygFjf5xCuCJ59wJv4smbuhXPlcvnxHvfalbPGucPYGZ+pjztRHitUvtJsP+XM3Fatf6rcmhTO39x59LF37Ur01wZr8cHfyI/nWJObXnbWYH8/7Lw4az0fVr4bl5wfV705bX40rp+30VT9/3S/UMV8d8bQooIGH6ilvGfaU454i5CzF3dmoPQ3YMlEbEzGTQQPp12NuNepUIXZZyi7DnIqkQwHZ5KBVHrcpEJsctkggszRmFicsPNjMi1kkoEWStEoSFmnMKIkZJKBJEjOKQLMEMkshkyRqEIbVgpCSG1LshZQcn2w/oGCDOlFYw/Mp2T7lvlu27xDtmXlbetayZnNOsTkv31lSbiyp1pYUW8vq3XWziK3cXpGszat21pXry9z5x1sT9zYffbn96MvtiXtrD+4sfXlz6Ysbq3dvLN+5sXTzs6WbN5Zu3ly5fWvrwX3p8qp6c1u1sS1aWN6fnuXOL+5Nzyzcve2QsvpMrIX6SlF9LqLIh9X5oDoXVJcAbSGsygaU2YAy97eoSlFdE7F3MFcbdbVSzmxEFzPsB9V7fsWOV7rlEW94xete0YpXtOIRLLtEKzhgGXRKg06jWszSKIyB4VQ0gMb8yZALcpuCOplVwDLsrmrXZ9VrU8rVCfnSl4Bo4yDqPgy7+h5z32vpe20Dn63nNnVcupZD3XCoGg51zaau2lQNq6pukTdtyrZD3bDJcxpe2SRtWZV1s7xpljdN8qZZUTFKc2o+rdglJZtJzqJr6d7eh2+t/PZXO3/6p83fvbn921f5f/ql5KM3hX9+k/PHN/f/x9/v//HX2394c+V3b7A++0A5edM4/7lr5X5g/aFv+aH07odbH/2O9fnH8pmH8tnJjVs3d+7fDWn2M2EVbhciBlZcy/IId6zsDb9oL6YQeXg7pNNAe+zqzUXx4pRsfY6JWoaF+KiYGJXigzz0XyvxYSV5XENP6uhZA71q4V8NmGej7OUge9DAjjv4i+Pyt2eNZwfl50fF7y4a1+P8K5K5GfXqso29Cxu0jNueD7gzXgdiUsc0MsSkI+wW2mUj7BbMYsIsRsJuzgTchUggE/Awfg/tdWV8HtrrxJ1W1G5i/K4KBLRRuE0g9VQiC4SzANBAU6VEpIYEexTQJYKDdLhH+Tqoq404u4RvnI0dZMEBGR4zkcN87DAXIZwi7cZ90cynopnPuJMfcic/5D3+SL54R7Zwl/v4U/6Tz7a+/B8b9/7AmviIM/WpcPaWYukLzcoD5cp92fJ9/sJdM3/ZJlzSs6elqw94C/ekG1N+rXBYwL85qn930nxxVHt+VHt2WHt6UHlx3Ljs5Ui/JuWUUiEzHbISPj3sUCedGsSpQRzqhFUJWxSIXZWwyEGjJKIV+pScgIYPGMQhFc8r2XOINiz8DbNwxyHbtwm3Lfx1i2DDyF23cFYcvHULb9vM27Xx9/SsLR1r28DeNuxvmDhbFg7LuL+j2VuTrS8IF2a4c5P8+Rne/NT+9IRuez0klTp4As3Ojmp3S7O7I1le2Zt6vP7FraWbny19fnd96sHu9CPuk5n9JzPyrU39/jZvfmZ/fn5/foE7P787PbX4+Z252/eWP/9y9ct7M5/fenz71uzNz5Zu3Vy9c3f59t3Fm7dXbt9jT81IVtbVO7uq7V35xpZkdV21vatn73MX5lfuf+GUsztUpIX5SzFDLqgohDW5oDoXVBXC6kJYlQuq8iH1y/22ENGWYvomam9hzjpiryN20q+yi9eMnGXj/rJlf9XMWjbvLVp2FzQb08adOePeQsJn6raKWZoMuh1OvcpvVEEuQ9Ss1G2vSGYf8yfvcx/e492/s3/vxu7dT7bvfrb7xS3p9Jc5g+QwYO27TC27oWnTtp2atkvXsKuqVnnOIEAVe5BwIyZYS8l3c3ph2SRuWGQNm4JRcygVp2gW1a3ytk3RNEqrenFWxSFl2ynhcmz7sXXyI/5H/7T6wWtL7/5i/bdv7Pzh13t/+BX7f7zJ+dMbe79/dee3f7f/z28I/vIPu394c+H9Vzf/8k+aqZuOpS+8qw88qw+1U3fX/vz7jc8+ls49Vq/OKBYe8yYfCGcnwxp2OqjA7ULYwIrr2R7RrnlvLSBhxZRiF3cbMatwp1m7tShZmlZsL1Fh4yAPjYrwqAgN8n8D/Lc/HvXUaQM9a2KXbfz5KPPisHA5yB42sOMW/vVJ5dvz5rOD8ovj0jdnta8OS694hQLD9pZ2fdW4tRGUCFGLIeO15wKOfNBVCHjyfnch4M64HZTdlvE4cwF32ufKBr20z425HKTHzfg8lNeBOSyM11kGw00k3sZSVQQqxWNFECzFE6Tfkw47OkSwiwc7WGCQDg8oXxd1t5LOLu4bZiKjTKSPBw4zwEEmgjvFxp1J8dwNwcwnrId/2rjzwebnv9+f+Egyd0syf1s8d1u99kC2dI/z+DPBzG3O4xvCmVuqlS/1Gw91G4/kqw/2Z2/r9he8yl0rfzmkZNn5a2buinD5oXRrmo7ang6Kz8blk3bmalT58eno568O/x8q3iu47fNM+/bMmypLlqzeLMmS1SxZjb2CBEB0gOi9A0QH0YlCACRYQBSid4IgQICo7J0iqRJLsi072U2y2SS7eRMn2cR2HJfkzX7n34Gy7zffzHVwz/xnnrPf3Pd9Pdfzf75VTY1qA0bhqEpgk/O1LJKUiFbQcAMCuoXPNLJpRjZVzyAq8AgerIsGbOejegb4dAOHxoeBGYB2OqCV2tXOhkG4KBgN1EkFt9NhXSx4DwcO60OhhGhMHxbPQ2PYMIgQjeQiofxeuBiPFWHxYgJRRiEIetEUUA8TARLi4UxYtwhLGJLIxuUqI1MoJ9M1HKaWhpehoDwIkAnqoAPaWT0QTi9CTMJIcDgJttfAIGkJUBESxEEgmDAEC4EigcDY1lYqoJUN7qIAAb2dAHRrB7alldENEMAgTCCQ1N7OhcL1TNYAlyclktgIJAMGFxNIKgaTjUBgO9rwgI5BKWshObGUdFZDg3mXOjeunnWqc07VK3QLbs3shPqV8m5tyT+wELPNx2zVsKUatqTH1UNSsoGN0zMJFhZFT0LriCgxskeIgmooOAECPKJTzE4n7BaTRi52GFQJpz0xYjGxaTxAF6O5ldTYQGyoJ9XfozXVCUAAFbZXSyTyQSAVEpJWixdthsUhQ8EizxhFcZ3QzkTL0e1MwB1M/WXY3QuoB5cp7e/KUO1DTJRfQgvImENsjJECtTLgLj4+o+VlVOywEDtO6zYg7oubr7BunaJcOYy/dBB3+XXclddxVw7irxwhXH2TePVN0rWjlOvHmTdPsm6epl09Tr5ymHT1MO3WcXHLOwZI3QCiTQZupDTdpjTfF8Mhil60koRTEDEKLEJFxrg0nPSoLGYR+HVMv449LKIbmYQRMWuyX2znUcOm/qTdpKX2SnFwBQ2XcBrWZn0bhdBGwf9/m/D/9OHwqz78eCH+fH36xdbsk7XsVjX2cD7+4c7cy71Xs3Th+c7c8+3Say65wtOv9KlV42LxAJWsoxCtPKZDxBmV8B1CrpXDtHEYgyy6hcVy9Ak8KlnEMhC3DoYspsigJTE0FLNZ4jbz9OhQcdI1H/avpuKVoL8UnCyHg7Nen99kVFFxyRFtJWitBuwLsZHVqfHV5MhSxF71W5ZijvWMa3PGvZoY3ZiaSNglZi6iH9euInbqaSAlvlOEaub0PODD6gWweim6VUXoGqBD1USgEtupo/RYuRgjE6YnAwcZUK+CZuVjeMhmOrhOTUc4JDSPmufX940rmB4D3yIm9uGBkRHtbi29szD9dKP8ydONn324/9HuUnpM79fydUwCBwmlg7pZEJCEiNMw6SoyWU0i9RMJnB4QsaUJ21SPa2nsp5DNPK4AiWQCgXRAF7mzkwOHCVAIJgjABrazQZ1sMFCAQggwvRICqZ9KlVMofTiMgojUkFEyArKfQe1nMOVkmoxMkdNofTgsDw7UUKA6ClSJBw0KmKPKfpOA30+lajksFYugIXXpsG1STKcIBZAgWyVIsACDEGCREixez2AZKSg9ukGN6eYjoXwMmglDYDs6ca3NfeAmObyZ0d1KbOvANrfhW9v5EKgYgWSDwDwowsBkmbl8DZXOhqOJXSAqGCrA4FlwJK69E9PSRuzsMAlptZhzKTlRC9tKXsOcWz/n1s1O/BPj6RH51LA0PSybGVMWPNpK0LSUGFqK2xei1lrYknOpR+UUq4AyyKWpcSgVGqrCQHkQcB8WzQSDqJ3tFolwOhwYsVqGzbrQ+FDUMTjAptE7Ool1rdh7jfC7D6B37vQ+eNAHgxpp1EEmS0+msLtAmHv1AmCXR0iJq5hOIU7eC6B33Yfdv9R242TT1eN1V47du3zs7qU337vwxt3zh1ouH8e33uZAW/Btt5ENV7HNNxhddw1EoJOPspBaVLAbovYL3AfnuPfe4ty/TLv9Fu7acew7b5CvH2HePs65e5p//1zfgwt99y/yNCWWgQAAIABJREFU3ztPv3accf0Y59Zp3p0zjNun+I1X+yFtQmA7paWB0dYoQ4ANNMKIhDeukg6wKUIoUAAHjisZ6RF5xMSf1LF8WvaIiGHhkEfFLL9aNsynxizqmTG7no6T4OEKOi7hMq7O+jcKoY1CcG02sJ4PbBSC/39PK/Z4If5sLf1sPftkLbtdjT+sxT56OPdyr/Zsq/hip/hip/h8u/SaCk8coNEcfH7EYPBr1CYmTQiHsHu6+xBQKQophkOlCKgajzPSGSYmw8yij8kkAYMhZDKGLaaIxRwxD8yMDtUCk1WfpxbyLUQCc17XrNs54xz36PQSLHqAjS/5Bks+c2nSUgvZV5Ijq4nhxdBgZdK4GBnazLi3ZjybqYn0sEJPByvwHUps2wAN3I/vUGDbFXiAHNfRTwQo8e06creNjXDwMXYOarwPP8RBDfPQYyL8MAdlwAHGeehRAXaI3yvDdNIAdxT47lEpzW8QerU8Ixdj4mP7aXAmvNlrkT/fKv/7R3s/ff7wkycbT1fnpke1AQ1HS8PSe0AsKESKx2qZDCWN2k8mq0gkMRpDaGnBNNSjmxpZPT1GNkdJIHIhUBYITGrvoIPBfVgkD9opQ7drcAARrK0P1i3rhcpIWCWNqqJTpSSChIDSU6AWGmiAiTb1CQalsgE+T0ElS0hEBQE+QAfryBAZGmKgIBx9OCuXrKRRtWyGlsvpw6LUuLYBUgsP0SpAdqqJTQpUhxABZ8GhShrDwBNoiTAD6n4/qoOPRgh7e1kwJKm7m9zZJoa0KKB1fGA9trke09JMAgC4PTAWqIfS2S3BEnQ0phxP4sNR5G4gAdBFh0DoECgRACC0d1K7gAwQaIBLno9NLCXdtbC97DOWJ01FjyE3oc6MKqaGpXFrX8wiTNkk6SFpekRe8OoWY7ZXAFdDpoJHO66km7gkBRbJ7moXANuVKCgf0kNobye2tvZBerQ0cmjEnvB5kj5XeMSuZ9BoHe3ounrIe3fBt99D1teR2jt4UJiGRFETSRIUig0CYhua0PfvCyBdQ3y8hQXjwxqIbbfJ7XcI7bcQTdcgDdfab124d/HEe+ePvXvh2LXTb9w6f+TepWMNV0/fvXi07vLxjlvneu6/jW26qsC2OLhgC7lRj3pPDb0tA97jttUxW+oZLfcp994hXj9FuX6Udesk/+5Z0f23+u6f590+w7p1mvneWdbdy+y6G7zWuzxAI625gdjQQGtrEfWAtIReK49h4dGUODgP2MboaBVAgU4Fc3pEHjUJJrWMSS1rTMy2cqgjImZALRviUaPm/ty4bYCBl+AQcio25jSs5gMbhfBGIbSeD24Ugptzoa1ieLsUfliJ7tZi+wvxJ4uJ91fTzzayT9ayO7XEw1r0o4eFj/drz7dLz7YLH+6VX+yUX5Og0BIUSoZB27icKZs1PTxk5fN40B4hDKIjE61MpolG0ZNJJgbDwmINclh2AT80YEg7hqdHh7POkbxrbN4/OR+YLHrG59zjWedIwmae1GvG5HI1lTTAIuY95oWwveIzFT0D8yHbanJkNT68FLbW/ObFiH0749nN+cpe0yAHqaUAVQSAsrdNR+jUkbo0pG41octIg1jZCBMDbGFBJ6TEqJadNgpDSvqEEGenQ3XYjgFs5xgD5uP3TnCQYxyUmQzmAu/SOm6qid3jMmrIKB4R0ziQZhrwARVcx4C1lOOuj3YWfvJ04/nOwqOl2ZxLF9KydbReeg+Qh4QrSUQFhSwnk+V4vAyLY3QDUXUPsM1NNGCXlsEYYLG4PRBqRyeuqQnf3MLugbKBABGk2UjuliGaBdAWCRauIiJVVLyKTtMwGHIyWUHEmigQO61jkNNrV8jMIpGMguf3IiQ4lIkGMNC6OfAeLhqjZTIGuRgrE6Tj0gx8jphAoILB/Zj2AUIrDw4QIEEqXL0c2caHIlhweB8eJ6fRZFioFlmvxvcIsTgOHMmGoRlQKL2rk93ZJOq+JwLdxbXeQbY0IJrqe5ub8a1t5K4uEbZXjMNxYFBqdzepC0Dq6iJ0AfCdAEIngAYE8+EIVk+PjoFfiDlXUq5K0Jp362ad2syocmpYmrCJ4ta+2KAwPtiXskuSdnHCJsqMKefDllrYUvINlP2GvFsz3s/QMXA8CIjR2c7qbBOAung9IFYPSAiDKpBwNb7XIuC4TTqv1ahh0CjtbZj796Dv3YY+uEcDd/eTCQMMmo5C7ccRhDAktb0D/eABuu6eCNmlp8P60O004ANix20evIELb8F3vNdT/07T9dN3Lrx58/Thm2ePXj979NrZo7feOn737ZN3Lx5/7/yb9y4da7x6svXmadC9t3DNVwxkgEeEspIatchbrNarvXffJTa18UAQIQjIaa2j3LmMe+ck4cox5rtnePff5ta/w226yWm9x+loYbS3UdtasXX3INev4u68KwK3yzFQaS9cAAWzOttY7c2s9mZKcyO1vckhpqYdsqiJH9CxAjrOuJhtZVOH+DSfQuzgUUMD8oxjcIBBkOEQcio2OqZfnQ1uFMIbheArhjfmQptz4a1i5GEltluN783HHy/G319LP9+cfbL6T4Y/3Pknw083Zz/cL794WH5NQ6EN8nlWAVdPJzvEgqLXXfJ5x6USKQougIJVeIKVwx0ScAdZTDOdbqLRrWyWX6PKjTkqPncl4KkFvDW/t+h1FTzOrHMoaTclrJbo4GDIbIgMKso+81pidCFkK3oNc279YnhoPeVcS4wtRYYXw7alhGN7dnIj7RoR4XUUoIYEUGJb+zFtBkKXjQWz85AOIXqUh/LLyPEBXtzSVxzTVIb6FxyqrFGQVDG8bJSHiYr1ER+OqTeHpbMKspvWY8a0aTFtJhLQROzWotssFOhYH0lHhjJB9ejGG7jOexYJfT7p2V/IPN+q7tYyuQlDWCcwMPF0MECIRirJlH4aTU1nSHE4Tk8PpqGht6GBCQQpiTgThyXuRdOBQGJ7J7apFd/WTuoC0Fob9JhWTW8bo7udi+oRY9EyLEKKhctIBC2bpefy1Ey6iQ61M9otHJKRz5ficWw0lINBilFgG6NdiW9nIuBiMlHBYBg5GAcPZBMxlTQqHQYmg7q0ONAwtV2J6ZSjOzWYeim8mQ2BshEoCQ5r4PL6SSgdqkGFB3NRSHo3kNLVQ+nuZnY2c9rrRV33FIgHbOB9bMsDeN0dVGM9trWFDgQKUSguHMYAASmdXYQOABHQje/swnV0koFANgzGhcIpnYB+KnY+OrY6NV4JWrLj6im7NGUTJ23i1JAkNSRJDUtSw9KUQ5oYEscGhekR+UJ4cCE8WPYbK0HTrEszrqQbmHg5BiGC9SjQSAuLNiIWGFn0PiSsDwaRo5FaAk7Zi+LDoeT2NnTdA+S9e8TmJgkaZeVyzFyulkKW92J4IAi9rQt7vwFXd19FghgYCHFvOw/ZwgDXYxqv4dveRTReb71x9t7Fo++dP3L7rSPXTx+6duqNq6feuHXhxLvnjrVeO995463md041XzvV8e65thun22+cxjRdZXTfdghQYzyQBXdbh7rLa79LbWygt3UyAN08MFgABrJbG5j1t7mNd4SAJiGkiw/tYYFA5Pb23oYG+Hu3gdeuwG5dIzbeFfR0yrEwLgRAbmvkgDqFMCC9s6W3/g62+Y61j5QclsUHBUEtI6DhjIs5gxzaIJvikfc5eLSgXjrtsBpZZDkOLqPgQqOGtVn/xmxoPR9aL4Q2CsGNueDmXGC7FP4nw7X4o8Xks/XpF1uzj5czW+XEVjn6wfbsx/u1FzuVx+szL3bnnu0UXhtTyH16bWBAFzYbQiZdyKRfiPgXIyGfTqOjk0VojLQXq2dQjSyGmcmyspmjIoFfo0oMmvLO0ZLPVfW7Kn53NeCrhQLzYf9iNLSWmlpLJWthdzU8vBAdXoqNLsbGKiFrJTC4FBldT7nXU66V6OhqfGw5Nf6wEJwaVmrI3Upcex+8Topq7Me0DNLA4wJ0WEsP9VPDSkrKwK25DZux4bVJ44JVsjYsXx/vXxyW5jWsjJi061D9W2L06ZhqxyouqRg+BtROAIQlxIgIN4hpHSJ1j7GRDiZcSwSxIY29be8Ruh64B8SF0MhmObk3nyl6TXGjcJBD5ECBMhxGRaaY+HybWCTuxeCbm/BNjRwwSIJGqYhEJYnAhcNoYDAFCCIAutDNrYimZnJLgwHXLEPWsXq6+GiYEAWWoYGyXgAfDZGSiQoaRUwkmBioIVabidMrI5H4MCQfieIiUEJI1zCrXYlt5faiZWy6gsk0MjAOLnCAQ+FjcDQIlAaBaEngUU5nP65TgQUaSR1qTJsIAxcTCFwUQkGhqMgoPbpBAm+mAAGE9k5ceyehrZnZdZ/ZWc8BPJDAHsiQjezuJlJrG7a5EdvcSOvqYIK7KV0dpM42Umc7sRPAgSE4cAQdCObBUXw4ktHdg25oFGMR1fDo6pSzFrbOeQyFCW3hn0ErTcGtnXVpshOqmXHl9JgiNSydGVXMhyy1oLkSNFVD5oJb41IzB9g4OQ5hoBL9OuWU3eKUSaRoFLu7m93dzQYAWB0drI4OcksbvqGpt76R2t4hx2CsbLadzdHgcFIEXAAGUltbsHX3cQ33VAS4VYjV0KASHIAFbyB03sa33YLcuwi4dbb9xpnmq6dbrp+9fe7gtRM/vH7q4PUzh6+fPXrr7Jvg229T2+8i718B3ToHvHUWeOt8x/WT6MZ3BIgGOb7NI8eH5aiQFDrOAvbDm9jtd0kN75GaG+mATj6spw8FEffCpTiUGIPiwaEcOJgNA7GhXQxQGxPcpiTA+0nwQT55RMYy80h6FnZQSB2SMO1ipk1Es4qo3gFBbFgctwnCA5ygjjsuZdt4NBuP4lWIhnhUv0Y8NWw1ssgKPFxKxgZH9Gv5wGY+slmMbRajr5bhrTn/din0sBJ9xfCTpannGzMvtmYfL0+vl2Kb5ciL7dmXe9UPdquP1jIf7lc+fjL/Wt4znhl3zDhHZt3O+XAgM2JPWY3LsdBSLDLncUYt5hGx2MSmaShEFRE3wKB41IrMiL3kmVgM+ZcjwYWwfyEaWEnElhOx5WRsMRFdisdqQXdpcrAWtC5Ghpfj48sJ52J8uBq0L0bH1tLutSnnSnxkNTG6khzfmHYNCbASZBMXeEeMbDAzIWPC3nE+0itCJzS0jJ6dNwvXfeYf5SZfzvn3/ANPPNr33ZoXfv2zoHljWLY6wPtFdPh3M55fxB0fe43b5r6aihYXoKN85LQYm5Hio3xkRIjJall+GUVFBLIhzb1tt0V4cMiumk959hcyc5PGiJ5r5RLFGISKRLD39U0ODAyKhFwYhNTexgYDhTBYHxwuw+IlvXgaCIzvABC7u/FdAERLE7S+gdjcpO5tVaDrBFAQD4YQwoB6PMBEAwgx3RwkXIBFK2k0G4cwRO9QkaEcFJILRQhgMBakh9rZaKK0GEltUiJayWGrmAwTFTZI6xJjoXQohAlHMGFwNbl7lNutwIL7UD1GCtBMBsixPRwkjNgNIAA6WKAmPbpO3POA3NlK7gIROjppHQ30zvu4pjpMwz1G5y09oVWOaqd1tuNbG4ntzeSuNnJXG7atsbetAdfRRIeA2FAICwwSwBAyHFGARFMAIMSDOiEGWgmPrqZd89GhatBSDZpqIXM1aKoEjFX/QNlnmPNoi15d0asv+wYqgVdvlUyVoKkcMBbcGq+OM8DBamlYK5cxIuIOsulSBILTBWR3gXggiASBUqB75Sg0BwSldXRzQBAFDm9k0A0UsqoXI+4B80Hdgh4gqbme1HpfS4MbmFA9A2JgwZmQOkr3XRroAbrpBrblBrb1BuTupc6b55qvnbp19vV3T71++9ybN88cvnryYN2l470PrmkxACWshVx3hVB/BXP/7Z7b55D1l0XYdi0TambBZ2z84jAtrUdPCrsthHotpnmER/T28ya1fX6DLGBShsz9YZM8ZJaHbMqYQ50c1aTGtNPj+px7IOcxFLzGgteYnzTOTpryPlPeZ877zHmfpeC3ZL26qTFpwi6IGLkBHccpY1u5ZDuf4lNJ7FzqpFqcHDKbOGQlAS6j9AZHdGuzgc1CZKsU3yhF1+deMRzYKYX2qrG9WmKvlni8mHq2kf1gO/90LbNVi2+UQ8+3cx/tVV/sVvbXsi/2Kh/s115biQemHbYJhUSCQZlZzML4SFin8Cilc27nQtA7H/DlxkZCRq1Pqw4aDXGbadY1Wva7S5Oumv/VFO1eTkQ3pqeWU/GFRHgxESwHJ0o+63zYuhixryadm5nJlaRzIWov+y3zkaGV9Nh6Znx1amQ16VhPj+fdBkVvuwD8gA++q6N0+1W0pJEXVhAzWlrN1rc2qnjoMz6bcn5SDP244PtZzv37avCPZd8vM2P/khp532/6wKv7rBT4rBL5tOD/z2nXS6/hA5e6qqGX1bT9EcWGta+mY84qyAsmftHSN8pDK7BdPESbhomySWjpCcvjpdlqdDhk4AzyyHIiflDY5zeZJ7RaDYPJhSPoQBATCGIBwWIkRkmkcKCI3tZ2dGsbCdjd29EGqX8Aq7tLaGwQ9bQoUA1iGIAPAokhnRZik5naJkB285BwBYmkZ3PMDJSd0qrsBfCQYD6sS0UAC5BdqMZ7fNA9M6lNT0EYWAwDg2CkQZS4LlpPFxUC5iLRAhRKTeoa5XXriDAhCqbEAkykTimikwoCkLq7KIAOHrTRQmrRYlv4MAAN1E0BtPDAjUxAc29zI66jmQlulCAb6YD34PU3kY338B3NuI5mTFsDur2+p/5227uXW29eAd27hW9v5cLhUgKBi0IRu7rRDY1iLLwaGV9NuxbijmposBYyV0PmcsBYDZoqfkPZpytN6io+Q8U/UPEbX319lZQu+wdmJzRuLdvEI+jpeDUOI0fCBOAudheAAwJJ0Gg9nW5gMl5Ny31IpBiDUVHIZh7XwKKrybh+AkYEBwsRYCESzId1aylIExvRT+ywcJBqMkjS28GFNjJBdVxosxzfzYE2Qe9fbnnnVN3FI3fPv3HnzOF7547eOn3o9pmDne+cFIMehPrwYT7ehGwTtN3kdtxid9+hdd9hwxt0HKSSCrYLkPOT4vIIPWvEhmTAMW5HWEOq+gwrMcdSZGw+PFYNOSohWzVsrYStldBgOWguB83loKkcMFUCprJvoOQbKPmNRd9A3qvPuTQzE6qMsz89ppweladHxDELJ6RnBXVcp4xt5ZDtfLJPJbZzqT6NLD1qN3HJSiJcSun1O9Rrs/7NQnirHNsoR9aLoY254HYx9LAc2avG9ucT+/PJx0upZxvZD3cKTzdmtmrRjVLw/a2Zj/YqLx5W9tayz/Yr7+9WXwvpVCo8ht8DZHUD+D1gn1JuZ1CY7W1GFt3dL/WolB5Vv1en9htNMZttymGbcthmxh0552jJ45pzTVSDgfV0anUquZiIrqSi5aBrzm+vROwLccdScmxjxrc9G1iZclYj9qrftBCyrKVHt3LutfTYSsKxmhobl1MF0AYBpL4PXj/IQUxZhDENI2dgrY5K992aH/mNL+JDH0yN/euc/1fl8B8WE1+spj5fSf6uFPxlzvPj5Oh/zHq/WE7+ZTn95Wrmz7X4b7Luf4vb90bkj8fUH3mND+2SDauwpmVs22UrdmlYSjRSof1kyIiSFTTLJ02yD7bnF5LjfgPHIeXYJGKv0TyhMwwplOY+kZRIZvZAGcAeKRpvZvLUZDoF0I1qbEI3N5G6AMjGBsi9e731D6itbbzuNhm8QQqrF/U0SmENA/h6NbZNiIbLCHg1haYgkfUU8BCt0ULp1JBBWnL3IBvM7q5H3b1HbLgtgzQbSHAzDT9Ax6mJcBa0k9zTxULDBZheMQbdTwSZqF0aHJSHgPIRXXJMlwjWRQd3k4FAcmcnC9QqQ7XJ0J1caDe1C0DubKF31DG7WknAZgygDlx3o+HtkzdOvv7OiUM3zxytv/JWw9VLLTffaX/vWlfdu63vvXPv8rmrpw7fuXAa0VLPx6JYCCgB0IFsfCDoBVciY6vTrvnYcMlvKvoMBa8u79EWJw2lSX3Rqy241XmXes6lnfPqipOG2qukdNBc8ZlmJ/RuLXeAS1AQEEoMXItDq7AIBR6tpZPsUv6wvM8m4VlFXLuYO6Lom9DIvEZV0KYPDKpDVnXMrg3b1GG7NjqsD5pVagpShGwRIxoF0EYppt1Ah2vIPWJ0u6wXoKfBBIjmnvfeAlw/2/bOicYLRxrOv9l84cT9M280nj9MuHfRSQWvWcU7w8ooD2PFtPVDHvSjW+S9bTICQEntkZK6mdC7Ph15wSspDtGzZrxfDh5mtUzKe2fHFXmvYcZtSDs1U2P96VFlekSaHpFMOURJuyBu4yftgqRNkLDyU0PChE0QtXAjFm7IxA4bOSEjJ6BjBvSMsJEZGmAGtEyfmu1ScOx8qp1H9ir7bFxKwqZfm04M9jGVJJSChvfaFKuzvs1CeKsS2yxHNorhzbnQdjG0W4nuVWN71dijheSTpfTzzdzLvdL7m9mdhfhmJfRsO/vRXuWD3cre6syzh+WPnyy91gcB88FAERyqwGJUeJyRRmG0tmDv3haAW0YE5FEB3SFgOPrYQyLRqFTm06rjg+Zphz07NjLrHC+4Jhai4fVMei2dmI+EgsYBex8nNaSpBi3LMftyzL4YtlR8urK7vzguLzvVc05t2TdY9NkDA+IJJcfVz5Hju6SYNim6VU8FBXSsmJ4zpWdXLIIdp/Jl1Pov6ZGfzro+nh77Wc77h4XYF6tTf9mc+WJj5jel8M8zrl/mfX9ezXz1cO6r7cJnK9N/rMX/WI38a8z2gd/4MmB56TN+4NE9GVdWVJR9h/yxUzPdTxvjY5WkntF+dnxY61Bw3l8rzcdGgnpWwChPjY0FrLYxrdqp18spVDoESgWBBUiMmSOw8UVCJBrX2oppbETW16Hq6jB1DbiGFlp7JwcIYnd38oHN4p4mGbxVimgRwZqlvQg5jdJPpSoIZAkBq6GijfQeExPWTwL3kyDy3i5i453ee/cID+7QmuvEcJAWj+knY7loOLazjQTqYKGhXCSCh0SwESAuDMiDQzhIGAsNYyF62JAeFgRC6AJgWlrw7R0kUBce0EYAdFKBYBoQxOgB4jobO+9euv32sUsnj5w5fODiiTfOHz106uD3Tx/8wbk3Xr94/PDF44evnjt6++3TjTcvP7h28c6Vs7cvneq+f5OLhirIOBml1ypjzqcmltMT1Yi9OGmc8+gKLu2cR1f06otefdGrnZ3ozzn780717IS64NbVwoPzYWstOFj1m/NOvVfHHxRRvQPS+JBuyjEwPW7JeobygdG5kLMYcZVjnmrcs5DwLMTdCwnPQsqzkPIsTnmWp9zLafdKxrsy41nJTrr0QgaokdF1n919j9Z5h9NTryQA9XSYEt+lJnTLetvYoLv45mvwOxd6bp4CXzuBvXcZcuN864UjoCvHVMD7M33Y5xOaf4naV6yilATvIAGslC4toXOor1fHgGoY0D5sh4rUWfNKa07unJ01PUAMSIEOaqOTCwipsVEjLWpmR028gJ7jUdHc/WR3P8mtInlUZK+KPKmmTqppHhXVqSCOSvFOOcmlpHiUVJ+G5tfQfBpqQEf1aenjMtKImDQu5dh5tEE2wS0X2HjUlMP4uFa0SflyIkpOJbgGFSuzkxtzoa1ydKsU3SxGtorR7VJkpxzbq8b3arFHi/Eny1MvNnIf75XeX889nE9uVUIvtnMvXzG8Mv1se+7l48XXWN0Abg+QDwNzYWB2D4jS0UZobKDW3zZiO9wCjKePEFQwJsQkGwtrpOPNLNqwgOeUSSbVqoBBF7WYcq7xYnAyYjPpmXQBDCGA9EhRPRYaKKkjThnIUU1vTINOaTAZHTaiIGhwQDGymw8F0DuaqW1NQlinhgZVUYAaMtDdTy+5DEs+84us54P40L+mHP9R8Pym7Pv3Oe+vyoE/raa/3sx+u5P7Zrf45cO5P2/M/u9a4r9WM189mv/mydI3+/NfbRf/z175D9XIz5KOlyHLT2NDP/YbfxwYeOwQL2qoe0Oip05NUccNKxkDDGTALM15bRJCT3LCshgfCemZwQFZbHgoYLMlneNuk4HY3dXb3spHo3VMpkMiM7I4TDAY19KMrnuAqXtAbGqmtnQw2rpZXSB6Vyels53a1k5vbae3tVLbm6ndXWIiRcZk9BHwUgJBw6Nr2Uwlk9FHxgnwSAGul9wNwDTcw9bfp7U0s4EAKbZXTaYqmTQOAc1EI8R4nJxKUTHoahajn8PU8tgmMc8i5Q/IhTqR0NQntEiEOh5bz2cNyvpMSsmAjG9TCse0MjkVB2u5/97F01dOHXrr2Oun3zz01qk3L546fOrg90+9ceDsm4cuHD967s03Th8+cP7YoUun3rh+9vi7b518cONCw81L96+cRbXcdyhFlbhnJePfmA0spJyVsK0aMFd8ppJ3YM6t/7/OVm6iP+dU5p3qWae64NZVQoO1sLUWspZ95sKELmIRxRz9C1PulRnfQtq1MOVannIvpz3Lac9C0jWfcNaiY/PR0VrEUYs6qtHhSmSoHLJWQoOV0GA5YC6HTFm3lotswbW9ywY3iBBtShKYC2/iI1r6ySAdrUdDBmrI3SpcuxLVrEQ0iUF3+Z3vCgHvEe9f6rl6nNN41UsGbZkFPw1afpFy/Dg+tGoTT8kILjbULcYO8dEOMaGfAlKSewSI5pCesBwQlR2CWRMjoYa7OS0T9Hofty3YBwwpMVETy29gedQ0j5rm1dAmdVSfnubT0SY1NHc/ZVxGdIixQ2LsmJzkUdN8OmbQwAoNsIIGlk9Hn1CSx2Qkl5I1IePZuDQLE++WC2xcSnLY9KRWdsj7ZASUlIxzmuUr+cnNUnizGNkqxraK0e1SbLsU2ynHdqux/Vrs8WL8yXLq+Xr25W75/fXc7nxysxx8sZV9uVf58BXDO3MvH1UNUbZUAAAgAElEQVRfI3V34Dqase2N+M42Zg+U09ND7WhhtLw7Qu9x9+FdYnLcwI1q6VENJayiuqUUPQnZj0VpSHgdlTTAolp4bDWdKsahhUi4CI4UQeEcYLca3RJXwJIqVEqHTZvIGSMlbyL5pWhOVyOlpZna2sju7GB1dCrxPToWTIbrMHMQK4mxzWnfx4vT/7mV/+1y6tP5yKe10G9Lk/+1EPlyM/PXnfxXu4VvHpW+eVT95vHCt++vfr6/8O2Lzb99sP3ts/WvHy3+4+nS3/arf6jFfpEe/eWM6z9y3p8EzT8NGN93iJ+NSZ+MiJ6MKucN3KyB4+zDBwyihdiEEN89KKMvJ5xBPW9cwR0UC4bVKq/ZKKMQMK2NJECHFIsbkUgdEokCj6d3d+FbGikdLWwggA8BC2AQEQop6kUKMTABGirCICQ4tAiLEuPQchpJL+RaZH2DUsGoRuE261xm7YRZP27Suiy6CZNmWCUZV0t9A+rQoCFk1afG7RnvaC44kQmMz4Zd5ai3GvdXE/5qwldLBRbS4eWZ6GouspqLrGQjq9nYWi66MhNezUbW89H1QmxjLraWC4/rRPCm2++eP3rp2IG3jx+6ePzwuTcPnjn8+ulDB84ePnTu2JHzJ968eOroxZNvnjv6+lvHD106deTqmTevnj589fSRd88dr7t6oe7axdY71wYVrMXE+ErStZByVaK2ok9XnDTOeQ15ty43ock6VVmnKudUzTr78xPqrFOVc2lfJaVLPmPBoy+4dbMubTU0uBC11yK2atBSDf7PvwE8ulmPNu/RzU5oZic0Wac661TPTqjzE5q8sz8/ocpPqGad8opPOyImwB9chj641Nt4lQNuFCKa+JD6PnhLH6xZhmrVEDodPOQ4HznBgoSFaC+jx4iol3XfIt87x264NIxsKkmIH08O/Htq9Fdp16+nPZ9Eh+dNgikFKawgjvDRFi5KhGqR4zs0DIiJB10MyRZdklkTJSwFTzAaJ5gNPl5bVASKyOEhLS5u5SXt0sSQND4kjQ9L/im7KGwRBM38oEUQtvZF7eK4XRy19kWswvCgMGQRBM38kIkfGeyL22RejcjGow8yCV6FwMYhBwfUq1OJEZlQRe5VMYgTFuXqrG+zFNoshreK4Vc3wzvl+MNK/GElvleLP1pIPl1OP9/Ivtwtvb+Re7iQ2qqEX2xmX+6XP9wtP1rJPNsqvNwrv8aEQkndACoELMTiZEQKHwojND2QIZoDckJqgBcf4E3bRPlR6dyYdNWvr46r1JhuYsN9WkebCIlQk8n9BKICh+tDwTlgELsbKOjp4QEBw0xoWofLDBAro4KqU7rgVi5NSENKihTewwdDeRCQEALmdHfpmCg9C6anQTMj6kfF2IvF7M83Cr/bLny6kvrdQuSPy9E/L0U/X4n/ZSP9xcbMF5vZr3bnvn1U/T8/Wv7Hi7X//mjr7x9u/PfLnf9+sfm3J0vf7NW+3Z//cnP2j7Xol5vZ38/Hf1vwfzrr+Y/U8M9Cxo88qqej0lULd2FYmjb3TTs0pcCwlAwyCvFr096QsS9gknhNaqdRNWnVj2mldrlgWNE3oZZHbKaIbSBo0U1atAGbPjpiSjotUxO2jGc46xud9Y/lJkfygbFq3LuQ8i8kffNJ/2I6tDgdXp6JLE0HlzOhxUxwKRNayUVX8vGlbGQ5G1nPxzcLyYel9HYxtZoNr89GNgqx7WJiu5jYLCa2ismtucRmIb5ViG/NJbaLya25xNZcZLMQ3syHNwvRjdnwWi60mg2szPjXssHFtNckprW9e+HGmcNXTx66evrIO6eOXDj2xtnDPzx18Aen3zhw6tCB04cPnX7z0Jk3D75z7sSVs8fPHDlw5sgPzxz5wdsn37h+9uj1029eP/PmzbdO3LlyruHGJR0HN+c3l4Lm/KQh59LOTmhyLk1uQpNzql8BnB3vz47358b7Z8b7cy5NOWAuBUx5ty7v0pY8+pJXV/LqypOGis9Q8upKHl3Bpc6OKTKjsplxxcyYIjMqT4/IpobEaYckOy7Pjytmx+W5cUVuTF6e0GRGlSTA7a6bZ4Hvnoc/uIJtuUlqviZHtVqoEDu1Z4QGdrN6EnJ8WkUuDjCKOmqEC3GSO2QdV0Wtbw9h6qf5iOcjyl+nxn6VmfhtMfjbYugXGdfTyYF5myhjYI8LMXY+Robt0JDBXj13WIJL21grHknWgA+JQJO8Tq+gIywDpzXouAo9KYVHjIyZcU1mQjs9oZ2e0GZc2hm3LuvWzrg0mQn1jEvzz2JCnR5VxIclYaswNCgMmwXRwb6YVRS3yfx6qV3AGOSQ/CrxkIDq6hflfW6HvE/LwGvZ1Alz/9qsb6MY2ipHXzH8apB+WInv1ZL788n/2Yezn+yXnm/O7i6mNsqh55vZl4/KH+1V9l8xvF99jQ1HUXogLCRKRCCwID3k1joVFpSyCOdGJYuTurWwZWdqeCs1VPJo10Lm6rhS3NOCuX+LCmhXEIlqKl2K7RXCIAwggNLZRmlvpXU0swCNXnFvWoefG2Kv+rVrIeNOYuhhwjZl7NMTeqUoVB8aJu6FywnoAQ7OyEZN9LNWEu6P14s/36n9crPw+63ZP6xNfboU+9Na4k/LsT8uRf6yPvXXzZm/bOb+ulP4Zq/07ZPaN0+qXz+ufrlf+vpR9du9yt/3K9/uVb7aKX/9sPjtduGr7cKXW7N/WZn+fcH/2xnnL2LWT3zaxw7h3qh43aWuuY2LkfFZj1VJhlhE5K18MGaXL6Rc2+XURmlqs5zaKiW3iomtYnIzn9jMJzYL8e1icqeS3q5MbZeT26XEZjH2Suv5yHo+sl1K7FandkrJrWJ8fTa8NhtezYXX85G1XGhlxr+aC6zmgivZwEouuJwNLmeDq7nQ8kxwNRdenw2vZAOrucDyjH9tNrSeD23ORbaKsbVcaD0X3siFN7Kh9WxoZca/MuNZnnYvZzxLaffytHct61+d8a/N+BdTbqOA1H7rrXtvn7h+5siNc8eunz16+eQbF44dPP3G908d/N7Jg987duC7Jw4dOHrg+xdOHLl+4czV86fOHjl44sD3Th76/pnDP7h86vDti6duXzh54+ybjTcvtd6+efPcUSmpOzMmm/Xoci7drFOVHVO+4nZ6RJ4elmbGFNmx/oxDPjUszYwpy35jcXIg59QUXNqSW1t0q/MTqtkJVd6tzrvVOWd/dkyRGZOnR6SpEUnSIU2NyJMOaXpElhlT5Cb68y7V7IQq51LlXZqqx2zm4tquney4dhJ0462e22+B3z2NvnOeC7hlwrcF+1BZFalqZKwPCR6OS3cn5HNaYkqK9DIAtt5GHxtc0ZE/9Gh+l3b9sRD4tBj6zVzgd5XIL7Puj2NDu27dnFkwKSX4NQxXP2OojxS2iAJGvpUDmTaTYgpEUolMa7FxNSquQSW1mIS61yOEjArg/gFu1CaNOxRxhyI5qkyPqzIT6vS4Kj3enx7vn3aqpp2qjFM1Pd6fGpXHh6VxuyQ62Bcy8UMmXsgo8KqFNh59kEMKaCRDQqrPIF/NJMdV0n4qVsUkOU3K1dzkZjG0VYpslyJbxch2KbpTju1WE3u15F4tsVeLP1meerE58+NH5eebud2l5EY59Gwz+/Hj6kePqvurmecPix88LL1GBvcQursoPSBydxup/Z6NjSyPyha8/cth/XbK/jg39nTO9XjOsxwbKjrVpTG1lgBhgdu4qB4JqVdG7lWQsDo6UUsnqGh4DZOgY2AsTGRcR46p0XMO/lrIsBW3bSeHtlND5QltUC1IWjWpUUN6YjAxarIIyCZur98kfjo//cunqz9Zzv5LNfabpeTvV5P/tZr8fHPq8830Z+tTn69NfbWd/evD/Ff7pa8flb9+VP5mv/zldv7ztcwXq9NfLE/9dSX97dbsnxanvljNfL2e/XI189lC8s+16B/mfL/JOn+eGPzIr37iFD92ybe9uiWfdSE6kXaaZcSekX7ufi29ND25XUpsVaY2KqnNSmq7knxYST2sTm3OxTYK0e1ycqc2tV1MrOfC23PxrbnYWj60POPfKITWCuGNUnx3If2wmtosxjYKkbV8aKMY26okH1ZTu7Wpf2ohvVOObxVjm3PRrWJsqxjbmIttlZN7tamNQmRzLrpdim+X4uv58EYhvF4ILWcmF6fc8wnnUtK1MuVZSXtXMp6ltHtp2r2cmVyd8a9kfCsZ3/KUxy5jgO5fbr1x/u6lk7cvnLh5/vg7pw5fPnHowtEDZw9/7+zhH5w69P3jB7977PXvv/mD71x76/Sdq5fePn3sxltnThz43onXv3fswHeOv/7dC8cP3r506s7Fk7fPH2169+13Th+7e/6ohYvOTKgzLk1mTJEekaeGpVPDsuSQJDUkSY/I0yPyqSHp1JA0M6YsTg4UJwfybl3RayhPGuY8ulmXNuvW5jz6Wa8h7zXMuvU5t27Go5vx6LPegRnvwIzHkJ80Fnymgs9UDFhKQWshMDgXGMy6DeSu+01vH2m/+ibw+inEzVPs5svyrtsG6P0RfGtGhnviUv0sOfSzhP19j3rdxl+28/J6alZNWbAKn0esvyp4/7yQ+Kya/GIh/dlS6tP56G8roV/lXL+YcT0LWReH5ekBbs4hnxlVT6jZExqGS8uW4wFuJaIyxkuo0UEZMqbujWl7EwZceoAckqEHyR1mNsylpoctfRGrKGoVJYelqRFFckSRcMgTDll8WPpPDUniQ5LksHTKIU+PKKYcstSwJGETTap5Vg7VwiYGtdJhIS1q1TxZKLq0in5qr5JBGDVIl7OezUJgqxTZKke2StGtYuR/GE68ylo+XUk935z5ZL/4fDO3t5zarIR+tDnz8nH15ePao7WZF7vFZ1uF10x9TKuENSxlWwWECRl+3i1f9shWAqqdafv+7NijvPPR3MT7Fd/OzETZpVsO2gpuS8Y1OOUZnPZac5O2Ob+jGnHWoq5K1FWJu2pRR84hjWtwATk8aaBVJ/rXI+alwMBafHAlbC67tFvJ0f1Z3345uj0bcvZz+kk9Hp1gKxt4vxJ/MuP+SXHytyuJP6ym/rSW/mxr5oud7Gdbmc+3pr/cnvlqr/D1o9JX+8VvHlW+2S1++7D49dbsX1czXyzEv1yM/2N79u/bhS9XM18upz+rxX+f9/+hGPh9yffr3PjPp2zPA+rnftUjt/KhV7cbH9+Y9kUdegGma0BAerZeerFV/WBn8ZMn6z99vv3J47XnO7XnW9X3N0q7C5lHizPPNkpP1+f25qf3aund+en9xZm9hendhfTTldzjpZm9hen9xcz+QmZvfnpvPv1ocebJauHxSmFvMbu/mNtbyO4tZHcXs3vz0w8ryc256Ctod2tTj5eyz9byDyvJ3Wpqt5raKSc3C7GtYnxzLrI641tKe5bSntXM5HrWv54LrOcCa9ngWja4kQttzEZe1ZEhDbLlNvDeOw8un7p36VTT9Yu3zx+/dubI5ROHLh794cVjr589/IMTB7977ND33zzwnaM//M47507cuHj67JHX629cPXv44LED3z3++veOHfju8de/e+Hogftvn7l/8XjdO6ea371+8Y3DkPvXJ02C2Ul9wWvIewyzHkPeOzDrHXhV5CcHCpPGot9cCliqYVs1YqtF7fPRoWrYVgwOFoPWYtheigyXoo5SxDEXss+F7MXI8FzEMRdxFMJDs0F7PmgvhoYKQXsxNDwXcuQDw3Mhx3A/DXr/EvTOOfSD84T75xXdt+JC5JJF+H7A+G8zE/+7FPjjfOzLlfSf5uPPvIbtEfn7QdNHqZGf531/WEl/tVf6arf8l43C58uZL5anP1tK/XEx9ul8+D/nPL/Oe3+SHn8UsOQHRXOj/UmbeFhGHumnDinJcgpEx+hcC6vSJqKd0erp60nq8FNGckSNdXKAJkKrltw1IsGFjLywWRCxCBN2cWJIGhuShW2SsFUUGhQGzHyfkevTsyd1LL+BEzLxoxZh3No3NSyeGpL4tQI7n2bjUiMG1UgfY1IrWU5FxlVSNRWrZhCHtaLlzP/H8GY5ul2O7ZRfeVrx/fnE/nziyVLq+cbMy93is83s3nJqrRR6ujHz0X7lo0e1/dWZZzvFpxu51xbCtprfVHJpc8PCmku0OClZ8il3UoP7udFHhYnHpcnHJe+TomdvxrkSNK9F7KupieVp7+K0a3HKuZwcW0qOLacmVlKulWnPYtpZiwzmHcJEf++kCOaV4BIGzvyEZj1k3s2M7c2MLwcGlv0Da1Hb+tTI1szEhJLWj+9yq9lzroElv+lJzPZvRc+ny8k/rWe+2Mp+vpP7y17hs4e5P21mPt+a+ev2zDe7hX+8P//39xf/nxerf3+y8PVe+evtwl9Xpj+fj329MfP1Ru7L1ZkvVzJ/WU79ZSn558X478qh/yxM/mJm/IOg4f2A5olHuT2uXPcal8IOn1nahweaRNSP95Z/8qOtT55u/fLHT//465/85mcf/uvznU+erH38eOVHm8UPH1b/5fHKx7uLz9YLe4uZ3cWZJ2uFJ+uFp+uFp2uzjxYyr/bYrbn4dimxNRffKSd3a5mH1fRWObldSW2XUzuVqe3K1FYluVVKrOcj67nQ1lx0rzr1aCG9P5/enIs+rCQfVpJ7tam92tRudWprLrqe9a9l/WtZ/8qMbzkzuZTxLmUml6Z9S9O+pYxvOeNfnJ4sxZwcdDe67T7owbsP3j7TU3+r49blexeP37pw7PLJg28fP/D2sYOnD37vxKHvHzv4/aMHvnPswP86c+SH546+fuLAd+5euXDx+JHjP/zOsQPfOf76906+8YNzR35w9dQbTVfP1l851f7etcabNy4dPSgmgvI+00LSuZicWEg4K7HRSnS0EhupxByVmKMae+UqD9diI7XYaC0+Op8YXUg4ytGhufBQPjiUDznyIUc+6CiEHLng0IzPmvVbs37rjG8w6x/M+a2zfmvWNzjrGyz4bQW/LTc5KCZ0IusuilDNOkLnELFjbUj4s9TQ/54Pf7mb/3q/9PVu+audub9u57/amv1ybeazlekvtwpf75a/fVT9dq/69cPyV9vlr7ZLX6zNfL409dli6r8Wk79fiP6m7Pv1nO/nWc+z2PD8qCpt6QsYGBYB0qNju/UcFRPOgtwvuUQ1lyDcj3LzutNafEKL90rgw8xOA6FFS+52SPABEz9oFgbMgqCJHzQJ/GbhpJE/aeRPGrmTA5xJA8f/PwoOcENGbtjEjQ3y44MCv1YwLGRZWJSAWj4uYnn6BXNe54RSoqFg1XTSkEq4PO3eKoa2y7HNUmSzHN2uvGI4svvPjEfi8WLq+Ubu473Ss83c/tL0ejH8dH3m5X7lo0fz+6vZFw/LP9qYfS1j5+Rs3JlB5rSRVHPyl/yKtbhlLzv2OO98UvI+KU0+KrgfZka24tblgHEhYKqFBucCloLfXPQZ8y5dwaufmxyoBsxL8ZHlqdGST5O3s+P9GL8Y7RZi4xrO4oRmM2TeTY8+KXh20yObMcve9MjW1NBGamhUgjdQIWMSUsIoqI3IXyaHfj3n+XQ+9ufV9Oeb2b/sFr7YLfxpK/vpSvIPq6lPi/4/lH1/Xor+aS39tye1//5g/R8fbv7j/dW/7Va+WJn+am3m73uVv+1W//6w8vf94tc7hc/XMr+rRX815/tF1v1RaPCJW/3Eo9wekyzYxQlT32AfkYtsH9f3fby3+PHTtQ8er3z8dO2nz7c/+dHmi93F97fKj1dnHy3PPF3JPV3KPl6c2a1NbRVje7X048WZvfnpzWJ0fTa4lg2uTPtWZvwr2cBqNrg841+cnlycnlzJBdZmQxv58Go2uDITWMkFFrOBpWxgKTO5lPa+0nJmcintmU+5lqY9K1n/ej68mguuZIP/ZHV6cml6cjEzuTTjX8n98+SljH8p41+e8S/N+B0qPg7QiO9ubbnxdtfd6933rjdfO193+eSdyyeunn7jnVOHLx47eOaNH5w49IPjh35w7PXvHD/wnRMHv3v89e8ef/07186feOvYoVOHvnfi4HePv/69U4d/+Nax19859UbD1fPtt640vHO+p7Xu1uUzbe9e8BhEiynPQspdTThLsbG5yPBceKjw/5L1XkFyVFnbLn9838cMHuFBeCcQDAxGQjgJ5NW+y3e5NtW+q7u6u7z33leWy6ws772v6qq28hYGJxBIAknIgyRmYP5zLs9FMyeOiXhjR0ZeZERGridzrXevndsmDlvEIYsgZBEEzfywWRCxiCM2SRyQppyyhFOWcMqjgDRgEvn0Ar9BGDZLAiYRrOfCOq5Hw4K1LK+O7dVzYB3Lq2X4tMyQgR0x8UApDbv59YG2DWxSi3EMW1ZOfAULf4joLhShq7Xg9Xrkxlzs5lzs10rwl0rgViN+sxG/0YjfmIvfasRv1qK/lINXC77Leehyzn0hYTufsJ1POn5K208nTKfjlm+C+n2AKKucAbmDVhZJP4MzsPpN3CHBKIa86z3NRGtESgrw8eaRnVryZoDaLiNvFuI/ZGM/puN3Kid7zNxBC3/Yyh+x8IYsPIqJN2jhD1kFwzbhiF00YhcMA7whgDdo41JsnAGAO2Dj9Nt5Aw4exThDkQwSOUSMnjqiHCZpqQNRnUI7NTaD7prGo0Q0St6rr0dt9ZijGrPX4kA9Ya8n7HMJezPlnE85F9Ku5Ry0v+I/2oztrwQW895KHNhb8R1dTB5ZTC+WAkcXU0fmE7fZZ1BBATEiIgd4+IRqpGhl1mFJM6hcCuv2xg1LIdUcKMqbWQUTK6aaSZl5KSs/rGcGVDN+1TSsoPlVtKB6OqSiRbT0tE0Q0Uz5eAQntcU0vFM70GanYiP83qxmvGznzvvke8P6xYh+IaJbDKrmA0odrWey4yMucbedTp7TMT9zS74L6X5K2i/mwYsV7+W5wIUy/FPWdT7rvFKEfgwavrRz9yuGDhloX7skF9PgzZXsvw8W/zhQvDUX/60c+H0l/fve0u8rpavlwPmE7VzccjZpORnRfe5RHDQL5pXTdfVESTmU4vapKchJ1E7Mp+9YJDPNJFSLuypRRzXmnIu7qhGgHLIW/KYsrM/79HlYl4cN5ZC9GALyfkvBb8l7TTmPIQtps5A669FkPdqsR5/1GvN+c8FnSYP6tEef869Sbc57TVmPPufRZT36rMeQgfQ52JDzGjMeffbPA0MWNpaC1mLAmvOZ80FrKWIvhoBcwFwIWAoBSykElML2QsBSCFjLYUchAJRCQNCq6O3YRmjZ2vbhO5/+/eWP//b8ljdf2LTuyXeff/TNp9e8/vRD69Y+9MSaux697y8P33P7o/fd+cR9dzx2918fuvP2h+7+64P33L72wTvXPnjHE/f/5fF7//LovX995O7bn3rg7ucevvfddU9v37B+8+svfPr2um3vv/niEw/gWzYHDOyYTRy2CsNWQcjCC5l5IbMgaOL7jdyAiRcw8fxGXsDED5oFIbMobBFHrJIYIEs4FDFAFraIAkZewMTzm/iwngtp2aCGDanZkIoJqpkeDdOrZgQ0rICGETawNTPEvpZ33QoqLKNVLKL9dv4XHsHpqO5CwXWpDF+p+K5V/b9Ug79WgzdqoV8b0RuN6I1G9Nd65Nda6FrBezUPXy3CVwqeKznwYtL1U8T8Y9h4Nmr8PmI4HTWf9Ok+B5VV1ayHTbEz+0HpmJpBtAjGdIzhoe4t4x3vmsZb1ZTtIuwmHvIddf9WKWmLAL+ZgdvCG+qycAYdghGXeNQtGQMlo07RsF087BAN20XDDuGISzTqFo65heMu0bhDMAzwKQBvwMbtt/Modt6gYWZAMkjgk3GWmXHlSK9mvD+mV+imJ2bQiClcl2CqN+fR16JAPeaoxhzVmK2eAOoJoJF0rHpafzJc8h1tRPdXgot5uByzrZR9RxZTRxbTS+XgkcX0saXMbW42DmLjIDbWxyPHlRMlu6Duky+ENcsRw0pE24SlYfmom90Lcik+KTVh4kUMnIiRAytmQNkUpJz2aWZDOkZEz4yaOEmrIKKlBQVEkNZiHtqq699lHmqHZ7tDfEJSNVoBWCt+9f6EbX/Sti9m2h/SuRjkiR1vc7HbgVlyTUv/HJR9F9SdidvO58GLVf/5mv9sAfwx47pW8f1S9V0pQpdKnpN+1RHr7EHd1DEz60zEcLMZ+te+3D/nE79VfL+vxG4tJS8WvN9AmoOa2QNq6nGA8yWkOGYXHQH4dflkWTFWklGiDKK8r32odXPPtg0W8VQpYMnB+hysK/qNRb8hD+sKflPBbykELMWgpRS01GLuxUK0mQvNJaFiwJoGNVlIk/Posh5dFtJkQG0a0uV85krEUQ7Z05ChGAEaWbgWdxWC1nzAsopizmvMeY3FgLUaWX1arkYabqbhStRRiTrnEmA16iqH7JWYq57yVuOeUsRRCtsLAVsp7CpF3IWArRgEymFXNeqqRp0S2gBq6yZS2/Y9m97c8sYLn7z5widvPv/+uifee+nRDS88vPHlteseX/Pk/XeuXXPn4/f9Ze2aO9euuevJ++9+7O6/PnbvHQ/fe/tj993+zEN3PbnmzrVr7npizV2P3fOX5x6+74VH7nvn5ada3v/bjnde+fTNl1o/2bjh9ZfeeWmtitEXsUpCZnHYKolYxWGLKGwRhsyCkEUQsYrCFlHQJAyaRGGrJGqTha2SsFUSMouCJmHEKkk4FHG7LGQRwDq2W810qRigmgWpWR4VE1IzIRUdks/A8mmfYjqomdVM4yVjyLiVl7GIyib+kpn5OSQ4HdWdy1rPZYGLedflPHglC17OgFey0JWC50Y9cGs+cqMRvlYNXq+Gr1ej12vRX6qRK3nv5TR4Pgb84Dec9Ki+82pPB4xfQ8p/uKR7zdyocMw+2+fkDzpEww7JuJo+MIrdPrDnLfMUUjfWrh1t0421ywdbeOSdHPIuwVCXgTUASqmQZAKUjLslYy7RiEs47BQO2wWDALjggdgAACAASURBVJ9i5fRbmANWJgXgDAK8YYA3aOH0Wbl9Fk6vmUU2Mfr00wPSIQKPhDXPTMiHSOrR/qRJZZidnEZ3U7Gdgqm+rEdfi9lrcUc1CtTitrkEMJcAmv8/ho81YgeqoaU8XInbV8r+o4vpo0uZ5Uro0Hzy0HzytoicArJ77DMoJ53gYvVH1bNzPuVKzLg3alzwKWOqSdss3kYnAez+gGo2ZuLHrMKYTRyziGNWSdQmidulGZe84FEXvfoMqIobmTHFgI/Z6Rjbbuzfbhtq8dBavbNdPhYqKibnzfSFgPZAHFgK6BdtouNOWUPFAMaxthlCWk49bBee9GnOxG0/5aDzFd+5ivdswX0+57qQsZ+J6H/wK39MO87kwK880hM2xj+c3GMWxtmI7tZC7I+V1M0afHPB/23EsM/AWlLONJQTK4apfzhF3/n134fN3/p1NcVUWkCpykaDs0RxXxtxx0b8rg9cKlY5ZC0GzaWgqRgwlgLGStAyF3ct5QP7qtH5rLeR9hxsZE7saxxdqe6txqtRR9ary8K6os9cCljzsDEN6nJeYyXqbKTgYshRCjuXSuHFYmgu460moXoKnkvD1YS7FAHKUUc9AVZjrmoCnMv6l8qx+VygEHFUYu56wlNPeKoxqJbw1tOBasJbjrrzQXvOD+SDzkLIlQ8ChYCjFHTVYu64S0Nu/6Svc3tf545dG1/7aP3TLe+t//i1Jze//tTH69fueuflT/723GuP3//qEw+8svaBZx6886k1dz71wF1PP3DXsw/c9eyD9zx+z+3PPHDnq2sfePbBu1945P7nH7735cfuX7/2gTeffeydF5/Y9tbL7R+81fL+mzs//PvOjze+vHbNAHJrFJBFAXnMrorbVTG7MgpIo3ZpDJBHAVnYIglZxEGLJGyThW2ykFUasEgCJpHfIAhbxEmHIuVUJl3yiE3s1XGd8lm3gu5Rs7waFqSadUomnaJxUDLhlU8FVNMmBllPJ0UMjIiGkVDQGvqZE27BDyHNT3HDj3HD+ZTtUtZ1Ne+5lvf9Wgr+Ugn+Wgvemo/eWoj/2ozfWsrfXCrcXC79a1/5t6XML/XwtYr/fMZ9Omw5BWu/cspP2ISfOYSHAEFNx/awBm3sAYdk1CoaNfPG+MMYBnG3aYZophP10zjFOJI30MqldEqoBB1rCOAPO/nDdt6gjTdo4w/ZuEN27hDAHbRy+s3sfiOr18ToMzH6Tcw+M7vfwum3cPst3H4zp8/E6TWzBgyzg7IRMo+ENU6Py4ZIypHehElpYkzRUF1UbBd/sjfrNdTjjlrcXosB9bh9Lg404kAz6WwmXf/xtKADJd/xZvxgLbxS9NWTzuXSnwwvVkIHm4nDC6nbIrJ+P58cElEgdp+Jig/JaA1YuTdmXIkZsxYuxB+CBCNe2WRAy4ibhRmnMg2q06C6ABsKXmPBby4HrbWQteQ3Zjz6NKSL2Xgh5VBY2OOld1iHdtlHW6GpVg+tzTvd4WchQlJS3sKYh5UNSDlv4B7Scn5OuQ46ZB5Wb1w6ts/C+dqjPBu3nc04fyqCFyqeixXwfMZ6yi8/YpqeU0246WTtKAGg9s6JJr60Cr72aY8BvHMpy//el7pZ93wXVC9qGEcsgmUVrSgdrRsYBx3ir/yq76Om70Kmmmo2yukvSsZAGp6F343a8vYsBVeIuCoJaC7laaSgcgQoBCzlkLUSts2noL2lUC3hrifB48ulE/sbBxZKC6VoPeUphKzlCDCfgudTvkrIUQ7ZmknPQsZbjbkzPmst6ZnPBetJuJn1z+eCK6XoUj7UTHurCbAUc5Zj7nLMXU14yglvLRMoxcFcyF6OgbUE3Ej751KBuZS/kfHXEnAx7MwGrFm/LR+054P2XMBe8DsKAUcl7NCwx3C7Pxzv6SS3b9u54dU9761Hb9u47a0XW95b3/HRmz073//4tWc2PP/4xpfWfvS3519b++BzD931wiP3vPTIPa898cBbzz727Jo7Xlv74AevPvfa2gfeePqht5596KP1T2966fEP1z/z/itrt7/zCm7HFuyuLe3bNm394J23X3nu/TeegfTMmFMad6riDk3coYo6FDGHMm5Xxu3KmF0RBuRhqyxokfxpYlmlYas4bJHEAVkCkMUBaRQQR23iiFnk1/MhFcMtn3HLZ9zyKZdsEpRPwYopr2ISllItrH4jkxw1MLzicT+HUlVSjzm43/nUZ4Oac1Hj5azrasl7vRa62Uz+tpT/bbl0cyl3cyl7ayV7YzHzx4H6H4ca/z46f6WZOhm1/hC3nYlbToeN5xLWM1HLN7DmgIl9xMI5YuMv6jkQvV89SQBEYwbesEk4Iaf1sfs6tfR+m3DcKhy18ofN3EEjZ1DPGtAz+628QZdwxC0ec4nHneIJt2QKkk5Bskm3jOqSUUH5FKSggfIpSDEFyqku6bhDMgaIhu2iEUA07BCOGWeHZCO9HBJWSx2WDZEVI70RnczMpM1gEROYTh61NwsbanF7PeFYdbMaCUcj4WwmXc2kayHt/tPTKvuPNWKHqn8yvFT0HVlMH1vOLpWDBxqxz/blb4tK+3P6ybhi1MengKxBv3iibBc2YEXNo/DJp1yC0ZCGmbCKMm51waPPuLVZ2FAKWSthezXiqESdpZAt7dYETUJQw3EomDruMMCnQHwSxMECkwj9YItlrMUx2emgdsIz3T4WMiIi5Y2zc27JokNy2C454ZSeDOoXrfyidmbZzP4ClP2UAi4UwJ8Kzp8rzp/z1jNh5ZcO1gHNyBLA17MGaKROUME+4dEcN7EvVX0n/cpTfsWt+eD1ouuIiX3Sp/8HpKnaxNrJ/ll0u3IQFWXi96nGT/qV++yihHAkJ6ECkz2zmJ1jiN3VZPCr4/sOLlYOLZb21pK1JFRLgLW4qxax12POWtRZDtnKYWClEju+r75/vrBYTe6bSy8WIivl6OFmbiEfqSc8cwmomfTUos4UbCxGnLWEpxx2VmNgM+OfzwaamUAt5qlGoUoMrCSgasJTS8L1lLee9s9lg/W0txB2VmNgJQbVk95GOlCNw+WYuxJ3FcJA1m/J+s35kC0XAHIBR97vKAbsOdg809vd27ltCNWG3fnRp2+9iNq6Ebvjg+5PNuB2fTyIasHu+PDTN17a+uZLO99e1/HhGxtefHz9E2tee/L+vz/94HsvPLHtzZdeffSejS88seOdVze9vPbDdWu3rH+y4/31LRtf2b1x/c6Nr7Vv3jCI6qT2YXGd29u3f/Tpprdfe/5Rq3wq5pLGXYoUqEm7tUmXJulUJx3qVYyjNlnEJo0A0iggiwGyuF3+p4MNSOM2SdQqDJp4AR07oOeEDLyAnuPVMEHFtFMy4ZJNQsppj4IGSSc9EqqTP6KaxHqk42YaHphAl6RDxwDOtx7lGZ/mbMhwKQv+UgvfWkz/a1/p34fn/ji6+MeR+T8Ozf3rQOW3vcV/7i1db6S+DpibCnpVNLGgnF7SzOwzMI45+Eftgi+8qkMAf0VHP2hk7zNwfPR+UV+nkdYrHcPJZ3v549hx7DabeNKj5UAalkdFh1UzXiUNllPdkjGHaMTBH7Lzh2yCEZtw1C6iuqQ0p3TKIZ0EpBN2KdUhm3TIqA7ZhFM6ZhONWPjDZt7gn+IOGWYGpcNkDgmjGqPIhkjyEVJEK7Wx6XQcahzbyZkgpSFdNQbUEo65pLO+CnDKvZAGV/u0lrLu5Rx0oOw/1ogeqkdWir56wrFU9B1ZSB9bzi6WAgfq0c/35m5Lq0bD0v6YcrhoYab1zISWXgelVbc0oqG7RONhEz/n0Ra8xlLQWg5aSwFrKWQrhYCs11gMAjm/JeMzRWxSSDlrFU0pGMMzAyj2MFo6hdPM4E0zJP0k3sHt94rGbDSCaQzhmsY4aV0QCxeVj5ZMrG8S1osl981G4EuvumFizZuYX8KKn+KWK2XPxZL7QtH2U0p3EuZ/B3FOwbwzcePncetBv/GEz/CVW/aFi38uZ/s+pDgf1V2vwlezwAkT+wtQccwtPx6yxTQiFXUgreeWJKNVNuELJ+8fHnlFPZ2TjtsmsSJSW96mPfPlsQs/fX/2h29+/PbzfXO5agKeS0D1uLuZBBtJqBx11OOuasx1eD731ZGllUZ2vpw4ulI73CwdWSx/eXhxfyM7l/HPJTzVqDMDG5OQfi4BNdO+uYSnmfE3c/65jL+e9teSvmYm2MyFmvnwXCZQS8DVOFRLeKpxaC7lLYedtRhYi4FzSbie9Jaj7kLYWQg78gFbMQiUwvZS2FkMOQshRyHkKIUcQbOU0r1toHvHELq9a8vGrW+tI+7ZQmj5ZATTMYpHMEb6cHs+xe/5tPvjd9Fb3sFt37Dlb8+89/LajS899snrz3S89xpx5wcbn3tky/pn92x4fcfbr+x+Z13He68iPvobYvNb6J0f4du249p2jJJ6GBOUXnQLGdm+6+MPnn/ioRF8m9coSnu0GY82DWqyoCbtUKYcygQgT9rlcUAWs0vjDmncIY0DkrhNHLWIImZhyMjza1mwhgFrZn0ahl/LDGhZAR3Lr2X6dSxYw3DKpuxiqktO8yhofuUMJJli9baqprDqUYRrCtPUTByzsb6yi76D1edj1qsF+GYjcrOZuF6L3VhI3dpf/O1A6V8Hyn8crN5ayV9pxM5mwWNu2Wce1emE41TE+l3EeAKS7jXO7NfRjgH84w7pITP/kIl70MxLC0aU/Z2yQQS3t0PY16keRMgoHU7JqFs541LMuGXTbvkUpJj0Kqhe1ZRPNe2RUR2iETOPomX1aRl9BhbFyBmyCMes4jGbeMwmGrUKRiyCEQt/yMQbMnGHDewhHZuiY1P0rEHdNEU6ROIQ0fJhsnQILxsmRHRSgE2fxaKouG7mKD4Jaitxey3hnEs655LORtLZTLsX0uBCGlzMgMs5cJXh483Y4bnoUtFXS9iXC96jC8ljS5nFkn9/PXxiJXWbaxadNUyWAEZQMZwyMWqQrOjg5ywcF3/Yr57NQuoMrM/7zaudulnYkAK1UYcq7tIU/NZS2FEM2tKgNmYVh0wiWCe0SJga9oSSNaygU5QzFOlkr5hKUND6NFP9Ruagkztsp+OdDIyHTQTp+MNuxbWK50rB9a1Pu2Lm7ncKP4dkP0aMl4vuyzXocs19qWQ7n9JeSmkvJrWXUsZrJfBa2XsubjnlV58K6M5G9ediuosJ8y8l6GrC/LmF01BMfBPSfOPRfJ90fp2wfe1VnDDN7ldRDuqGjgKMFSsrzh+wTKC97KF/FKLfntj/0+lvznz3xTfH9y4Uo/WUt5nxNpKexWxgMR9qZvwL+WAz61suxQ40C81CZLGcOLJUPdAo7pvLH1woLVcT9bS3FHEUAtaIXVUIWOdTnmYKbmYCy+X4fDGyUIrNF2P1tH8u7W+k/dW4pxqFqlGwGnGVw85y2FEO24sB21wCWlUtDlZj7krEXQo5S0F7JeSohF2loLMYcGZ91ozXkvWaDfxJctvmQeSeEWxn24dv7dr4Oqlt63gPgksdYo4NsidGpvoIrNE+YuvW/o6tg13bEB+/tf2tl3ZveBm3Y8MEZrd4lLj9zed3vbMO+cm7+N2bMVvf62//tGfXB8S2T3tRrWN9eAoeRR3sG+hBYtq3jxDR6NY9Tz10/56P3i0EHVGHMu5UxB3SlFOWcsjSdlnaIUs5ZAlAEreJYzZx1CaKmgRhIz9k5EVM/LCJF9CzA3p22MSLmHgRE/fP0cgNGTkRsyBk5vv0bI+KDitnA2pGUMMSj2JU0zjTDN7LIMyrxg+bZj+zC09HTefTjrNJ+xegckk1uyCbPWjifxvRX616/7mU+te+/O/789cbke9Tth/S1vM58GuP7jNA+YVLfUDLOiCfOKajfe9Rng6ZvnApDhm5R63ChnrWQSNwBzqYva3uSVKRORqcIQHcPptgxMIbMfNGzbxRC2/Uyl/ViI03ZOUPWoXDFuGogUNRz5IV00TlNFFD79Mz+vWMPj1jQEfv19D7NPQ+zWy/eqZPQSPLJomycYJslCCm4DkElGyYJB8myoYIIbUIYDNmcSgqtos1SkxCukrcWU/+h+GUu5kGm2lwPu1eyLiXc9BK3nOg7D8+Hzs0F1kq+mpJ+1IBPrKQOLaUWir5V8r+fVX/bVExJamegPi9AIdUg2RNj8IvGQV5gx7xeNzMSzpkGUif95pysCnuVEftyjSoL/gs1bCjEf9z16JKxF4KWCshoOiz5DzGhEsTd6qidkXIKvUahC4N1yZnmkUzavaYkT8OSqhu/oCTRdQPdQRm+84lHD+nnIfNgsM24T6H4AQo+cGnvpCxXSy5LlVdV+vuq1XXLyXH1Yzlatp6Pe++mALOJ20XsvaLWfvVvONyxnY1bb+ZdV2OmI7oGTXh4Ak77/ug4aeU41oZvJDQnXLzTtqZJ0xTxx2M/XZWkNvnpvc1raKVoL0Ucc9l/PO5UCPrrafAZs63t5JYLMQWcuFmOjCX8jbTvkbK20z795YTjZR/PhdcLkfraV81CVXjYCniLAatOb854dbGHJpSyF6LOufi7vmMfykfXi7FloqRespbCjtKIXspaCv6LEWfpeAzF7zmrMeQhQ1pUJeGdAW/Oe8z5/3mrNdU8JnzsCkN6tOgLg3pMx5jFrZkvZa0x5iCjHGXjjdGHujeOd7TNYhs6fz4re5P3iV27aD2YRkTg2O9PWMkPHdybGa0b3KghzFM4Iz0TuHaMZ+8jdv+7gSpU8UYcYgZ+B0f4LdvGkHs5o/1UokI6ez4zDB5doTMmhmbnRiZGCT39SB3b35/66a3SMi2XnT3y089/um7r/p0Ap+OG7KKEnZpwiaK24QxmyhmE8WsoohZ+H8rbBSGTaKwWRSxiCMWUdgsDJn4EbMgbOKHTfywkR828kMmfsDA9elYXi3Lr2eHTdyAjgkraC4JVcvoV8/iHfzBEI/SkIzsVU0ecYhPJyynE479gKjApixKqIdN/M+cis8h2Um/5pey75/Lid+W4xezrq+9qm9DmuMW3n4jL8wekZPbzMPIPJsyz6WcBETnYtYfwqZjVtEhA2dFx/IzKXwKQjrQWVPMLEpmanKWkdGvoQ+oZ/uVtH45lSybIMsnehWTvYpJkoJKVFAJCipBNUVWTZGVkwT5BE48ghYNY4QUlGAAJR3ukQzjBBSUYADJ70Pwe5H8XiSX1M0mdLJ6OrhEJBuPVI4OKEd6ZYN4v5xjY83Se5BUdCd7hJyE9PW4ay7hmEs655KuRhJspKBmCpzPgAtZaCkHLeehAxX/8YX4kUZ0byVUTzsXi57DC/GjK5mlin+lHNhb9t8W5PfappFOBjaln2qAopBsRD3SYWWSA5rZqJkXMAoigCzp1qYhfRY2loK2atgxFwcbCaiZgOYS7krEUQoDlQhQizoqYaAcspWC1nLYVovY6xFHJWwvhoGM35x06yJ2pUfHdcunIfmkVzZhp5MMlK5TMeDXeuhrr/Z03LZoYR9y8E8FND8mjD9lzJfKzmtznl8b8K05+EYJvJw0XYzpL0RNV3PuG/XA9RJ0owhdSVp+9mkv+w3nfIbDanqV0fu5ifVjSH86pDsbVp/2SU97JGd98lNe6bde6YqJ7pnGu2jkppHvE01Bam4EkBUC5nrCVUu4mll4qRBqpHzViLsUBMohoOC3pCF9wqVNuHRJly4NGpKQPubSxN3quEMVBZRJlypmV/qNorhDnXRpE05NyqVNuzUZUJv16DOQLulSpdzqtFudcGuSoC4F6dIeXdZrzHoNOb8pCxsSLnUa0mU8+ixszHvNediUArUJpzLpVqc9uixsyHnNWdiYBnVJpyZolk0Ru0bRrTQSqrd9e+fHb6K2bexHt1CwHb2Yzj0fvzeER+G727q2b8Z37CK1fcLux0im+scwbUOd2+gUnFvBKbot4rF+wTBROD4goFJ4VIpoekw4M8aZGhqnEEiYblx3y64t7//txaffevmZTze9uXvzppeffGz3B6+7pfSgjguq6CGDIGIUBE1cv4nnNXFhA8dr4Hn1fK+eB+u4Hi0H1nIhLRfUsF1qllvDAjUsSMvy6FhePdtr4PgMXFjP8WhZoJrhUs46FTOgig5rmT49y62YVdMHpJM4h3gUZvdXRENN+fiigXECEv/DKz9o4n5lk533mU/B2m+8ulNhy1G39GtYdavuv14BT3pEJwDuubjje7fqdMR22GfwMoYaWv5hs+SAkvaZlfedT3Up6/rWpz1oYK+oGSEGRTbWA9D7F7WsryzKfRaNZBDDp6D5A2heH4pDRHCICDYRwSEi2SQEh9TNInSyCB1MfDsT38HCdzB62hg9bXRs2wymdQbdOotpZ2DbGdg2JqaNjm6lo1oZqDY6snW6ezete9dU9+6p7hYtdUQ9PiCl4GEx08aaofcgJ1DtrCF83KX9/zDc/H8wvLjKcNl/fD52tBndVw3VU67FgufwQuLY3txKLXywEVupBG7TjnYaqN0+EaVsY6W1UxYa1jyNNzL7nXIarGUFLMK4S5mB9cWAuRIGqjFnLeaqRp2ViKMUtpeCQC5gyYes5ai9GneVo45q3DWXglYz0uVsYD7tXcgHGhlvNeqqhB15vzkF6cI2qVfLAsUTDnrfyZTrt8XkuZTzatU/b2SsmFnfBtVnYrozMf2lkuvXpv/Xhv9WI/D7fPSPuu+3ovu3AvyvWui3WuhmxX8t6zoNK05aRWcAxQ8mxWcKdnmafFBFOxcx/Jwwnw2qf/Srfg7pz0dMP8ZM3/nV85pp80BnWkxbsgrVoygLbxRS00NWUdKtTri1GdiU9ZpSkD7p0iUc6phNHrXJgyaxTy8MGMVBk8RvEPn0Ap9BEDSJAgZB0CAKmUSQmh0yS9JuXdKpidtVCYcq4VAlnaqkS5ODTTmvqeC3lMP2csRVjrjKEWct5ppLgHNJqJH0lEO2nFdfCpgLPmPJZ6r4zQXYkHWrsy5l1qXMQeqMW5V2qZKrxaddAanYI+hdjAHMDBlNbPmk86M3cDvfJ3btIHTs3L1541svPo1t2bbxby9uWvf8hy8/0/Huy3TMTpuELp0ZYw3gx7AdCYtyX9wvpQ4Kx/vpfT0jmHYBdZDQtrN764e49u1b33tz4xsv/+2lp157bu3zj6157tF731r31IbXXnjl6cfatrztlM3CapZLOetWMT0ajkvLdGmYDhXDoWI4VSyHgmmXM2zS2VVZJTMWyYxJNGUWT1kkU1bpNCCbcchnHfJZp4xul0wDoim7iGYTTJp5E0bumIk7buKNW4U0LWOYS+nWM/p1I8i8cKguGy/IxvZaWcft/KMG/qKKl+LSYpzRQ3bJGb/p27D+iI7+s19zMWo8pp85op+5Wg6fiTi/sWvPhJyn456zIfspSPW9X/V9SHMSVlzJ2H9Kmj93SZbktBC9T0clwPzRZSPvM50sKWTSUS10bBsD00bHtDFQbQxUGx3VNotsm0a2zqLaaIjd04jd0927ZxB7ZpGtNMQeGrJlGtn6pxAtM8hWBqKNiWijI1rpiFYGoo2OaJ1FtMyiWqaRLRMdu5Sj/aqxfvkQERTQbaxpOgFBRbczB3tiLlUt7pxLrjLsbKbAZgqaT4MLGWgx61nKQXvznv0l3yrDeyuhetK1mIcPzyePLWdXatEDjfhC0XebWzxpZVMcvKGwiuYTj/mlNDtv3MgdhdTMkFmUdCrToCYDaoqwPgcb8n5zMWgr+Cx5n6UcAqphRzXmamQ88znfQj4wl/LO50ILuXAjG1wsRFaKsX3l+L5acl89tVKON1NwNe6qpTzFqDMNGyIWESimfply/rGcvZz1XC35Vkzs/SbW92H992Ht2Zjxctl9oxm8tRD5fTHxx2Li92b0VjX4WzXyRyPxvxeSV9Ouk3bxSYfkfNh6wWe7YDedMqmbfGqB2X82Yr6ah35OAJfjwKUYcCFiPRsxnfSp51Q0NbHlmM9w0KPikXcrp/GAdNxn5KZATc5nyfuBvN+WgU0ZjyELGdJubdKpTjo1WchQ8JqzkD7t1iScijggTQDSlF2WtCtCJhGs56UhbSloKQUtRb+p4DPlfeZSwFYK2atRd2UV3ai7FHIUA7ZSECgGrAWfOe815WFTClTG7ZKkQ7Z6zT/dICM/ZOCFDdyYWRi1CGNWUcImidvEUZtYzxkdQe9kDfdM9aLwrZ8iPn0bv+cj9K6Pelq3vf3KM6+ufXDLW6+++Og9bzzx4K5Xnx3Y8qZ2FGkVUKcH8LKZif6unSWn7kgm1NuyrfPjd7s+3tDxwd+nCIjOLe+99ezj773+wtsvPfX8o2vWPnDnUw/c/czD96697y/rnnzg9WcfXbf2oQ//9pxyZsAmolpEk1YRzS6lWyTTVuGkVThl5k2aeJMG9oSOOa6eHVHODCqnKYrpATmtXz7VL5vqk0/2yqlk+WpqOk5WjJEVoyTFKEk+QpCP4KXDePFQj5CCEw70CPpxQgqW398t7O82T+BywuFF7fQhm/BrULZXMV0VUjManm6qP8CjfhO0nfZbLpU9xw3MUybBeY/uuIaxTz5xHJKdjNl/TMCXK9HL9dD5JPBjxHw2Zvw2qP0WVp71q89GDV955E3puJ+GN45iSnrO2SL0D7dBNUScRrbMolpmUa10dBsD+afoiFY6so2ObKMjWxjIFiayhYVqY6JWIW9nojuY6HYmuo2BamVh2tnoVXWwMe1MTDsT28HEtrOw7SxcJx3dwcB2cokoKYXg5tOtjCkGAUHDdTIHexJu9f+L4bR7frUYToNLOXg5D6/koP0l3/Fm7Egzuq8anku7l/Lw0fnUsaXsUjm0WA4slYO36djjFsEUIKaB0hlITHOJZ5wyZsgiTbvVaZcq49LkQF0e0hY8uhysz/tMBb857zUXfdZyAKiE7HNJaCHvX8wF5tO++UxguRBbKkSbhXAzH17Ih5cK0YVCdKEYnc9H6glPPQUtliKNbKAac6XcGo+Kfjho/lcjhR63ugAAIABJREFUcSFq/yntOGjlHzSyvvWpvwtpzybNV8rQjbngbwux3xcTv8/H/1jK/Hs593+u5H+fi/9WCZ3zGy4HTddjjksRx7Wk99/1/M9haL+UUWJSTtjEN6uhX0v+Kyn3zxHgR7/htE/7JSivSMc1fZ1fR+3LoJzTu1vL7PXr2RlI00yCK4Xgcj60lAssZLxzCbAec1bDQB42ZiHdKs8xQB61SaM2ccQiiNvECbs07pDBOrbfyEu65BlIlXYr06A6A6rzHm3Ro89D2iyozbg1Sacq4VTGHZIYII5aRRGzIGLmRc3ciJUfNnNDBnZQzw7qWSEDO2zkRUyCsEkQMAlCZmHYKozYRBFAFLaKYlZR2CzkjmBGsbuFU33UXhS2ZXPPrk3DqF3d295v3/zeurUPvvjwvRteeuq5NX9Z/8jdtNYtg1vejCtnZwntHZ9smiSj+aOEBUh3spogbv/go1ef2vnGSztefbp/98cdH7796mP3r1v7wGtPP/LUmjsfvuu/Hrnrfx6/74619/3lmQfufOGRe5994O4NLzzBJHSJB7HSEbxkEC8bJklGiJJhgngQLxzoEfRjBX04fj+O14vhkBBsIpJNQrGICBahm0noZOE7WT0d7J4ONq6Dg+vkYDs52C4urouD7eDiOrnYTg62k43uZGM6WagOJqZdPoiltm/RDSIL4rH9JuY3XuV3bvFxPWO/kv6113zMpf/GYz4TAS+Ukz9VfPs0s6cA6UW/+Zhiep9o5DML5x9O4fdhw/mS93LFfzELX62ELuU9Z6OWMz7djz7tDz7NF25pTTQSniHYBpGLgOjyYuQzr5GBbWfhuli4Dhaug4XrZOM62bhuFraLhenkYDvYmA4uroOL6+Bg2rnYDi62ffUkC9PORLcx0K0MdCsL28ZaJRbbxsS0MjCtdEwrHd3KRLUy0K10dBute89k124OHuHm0wHWDB3fTcN1ckaISUhbTTjrCXs94WikXM20ez7tnk+tMuxZLsArBfhA2X9iPnZ0PravGm6moYWc53AzcbiZXCwG5vPepbL/NhVnQs2dsEhmIA3Hp+WHjKIYoEyBmsxqI6FLm3FpcqAmC2pidnkEkMUcirhTnXBqUm5dxmPI+0zFoLUQsJVDQC3mqsXclZirnHCX465qzFWLg5UYWI6655JwI+mZS0HzhWAz7Z2LuYuwMWDgNx3ySzHwQhj4Nmo6YOPt09G/BGXfRw3nco7LFc+vc4GbjfA/G9E/5hN/LGX+9978/7GcvFXx/V4NnPfpz9hkZ2yKk1bZjz7Lr4XwGa+lwRxZElCPqOmXoubfKv4bRd/VpPMsrP3WIT1h5mU5fZZhzGewMSIcm0Bvlo5jAMG4X8dOu1UFnzHnNWa9xiysT4LquFMRtUlCZkHIyA8aeEEDP2DgBwzcgI4T0LKCenbIyPXr2V4NM24RJGyimIUfMfGiFlHMIoyZeTETN27ixU38hIkfM/EiJm7IxAkaOSEDO2RgBfXMP9fWallBNSugZob0nIiRHzEIIkZh1CSJmCVBo8iv5/l1XI+aBSoZHjndLpyidHwyit0jnRmc7EXiWjYPdm9jUTDonR9vf/eNFx9d8+JD9777wpNr7/ivTS8+wUTv7vngbzEF5+NXnt6w7mnMrg9FI7h5i/C7UnCyc9uGp9Zsf2Et9u2X0BvXY7ZsXP/kg888cOezD97zzP13P3THf635y389dMf/PHb37U/e95dn1tz57Jq7//7kY0N7trEx7Ux0GwvVzkF1sjGdTGwnE9vFwnYxsZ0sbBe7p5uF62Lhutg93eweBAePYPd0cXq6eLguDq6Tg+1YhZaD6+bgurmr6unm9iA42C4etpuH7eZiuhiIFgG+k4XZIyG0lOQTh23s72P6r73Sr13SM7D+R5/5Qtx9rRa73sxdXSp/GTId1s6ecsivx12faVjLPMoPTvF5v+lCxPpjUHc6oL+QBq/Xopfz/itJ8Jck+HPI8p1L8ZlNVBEOpdhkiNqzaBdcqMKHHEomqoWF6WCh29iYdhamjYVpY2Da6Zg2OqqNhe5godtZ6DYWuo2NbuOg21noNjqmhY5uoaNb6ejWWXTrLKqVjm5lYNpY2HY2to2FaWNi2xiYViamjY1pZ2Hbmdh2Jradjmmjo9vNs+NOLoOBR9KwndwxcgLUVOKOuYT9PwCD/5kcBpdy8HIB3leED1YCxxfixxbi+2uRRgaay7gO1MIHqpG9peDeSnBvNXSb3yIJ2mQRuyLuUiecqqRTlXQqk6AqBaqTblXKtUqyOuVSRW3SuEOe8WjzXmPOayz4zHmfKQ3pEk5VCtSmIV3SrUmB2gysz/qMWa8x6zXmvaac15SBjTnYVAwC5YijHHWWQkABNqXsKpecHpbQTnqMvxYDF8rwspm1V0//ApKfipkulN2Xq/C1uu9mI3yrFvy9Efu9Gfv3QuJWzXej5P5XGboeBU5b5D9Y5aecyhNG4XEtf1kwWWMMHpbPfm8TXA9qb2Ycv5V9N3LQz0HTNzbxAdVskkGGab2HHCpVbztp51sz2F3iEYyeSXFIJ71alk/H9mq5Ph3Xo2WDarpHTYfVDK+K7lMz/Rq2b1Vqplc5C8mnfSqmRzYbM/BiBm5Qw/CrZgMqelDN8ikZHvm0RzbtFk9BEhokoYHiKbeY6hJPOUU0h3DSwZ8AeONWzqiFNWJhDlvowybGiHCUMNOLUEz26+lDOtqgdpKipvapxnuV42TZCEE61CMZwrHJ3ajNf58mdwkmeicIXcS2T6dJnYJRAnL7h1s3vPni4w89c/8drz92//tPP0rZuonyydvId9f1bd34wprb1z123/a31420vp8XTnyfgQtGKRvbIkTuVBPbiB++0fL3lza9vHb9Y/c9c+/tT91x++N/+a+H//t/PfQ//+uRO/577X1/ffr+O9feffsLD95D2PohG9/FxnVwsV1cLIKHR/HxKAEBLSSgBXgkH48UEJACAkJIRIvIGCEJLSSiRSS0mIwWk1BCEkpIRglISGEvRtSLFfZiBGQMvxfDJ6MFvRgBGSMkooUkNA+PmEXsprVvdbPG1UOoOLf/CMA5l3X8lAZOerRno44LKfBKNXilmbxSTf6YBL9xKz7TzJ60ia8noS/N0iNKxim77OcI8EshfCPjP+/VXQhqriWAq1nvjbz/Rhq+GLKdAbXHzcKycLgoGPTSCFkl9TNQdtgo4SD3sFBtbHQbB9POxXSw0e0cTAcb18HGdrIxXauJAxfXxccj+HgED9/NIXRzCQguEcEjorhEFJeI5BK7+YRuAQEhICD4+G4BASEkIURkpIiMEvWiBWSUoBct6EULyBgphaAY6afjEDRsF3eUFHOpq3FnI+VspFyNlGshAy1moIUMuJiBFrPQcgFeKcIHqsETi8nji8l9tXA97aqn7fvKvv1l/96ib1/Zt7fkvS3tVqdAdRpU5736DKhJOJVJpyLhUiZAVdylSLpVSZcyapNELOKIVRwDJHGHPO5UxF3KhEudcKoigCxoFgYtoqBFGDAJQmZR2CqOWCVRuyJuVyT+05EXd6rToD4LG7OwIQVqYnaZV8cx88eNtN4jXt3lkvenrOsAIFgxMj+HFd/FTedKritzvqs17y+14I2a/7e54L/q4X/NhW+UPTcKrl+Ttqth69Wo82IEuJKCzsfcp7yWo0bhMS3nW6v4B7vwkkd5IwHcKsHXs+DlMPCVVbyinE6w+pPiybpJNLj9HezmN8a6tjLJXVIqUc8cBIRUp3jaKZoGBFNW/oSFP2HlU83ccRN7zMweNzFHjYwR/eyQboaimx3Uz1AMs4N6GsXKGDHNULSTZA2VpJ4gKceIilGCfKRHNoQTUzBCClo4gBb0IoW9CCEZwSMheCQEn4Tgk5A8IoJH7OYSOwUkBLWr5e/rnnvqsQe2v/0aHdvO7ulk4Tq4PV1cXDevB8ElILh4BJvQOd69DfXx37nDOO4IfgTTOtC1kzeC4w5hO7dsat3y4fonH3nhvtv7P30zxqfUNbTAbI+W0kHZsfGTdWu3rnuqZ9N6IeKDDH/oTBa8vJw9Pxc5AUvTPIoQs3O6azPpk3eQ771O/PQt9Lvrke+u3/nKk39//L4n7v6fx++76+k1dz557/+8/Og9uG2bWPgOSR9aTMaKerGiPpy0t0fai5OQMGIiSkxGi3tR4j60sPdPbiUklGQVYCJSTEIJSUgBESkgo/gk5Kp4JCSP2M0jdAuIf8Y9A9M23rGNvGUDB7PHNt0PTWEPmpgXko5LWfcpv+FsxHEl57uchy9mPZcznvNx4HTAdEzH/goQ/1oInIIMR1Ssk3bZ+RhwvRj6Zzl2LWK/CGp+8RlvpNw3i/5Lcdd5v+WMW3PcKiqLRiuisQiD7KWTllXMvUoeH9vOJyBFZJSYhJaQsBISRkbGSnox4l6suBcr6cOKezHiXoy4b1U4cV+PuK9H3IcT9+FEZLSQjBKSUQIykkdCcokIHhGxeo9CIlJEQgtIq5CjuAQkj4BkY7tmkO0TXXsmMZ3cUUIYUNQTrrmUq550NlKu+Qy4mPMs5DwLWWghCy7lob0l36F6+LOlzLHF1N5KqJYAKlFTIwXMp4C5hK2ZsjVTwG0JlyrmUMQcioRbHXUowoAsAsjCdmnUIY845FG7PGQT+ww8r57r1XG9Oi6s53kNfK+B7zUIvAaBzyjwGvg+kzBgFgUt4tVVLEGzKGwTRwFpzC6N2CRhmyQCyGKAPOFQpkBVwiEPmvgu+bSOMcgfRKyAqktp9y9571dezaJu5oRbfCpmPFdwXq17f5kL/loP/VoP3JwL/LMZulHzXiu4rmecV+L2i3HnpSx8uRi6UopezIcvF8OnQ9aTbtVJu/xLm/A7u+RSxHSzDF/Pui7HbF/YRCvK6TizNyWixiS09nefb3v7Rfzmd4b2bJ5C7eKQusUUnISCkwzixIM4IQUtoKAFA2hBH0bQh+GT0QISkk9CcIldHGI3l4QQ9CIFJASf0M0lIHhEBIfQxSZ0svCdTFwnq6eLh+/m9nRxCN1sfDerp5OF62RjOtiYdiaqjYlpZ+I62T1dHFwXF9fFxnUJ8Kje7Z8+vfbRRx64/6UnHx3u3MUnobh4hICAEhIxIhJWQMLwiEgeGTHc9gn2k3d4Iz28EQKla8cgcreQSuBQUIjN72E2b8BsfImN/CgvpyypRoPTKDbyw8GWD5CbN3Z/+O4McreJtDs61rqoHvo+pbm2EP4579ino7qHdmv7WyjbNqI3b0B9+E7/zo9ore9DUxjfDEHd37V13VNr7/jvZ9bc8fT9t7/21AO9bVtoyF1CIkJAQPIJaB4BxSeg+EQUj9DNw3fzCQg+qVtAQvBICC6hm0fo5hMQ/NUR3y0gIAREJJ+I4P0nvgUkpICIFBKRIiJSTEKJyWghAcFEt423b+3d+h56w3oRodU+hp5Xz54JmS7G7T/HHJcT0NUkdCXhvJp0XUu5rmXA8xH7CaPgC6voStZzNggc03GP6DjnIsCtauyfzfStavSqx3wJNFwJWq9EgHN+81lId9qjP2ET1yRjcwpqnNcP0fFHnPKqnMlA7+GRkMJetJCMEpMxIjJWSEL950WD5BK6OfguDr6L09PJxnWwsR1cbCcb08FGdzDRbQxUGwPZOotsmUa2TCH2TCFappAtNGQLDdEy071nZnV6CbFrsnv3ZNduasfOifadY207h1q3j6PauCP4qF3ZSLjn0+5GyjWfBheznqUcvJTzLOXhpbxnpQjvrwQP1sInFlNHF5LL5UAtAZTChkrUVIuZ5xKWuYS1kQJug/UCWCfw6ASQlu/WcN1qDqTludUcSMNxq9guFculYtoVdLuc7lIwQAXTrWC6FUxQyfJouF4tz6vmwRquT8f36fleLc+r4cJKtkfFgjVsWMOG1UyPmulRsUA5HZLTITkdlM04RJMWzoh6qpdN7hrY/b6mv+sbSH89E9iv483LJz+zi07HTOdyjssV+Npc8PrqX2nnQ7/NB2/U4ct51+U8dDkPX6mErzdTvyzmfpnP/FwIXy2Fz6dcp0Km78PWrz3aL5yy7/2aawXntZzjXMT4D4dkSUOLMIkpzmhdzce8v/7Tl59of+sV/EfvDO34cKZ7N6eni4vv4hORXCKCQ+hm4zu5RKSAhBIQ0QICit+zGrtIHh7BwyP4BISQgBQSkEISRkjGCMhoPhnNI6EFJKyQhBP34sRkrLgPL+4niPvx0j68fAAvH+iR9mGlfT2Svh75AEHWj5cPEBQUkmqwdwrV9eoLzzz60JrnHn9oEt2pGCLJBvCyfrysnyAfIEj7e0R9GAEZ2btjE2nn+2IqmTmI6evcPkHoElKJ/EE0dsvfZ9vercr6jjtmDxnH53m9svZNwl5E1G5u//h9cufulUKsIJtKTiHKTNTpoOzmUuxUWJehYT2j7SmjkDM+svO9N2eHSGm7Y2DLG3r0pqZkYK9x2jWF2/H6s8/cd+fae/76wsN392x/j4bcxe3pFBLRQiJaSEQJyKvJIUpARgnJ6D8/U71ocR9G1I8VU3BSSo98oEcx0KOg4BUUvJyClw/ilUNE1TBRNUxSDJMVwyTlEFE5RFQME0V9WAambbT1E8KWd9vefFHV1xETjOeEE99Cqssxx69Jzy9x6GrYfi1s+yVmv5l238zD56OO4yb+N27FtVLgcs7/D7tsr4ZxyMg/H3PdLIT/XY7/XgjdSHquhGwXYMNZt+asV38mZPzcKZmXUxdVU0XxSIBJ+jpiDbHGBra9N96xfapr1zRiz2x3y0xXC61z91TX7qnOXZMdu6kduyY7dk127Jxq3znVvmOyfcdkxw5q+/bxju3jHTvGOnaNde4a69w90dU60d1KRbRNItsnke1TiHYaqn0G2z6Na6f1tE/jO6bxnbP4LjoBwerDcigE1iBeQhtIQ/pG0tVMuVfr4cUstJyDl3PwcsG7XPTuLfsPVEMHa+HjC8mjC8l91fBSAV7Kg0t5cLkArRQ8KwXPUh68zcKfNHGpJu6kmTdp4lHNvEkLf8rMo5o5EwbmmI4xovu/iHSr6LiyLF033+85957uqi5KJmfaTmeamZnEgZKCJIWYFREKRYSCmRl2MDOzFCSwwJTGtC3bsizL7KSu6u5z3u6DXKfH+MYaa8+99+O/5j/nXLgO/nAbf6RNOIwVDWGFQ22CwVbBYJt4uEM01C4cbBMOtvH6MLw+DL+/hduL5vaiuX0Ybi+K1YVgdTYzO5tYHc30NjijrZHWBqW2QEiohhHYxe6aE+iT+xv2fHdh08c9x3cQq48Pn9ydovcuamhLXvnTqO5Zwvg8bXkz4fy56P6l5P510vZz1vgiYXiRsb7KuV9lPW9z/pdx27OQ/lXI+CZkfGgV3THxlzzqnxzy2zbhPYfgWUj+IqJ66BLf0LOLwkE7rnFaSp/gjDds/+b4l3+r3b4ZcXh319kjo+AqBhrKa0cKujDsdiSnA8luR/K7W/idGH4nhteJ5nWguO0oTjuS3YbgtCPZWCS3HcXtQPE70fwOFBvbzMIiWFgEux3JxqI4WCSnFcHBotjtKBYWyW1H8doRvPZmDraJ09bMbm3itDazWuBMNIyBhtHR0DEk5NTerZ99+MfdGz4lNNZR0WA6CkxHQagIMBUBGm9uoKJAI5DzsCPbsLXHab3IQXR9G+jcABJExMKIyOqui3t9JNhd08gjO/mukXRDS0iSkPZeWFZEM1NwERn3ildf5uMu8ftjuNqfDIQ3WeOijmhsPZuktBfkzEmriteNsDDw9pF+QcPx+ChiUTb0ow6f4nQOQ05v+ujPH/+v//nlH/5Hzb4fCI3VdDSEi0Xy2lHcdiS3E8HpQHI7kLwOFL8DxWtH8duRfCyC34nidaO5XSheF0rQiRK8f4vkt6N47UheO5KPRfLakZx2FBvbzG5tYrc101vgxMb6nuqTqGN7anduOvb1RyMX9vspvfZB9A01/blH89YH/B60/OzWvrbJ3zqVv4eAX2KWn4yieQnpJ4voVcb9NGa7qmNf1zAXpZQbCvrPHv1Ls/LXhOPvGfdLn/ahlvtAy15xyZ4ElD8CzCnBcIU7mGf12XHotIgyUnOq8dDOtrPHumrO9NVf6K+vGmioHgBVDYKrByA1A5C6IXjDEKxhGNbQV1/VXXO2u/ZcV/25zvpzHQ3n+pvqiFgkubuF0ts6PtBOHeygDXUyR7pZuF4WvpeF7+WO9glIA6LxYfH4sISOkzLwcgZezR5Tc0lyJk7NG405lbmAPuvXZnyaiYC+EAaKIaAUNpZj5mLUVIgYyzHzdNI2n3PP5dzTGedU0jaVsM6kbLNpx1zWOZd1zqTsH5DR4HUoGCgFA6GgwWQ0mIQCkRANY4h6YnM9EVFHbK4joRrIiAZSYz2puX6sqW6sqW6suX60sZbYWEuA1eChVQR4NbGpdqypjtRUT2pqIDbWjzXWjzU1jDU1jMHrxuAN5CYQcb26g9YM1J/rOHe8+fDeuh1bjm/4cPdH/++Ov/zPs1//xUNoW9QyHnjlT2PAasL4PG15PeF8M+n8uez+tex6m7e8TOqfeBU3VczLLOJNBvn6OP4KafhHMuFHEn5muLs43FUcHZji4H9yiJeDimdh+VpU/SiguGXmV/jDpn6Itrd5rPrUqQ0fXtj0RdPe7djTB/tqTpGa67kdCHFvm6i3Tdjbxu/GcDtQvC4MpxPN6UBxOlFsLILZ1sxsa2a0NjFam+gtjTQMnIaBMzAwJgZGQ0GoaBgVA6NhYIwWGB0Do6Fh69+MoyBUFJiCaKAiQTQ0hIqGUNEQGhpKQ0PGESAKEkRGNlAx4EF4zb6tX4OP7mGioTQMhI6BMDFQJgbKQENoaAi9BToAPtt8ck8v9NxoO3QQXY8Fnx9Egcc6IUOQY0N1h5LMtocu+lqQ9zwmeRjk3TNTZumtyQFIltKeHu9Ij7UsSkcXBX0FEuy2ZnDVJ7gsHzC2n07TW0sCfILckSBgHB1gAH0xQ8Y8sLOX3Pw7JmqW00tG1R384ZutX334/ad/PrNj0wDoHA0NYWMRbCyC3YZgYRGsNgSrpZnV0szENNPRTQxUIx0Fo6NhNBSUgoRQkBBKM4jcBCI1gohwEBHeQIQ3EGD1o7B6IqyBCK0fBdcSQNUESM1IQ1X3xdOoo/vrdm05semLvZ/8G2z7V3Zcm7ELNiMkrLiVL326V071C6v8jUP5m0//72HzS6/6RzVnUUZ74JD/Vom9K4RvGIWLUtplMfmqkPTGr3/hUb92a/6Rcr0OmZ5Ypfd0rCdu6ZOg4pqBMS0ZnRITCkKcGd8yVH8SfHxXW/3ZASSI2IUa78fSBjsZI91sfB+XOMAbG+BThkVUvIiKlzLGhJQR3li/iDwkpgyJqSMSOl7NGzcreBa10KIWWjQCq1Zo1YmsWpFNJ7LpRWa1wKoVOwC5wyCz6cU2g9isEejlTIOMYZDRNAKSU89N+XW5kCEX1Gf92vViuBQxlWPmqbi1HDNPhN7n54mgvhAGSjFTOWauxCxTCdt00j6dss+k7JW49YPhhnM48AUc5MII+MIw6PwI+AIOfBEHvjgCrsJDa/CQ6lFINQleS4LXjkFrRsHVRGjtGKyO0gQiNzaQ4PUkeD0RXkf8p1wpTaDxJhC5GUR+7zBBFASEjoIx0U0sTBOrpYnd2sxAwynN4MGGi62nj0L27jy76YsjX/71wBd/OfnlX5StdYvK8Qce2UrMsJowrmUsryYcbwqudyXXr1PenydtLyKqZYfgvpHzyCxeBqRPVeKnQv4Si31rjHSDTFwkDk3heqdpffdsvNWo8mVcsxxW3fPLr5m4Jf6IrK32+Ff/eviTP5z48m8XNn8B3vkd6uiezovHRsAXqCgwAw1loKF0FISBhlIRYCoCsm6Vx1FgMqKBjACte8jxJhClGURGgChIMBUBHkeAyAgwBQmlomBUFJSGhtJa4LSWRnpL47raGa2NjDY4q62J3Y5gd6A4nWhuF0bQ3cLvbuH3tIp6W2X9bfLhHkT1aeSFk4qhLvlQt2ygSzHYoxjslg90inqxvB5ML+gM4uy+Hvj5AWTtALq+G1491AIldsGGwEfwDYciVPTjoPhFQvk2rV6LyJ56eI9t7Ds6+h0d476Rt+RU3LZxFkV9N5S4e3ri86D8loYSGYIkSLA5DeWymnZFSrwsxF9Rk+6ZGcse/iOf+K6JnmF1jyFqj2zfvPe7z/dt/vLE1m8QJ/YOgy4QYLV4aB0BWkOA1hBgNXhoLQ5SOwKpHQHVjEDqRsC1OFDtSH31CKh6GFwzBKoeAlcPg2uGwDWD4OpBcM0QtHYYWjcMrRuBNeAaG3CNDSPw+n5INbbmTNOJw7V7tx/Z/OWuj//1wnefOfCtlh5Imtn30CF55lGtWmXPTJLXDuXvQcvvYcuqTXpdxpgTkG7o+L8WYy+S/ktiRo46UmGN3lZxli3Slz7tC7v8l5D5l5h9zaO+rWE8tguXPdLrevq0lDgjJ5Wko+peOPTYVgTkFKGrmUfqUfDGdFImoOCYVDyrVmjXixwGocsk8VoUXosyYNeGHdqoS5vwGpIeIOEBEh5D3KWLODQhhzpoU/rNMr9J6rfI/FZZ0KaIubQJL5Dwm5N+U9xnjPmAqM8Q9uj8DmXQLvcYBW6AH3cp0z5dyqNNerVpvy7j1+d8+pxPl/cbcj5D3q/LB3Q5vzbrUaddyrRbmfIo0m552iVLe2RpjzzpkaXcsqRL+gEBVk1srB1rqiPCa0jwWnJj3XhzA6mpnowAkZtBVASEhgTTkGA6CsJAQhkoGB0FY6DhLEwjE9PIwjQyWxsZbY1MbDML28zENrOxCDa2md3ezOpopmPh9FYYoxXOa0dysQheO5LXgeK2I9ltzVQ0ZARysf3cMcihnee//+bkNx8d2fDhmY2fMOGnSiLcLatgNWFcSRif52wvcvZXE/Y3Bce7svvnCduLoPK1X/42pnus+z0cAAAgAElEQVQTB35O2t6FTWsO1apV+cQoe2ISPwS4t1Tjd1Sk+xbWWkTxMqG775Pc9kjmtfQse2AcfOz4hj+d/ObDcxs/rdm2Abp/a8vpA721pwjwWioKSkfDmBg4AwNnYhpZLY3sNgQbi2RhkSwsgtOB4nW18LtaBN0twu5WUU+rsA8rGeyUD3UqhnvkI71KXL8aP6QZHdISh/VknI6MAyijJuqYgYLXU3B68ohubFhHxunJeD0ZryPjDRQCQCEYKAQTBQ+MDatG+rtA1aBThyTDffKhXnFfl6S/S9LXKehu47SjWVhke83xlpqj+FYQHgvpba7uQ9QPtzUSuxAE+Aky7FCciXkSlb9K694mdWsB+ZKd/cDGWHHxnnokD22C2wDjoZO7GhQse3kP7Ky3OcuSUzxBxc5w2xekA9eU5HsAb8nEfmhmPgLoj8ys+1bubWA8ze4agV048MPGo9s2Hd228dT2TdV7f+htuDAMb8A1gfHNIAICMoqEENEwIqaRiGkitTST2hAULGIci6Rh0bR2NL2rhdbdQutpo/e0M3rbWQOdrMEuznAPd6SXjx/gEQf5pBEBeZg/Nkgf6cZ3YzqbGxrPnzi9a8vuL/9y8Ku/GAdR1h5weLz9vk244pQ/tUieGcWvbcrfgpZfQ+bXXvVtFatEG86ND83KeUUBY0HBu+8BHjoN90yKO2reE4vseUD3MqD/NWZ/FTTcN/KW7cIHFu6CnFQRE+YVYxXRiKYX2l57uL+tnjfaoRMQ7Bq2zyQJWOUBqyxglQetsqBF6rdIglZZyCoPWeVhqzxik4VtsqBZFjTLAmZp0CINWWUhq8xnEnsMQg8g9Jolfqs0ZFfEnKq4WxN3aWNOdcShjDgUUacy6lRFnHKPgWtXMUJmYdwhi1qlEas0ZJWG7NKQVRKySCIWSdgsDhpFAaMgZBZGrOKIRRQ2CcMmfsjEDxjZAYAZMLKCJrbfxPIBTA9A/4COglDRECoGSkdDmWgoEwNjYGBUDJSOgTJb4KwWOKsFzsDAmC0wFgbOQjeyMI3MFhizBc7AwBgYGL0FSm+FMVph9BYovQXGbG1ktMAZLTBGC2wcCaI01Y83gxhIyDp0NJSKhlBQIDy8qr/2dNupg+ADWy58v+HMt5+e3PTxmW8/YUJPxehdcyrqQ7/ySQJ4lrGspk1raePzLPB60vYmZ30Z0b4Mqt7GdS/DqjWPdNUpeWwXLbuky07ZU5fikVV0W8u8oxm/A4yvhaXPwrKf3MIrJtaUdDQy3tF7avvZTR+f3fJ59davEIe29VafJiJAnG6MZKhHPjKgJ49aGBQjlagj4W1smk/C90l4FhbVwqLauUwnj23j0O1chp1DszDHLQyKiU4y0UeNNKKeQtCS8DoSQTuG1xJxKsKQHDegwA0qcIOSwR5xf4ewt03Q1cbrauV2tbA7MKwONLsdzWpDMdqaGC1NOEhd85H9J777av+mz3rrLo7CG/CwOgK8dhRWMwy5SIDX4mA16POHO8FnCG3gYUx9F7yqDwnGYZEEbCOx6QS1+ViK3bESVrxOG95lTK+i2mUH576OsKTBL+mIj6z0l3HVr0XXm5TuqZe/7JW8zTge+5RFTvcV6dCKQ/DEIXls5S0Zxpc0xMca8mMD/YGJeUtPy/CGuxpO7/1h47Ht353cuanu6L6aw3sGUDAecUg4ThDTRiX0MRmTJGeRlRyKkjuu4o6ruGQ1j6riUlVcmopLV/Poaj5NLWBohEytiKUTsQwStlHKBaQ8QMozyPkGuQBQCIxKoUbMFtBHiUPtXUgQ5PSRE7s2Hd3yqbwT7hxGBojom3rmE6d0xSxaBYQ/OzS/hyxvQ8YXHvUji/SKjHVZI1g0yX506h+F7ctxx8Og+a5Lc80ouQaI7ruVK171zxHT27DxkU382C68DTAvKciTIvy8hlIQDMt7IN31h/AtNXwcRsHoBSRkl47rMQjceoHHIHDpeC4d16Hj2LVsp47jNvDcep5Ly3FqOQ4tx6nnuAw8DyAImMUBs8RnFHlNIr9ZErBIg1Z5wCJ9HwSEPkDoNQi8RoHPLPIaBE41y6Yc9+q5QaMgZBYGzaKwXRpxSENWUcgsDFlEEaskbBFHbdKITRKxSqJ2adwpjzvkUbs07pDHHLKIQxK1S2IOacwpjTplEZf0A+o/p3bjSBAdCaYiQBREAxkJGkeAqAjQehKmIcDjiIZxJISKglJRkHEkaBwFHkeBKSgQFQWhoaE0FJSGhNFRcDoaTkPC6Gg4HQMfR0CpCBgd3cjENDExzayWZlYrgtWGoLc2khHgEUhN94WTTYd21m//tua7r85v+fL0xo/Z8PNxSvskb+iWQ/g4pnuWMa+mgJW45lFEupLRv560/5Kzvksaf81YfstZ3yWN78KGn8PAm7DhRUD3Oqx/5lc+8cmXHMJ7du4jH3/Jzb1iYsxqyWXRsLEPXv/DZ8e++uuJbz46v/lzxKEd/XXniEgwsxPF7+8QD/YqCcNq4ohspE840CnF9cpHB6W4Pk4vlt3dxunBcjpaWW1oZhua3oKgYpqomCYKCk5GQsgI8FgzhNj0nlE4CA+tw8Pq8bB6HLQOB6vDwepGoLV4aC0OXDsCrhmB1OKhdQRY/SisAQevG4bWt5w5cXLj19s//retn/2l+eRRPLSBAAcRGkGjCMgYBjaOhfeCzqDOH+qBnR/FQvuaq9G1pzobawdbGgnYJkLTKWrzySij45Ff+ioF/Jy1/Zp1/pZx/JI0/5Z1/F4I/uds8v8sZP9jOvIyqv3JQl/2yd5lHSs+VZnTO8XvXw2q/170/70U+D3n+iUOvPbLVx2CJRv/hoERZQ11NJw5tm/H0e1bDn7/NeTs0XZYbUdjrVbEsGrEZo3IppXYdFKLVmJWi0wqgUktMKl5JhXfpORbNCKbTmI3SB0GqV0vcRikLkDuNsrcJrnbJHebFG6jwmuSe81Kr0XltahcBikgYwlpI5SBlt6mmsbzBxuO/jDScNTQ3+jFIa8qKY/tomWzYAUQ/uLV/x61vAkCD63S61rOgppz3a68G7Wu5oNPE56nKc+TlPNx0no7qLnuUdz0q5Z82hdB/ZuYedkpu2/m3QJYc8rxSSFuRklOcYZ4baCu6n141Hn2QLOI0qXkjphkVIuSYVWxbGq2WcGwKhlWNcuiYtrULKee69bzXXq+28B3G/guA89jFPhMIp9R5DeJ/SbxPwUs85vFfrMkaJGG7fKoUxV3q5MeTdqvS/o0fqMoYBRG7Iq0T5f26tM+fcqnT/kN6aAh5dclfbpMAMgEgGwAyIVMuZApFzT9c2PMBo0ZvyETNGZCxnQASPkNqYAhHQSSQcMHpOYGEgJERoIpSDAdBaWjoONoGBUDY2BgrBY4u7WR1QJntsCYrY2cDhSnA8XpQHI7kbwuFL8bLejBCHtbhf0dooFO8UC3dLBbNtSrwPUr8P1KYr+aOKyn4A3jo8A40UQbszLJFibZzCADtFElcYjd3ToIrkEe21+1Y8PZbz899s0nxzZ/Ku1uLguHouPYWTX1jk/+OK5/ljI+Tagfh6WPo8qXeeubSfvrCevbCfu7tPVd3PzGo3/t1L5wqFet0lW79LlPuRZWL3skP9l5t+zsGQWuIsdNq0kJZk/f6T27//b/7f7wD3s/+uPRz/987rsv6vdsRRzf33H+ZH/dxRFIPQ5cP9RQMwKqGwHVDIOrBkFVg6CqIXD1CLSW0NhAgIMIsAY8rAEPBxGaIEQkfAzdSELDyWg4EQkfQ8LH0I1j6MZRJIyAgBCRUBK6cQzTOIZpIrU2k9uQlHY0pQNN6UTTe9sYfVhGL5bV384a7GT2dw4ioNUHdu386qMtn/+l4fjBMXQzEdVEbEWxB3sUVBy9F9lWfbit5tgQspbS3dSHqEHVnmyDXOhubqD0YEiYi6TGk65R9H236EXS8DZr+3XS9/dS6L9mUv91pfC/b8/97x9n/nEp+y7juK2j/QTQ1hL6dxX/y7T1umo8RWm/Yeb+fTbyn4v5/5zL/V6OvE2Z1/zKBw7xVQPTResFn9x/ZPeOA99v3PXtp9XH9jBGurqaauUcosck95rlQZsmZNf6rWqPWekEpE6T1GWRuYwSl1HisymDTnXIpQk61AGHKuBQBmzyoE0esMoDVnnQJg87VWGbImxTRBzqsEPlN0vtaraKS+COYvFtDZ2gE+jqfZgLO6lNJ52DjTMi3H0L/7FVuOaS/xICfotZXgb0N43CkpoxbxI/DJrXUp5XWf+bdOBF2P3Qpr0DiK4B/KtW8S2P6lEIWAsb3qZsKz71TQPnppFzSUVNcYdL0tEQpZPTjWyHXiS0VIlHW5TsQUBCcmjYXqPAZxJ5jSKvUeQ3iQMWacAiC9nkEYcy6lTFXOqYSx1xKMM2edSlSvp0Sa8u7dOn/Ya0T58JAJkgkPDrk35DJmTMhE2ZiHkiap2ImvMxcy5qTnu1uSAwEbNPxhyTMddE1JmN2DNhazpsyUStmYgtG7Xnoo5cxJ4N29Yfs2F7LmzLhqzZkDUXtuVjjnzMmYs6shFHPu7Kx125uPMDUR9W2IcV9bdLBjrkQ13y4W45rldF6FfhetS4HtVIl3KkS4nrVhH6dWNDOuKghjCgxPWq8b1KfI+G0K8hDqjHhtTEQTVxUEMcVBH61aNDKkK/ktCnGh3QjA2pRwcV+H7l6KBqdEA+0iMZ7OL1ttGwiGFYHeb0kbrd3x//9uMDn/1p14d/QNWcnzDJLqtJaVZ/nNFXUVOvOkQPw5onMe1SUH7XLV5NGp/nbc/ztp+Lnncp2+sg8CZsfxt3v4u53viNqybpE4NgxSx4aGTeMrEWAEaC2VWUDKVFI2xUzaHP/m3b3/5lx9/+uPfjP5/49rPqXZsbT+zvbrg4AgeNIRspGAQZ3UTBNFNbUbRWFLUVSWlFjGNRtA4Mq6eNN9DNHehmD3RxBnu4w708XL+AMCgkDomIQ5KxYRFxSDw2IiKPiMk4MRkvoxLk9FEFY0zOICmYZBWbquHSVDyqWkDXCJlaEVMnZuklbIOUDUjZRilXTCd2NNWf3Pv94Z2boFWn1exxLZem4tAACUdGxw0gqlqrDnTUnSC0ghmDmHbIWWTN8Q5YVU9THb2/hdEDoiDPGAZgt6zM1ZjmVcb8ruD7eyX2X3PZ/7pe+c+bU7/NJN6lHUtmzk966hOP8GlM//f5+O9T4Vtm/oyQMCcnvsnb/2Mu9Y+Z9C+TwdcZ2/OY/p5TOqWkaHGYM3u/P7J7++HtW/Zt/Lz26C7GcDupD8kd64651BGnKuHWxt3aiFMVdqiCDqXfLvdZZT6zxG+Rhuzr4lSE7IqQXeG3SP0msQcQeAGBFxB4AIHPLPabxX6zyGcW+c1iDyCwKGgK1iAHh8Fj67ohJ1pr92Gqdw2CDuo6G9K0jpsG1mOHeM2jeBMx/pq0PfGpbzhlsxbhHafmvlZ2XcC+KmJfEbEL5NHMOD6A6wYQ4HBf61Ule8mrWo0BrzOO5YD2R4Bzy8KvKMgx9kBOMOwYQRpFVBZX1Fh/QcvstSuoPiM/7lKlA/p0wJD2GzJ+QzoApIPGdBDIht7nw2zQmPYDKZ8h6dWl/IZMwJgJANmgcT1/ZgJAKgAkA4ZkwJAMAsmgIRk0pANAJmhIhQzZiKkYteRD5lzEno+58jF3LubOxdz5uHsi4S6kfJNJ30TCO5n0FVL+YjpQygRLmUApEyxnQuVMsJwJVrKhSi5UygaKGX8pF5yajEzlw+Vs8APZUNe6jIW9bZKBDlEfVtiPFfa387taeZ1oXhea24lid6CY7Ug2Fs1sQdAwjeNo2DgaRkFBKSj4OApGQUJIzeu3dhrG4PVjjfVjsDoirG4UVkuA1ODAVThwNQ5UMwKqGgFdHAFVDTdc6K0+03r6KOzg7qqtG499+fGeD/9119/+Tc3hX454r2voC3JaUTyW4AxPyCgLZsFtr+K2R75g5l53iR/HgbWk5W3K+mva+e9Z72/FyG+VxC+FyK/5wNuIddWmeAjwf1SQFrTUOG8oQOtKiUZoyAtHv/no+7/9y7aP/rDjkz8d/OaTi3u+R5w70tdcP96H5Y8OSsfxMuqonDaqYBAVzDEVk6xmUdTscRVnXMWlavh0rYChEzL1QqZBxNKLWDoxWy9hGyQcg5RjlHEAGReQ8YwKvknON8p5RgUfUPABBQ9Q8o1KvkklNKtEFqVwHZtaZNeIHRqxQyux6yUOQGbVisRswmAHvA8DQcGrXUZZ0Kb2mRV6EZ1H7OoEHUef39NWfYzYDmOPYNtApxBVRzthF/uba5lDLazBRjq2Vt4FmlePPgrKn6eMbyb8v5Vi/5hJ/8dC/t9nU2/TjhcBxUML86ps5LqGNKMk3fWrbjilRQGuzO2fkwyvhVXvcvaf8563WdeLpHklqr/jkmZFo1piezuk6vieHYe3bd674eOawzvGe1Hc0Q5KPzJgEoessqBFErBIvCahxyjwmIRuo8Bt4Lv0fKee5wWEAYs0aJEGzJKgRRowSfwmkc8oDJhEfrPIaxR6AIHHKPQaRR5A6AGELj3frKArOcMCIpbSCxtsOtMFOoyt39dZu4+HOu/BIxdV1Md26apH+Spm+iXrWA7rbgXVc3pueLjDhWkK9rXHSMOJcXyUPBInjiSHBhPt7dfY1Mce9VJYvZowvso6H4V0NyyCGxZ+TogL0buizF4TDmNSCgOZmYtgJLEf7dezA2ZR3K1O+w2pIJAOGlNBIB0yZsKmdMiYDgKZkDEXMmUCQCZgzIRMmbApEzZlI+Z82DwRsUxELJNR62TMNhG3T8RtE3FbIekoJB2FpL0Yt5eS9nLKUUk7Z9Ku6bS7lPJM54JT+VA5GypnQ1P56FQ+PJUPT+Ui5Wyokg1XcuGpfGQqH/m/m6l8pJwNFdOBYtpfTHsLaW8x6ytnA4WUdzLu/oAArcFDa3CQ6hFINQ5cNQKuGoZUDUOqh0E1ww1Vw+CqIVDVMLhmCFIzAqkdAdfioHU4eP0wvG4YXj8Mrx+B1Q1Da0egtSOQWhysbhhai4PVE+ANhEYQHt5AaAIRmkCEZgihGTqKgI6hYCQ0nIxpHEXA+qF1mAtnGg7tOf3DN7s+/cPR7zfnY+kbpfw1I/+ukX/NyFk08dLisbSYWNIwZk28ipGdU1NmTZz7PtUTr3rNr/s17f4163ub9r7Oet/mva+T9lWf7g7Ay/MITlKHmYAyjbUOgI7t2/DnbZ/9664v/rzn67/u//bDU7s2ws8f60dDaUMdUibRIGGb5DyjnAvIuYBiXYq8dTUaFFy9nKOTs/VyDqDgmZR8s0pgVvLNKoFFJbJpxTadyKYV2nVih15i10nsWpFdJ3TopA6dxKmXOAGxXSe0aQR2rcihFTq1IqdO5DcrQnZ10KoM2dQBuyrk1Mbd+oBNbpBQNCwCBl5lVnFiDpVdzjAJySOo6o7aw00nt3fUHqd0whmDLZjaY+jaY0Po+v7mGtpAi3C0nT+AkHXBS6Khuy7RShR4nXP/XAz8Ugr+Ohl4k7A9dolfhGWvM4YVn2zZKblp5ZXU5JJ8dFFFuqohLtm5K17RU7/4RVT1Mg6sxc1LQfU1Mz/KGZTjMY3njh7fvX3Pxi92bfjw3L4tI20QAbmH2NNkktODNnnAKvNZJF6r2G0Seswir0USsMkCFmnAKgs7VGGHOuxQvTefbm3UpY65VHGPNuHTxX36mFcf9xniPkPCD6QCppQPiDiULh0PEI4JxjqIbbWDsOM9DYc6avcN1O9XddYWeMP3TMIVt+p53PRmwrmaNv8UUM7LaemBjmgrOjvQVyaMLo7T58jji4SxRTz+No+x4lSvJUxPE4blmO5Fzv4wqLthEV4G2GFal3usLUjrUgyg3CZTYf5OD5G/b88+IW0oFwAmIuZi3F5IOospZzHtLKYdxbSzmPonaWcp5Syn3eWMp5R2vSflLCUclZSrknKV067ieiTpLCWdpYSjFLcXo9ZizFpK2MtJRyXhKMdtxbi9kvGWsr5i2ltIeQtJbyHhKSW9hYSnkPBOJnwTCe9EwjuRcOXjrnzcmY87czFnJmrPhG3ZsC0bsWWjtmzUlo3YchFbLmz9AAerwcFrcfA6QmM9vrGe0NRAQIJGUTAiCk5CN46hG8cwjeS2ZgoWScGiqO1oaieG3oul9WJpvVh6fzujv4M50Mka7GINdrKHutlD3dyRXj6hXzA6KCAOCsaGxRSchDoqpRLlNKKCOaZkkRQskphGYOP78R0YDLim6tjevd9+3I5ELFy9fe/WnetB82Ov/LaVd8+nuO1RlNT0jJySVVEntYy8mpZTUUsaxmWAf9MsuWOWrnh1Kz79k5Dhadj4xK+/a5HmOTjdAEbcA+e21mJP7Ti48a+7N398cMsnhzd/fGTLp6d2flV3Ymcb9MJoD0pAGdSLGQ61yKWXug0yl0HmBGROQOYBFF6jwmuUe00yr0nmNct8ZkXApg47tGG7JmRXh+yasF0TsmuDdlXQrgjalSGbMmhVBC3ykE0RcagjTk3MpY06VRG7MmSVB82ygFUWtMkDNlnEqYp5NBG3OupWR53qmEuTcGvCdpldQTNwCIja42x8u1lE1rMGWd3Q1vP7OuoOw45tHYCeI7XDcC2g5otHMHXH8W2gHvh5aj9GTOlVj/fKexFZds91K+dBQPU0ZVzLmF+mTS+i2iUb56GL+yKpep2zvM3Z32Vtr7PW1YRuJaJ85OEvuTkPHJy7ZsZdE2XJTl/2iR8FNLddklkNLcwbGWupO7Nny/Ed32/76qOdGz48vWsjqbtJwcbxKH12LS/uB5JBSzpiSYXN6YglE7FmI7aJuHMi7phMuCYT7lzMmYs6JmL2iZg9n3BNJF2TSXch5S6kPYW0dzLlLaS8hZSvmPYVU95i0psNWgMWhVlKE4x14THV3Q2H2i/ubru4o+38NmL9QdcQ6oqcds8kfBrSvcrZX0+4HoU0DxyyJa1obpwwS8TfZDAfcIVPZKoHAt5N3vh9gL8SVK9F9S8T5idxw9OU8XFYe8shvmRgOMdaXMS2KKtPMdRayk6WLt/jq1ybv9+/c9sWEZM4mwvN5v3TGU8l7V6XaDnpLMbtxYSjmHQUEvZCwlFI2AtxWyFunYhZczFzNmLKR835qCUfteTC5kzYmAuZsiFjJmDI+g05vyHj1Wd8+mzQkAsBuSCQDwLZoCETNGQCQCpoTASNyaAxFTTmQtZc2J4NO3IRRzZif0/Mno3aMlFbNmrPrlfLMUcu6sjHnPmEayLhLiTdhaT7A85wF2ekm4vr4eP7BYQBAXFQODYoGseJqQQpfVTGICqYJCWbrGJTlGyKiktV82hqAUMjYGgEdL2QqRcy9SKWQcxa95kGMRuQcAAJxyDn6eVcg4JnVPGNCoFZIbQqhWal0KgUGJV8nZQrY5IZwz39rSjwhVMn9+xw2T0LPz68e3/l0bXL96PGp2H1fZfsaRRYihvnndISwJ3UMSc0jKySltMw81rWpIY9KaeXFPSKil6QkgqSsbyEFGYNmwjtop5GGrqa3FTdX3Woat+Gi4e/qz64ufbwd3VHtsDP7OqGnx3vR0pogyY5I2CRxd26pBdIeA0xjyHi0Ybd2qhbF3Vroy5N1KmKOJQxpyrqVEed2rhbH3ZqgnZlwK7w2+U+m9RnkXpN4vXmh98sCdnkIZs8YJOGHIqQQxG0SgMWid8k9gICn1HkN4u9gNBvEoVs8qBN5rNI/IAwYBT6zUIfwLfIxjUcXGfj+b7Gc3JyF7WttuPCnj7w0X7YycYT24fhFyid0MHmqsZzhxEXDo201PQ3XuDisArWkJ45KOiCJlk910yMn7zSpZhmNQGshVXLDtZPprGHLvZKUPE6ZXyVMb3OW34tOn/JWV7FdSt+yZKbd9vOnlONzoh6bmqGHzqZ9z2ia2ZuWU5ysYcvHth65IcNJ3d+9/2XH27/6sOT339B70XqhGSNgBq0KicT7mLaX8oECil/IeUvpv3FlL+UCRSzwULaX0j5JhLefNydj7vzCc9EyjeR8k2kfRMp32TaX8gECpn1Yu895UwwH3WFHTqriiMe7yO21feAj3TV7euu39dZt7erei8NeirDHLxp4CwH1M8ztlcF92rKtBLSLrsVt7TsyyLKTSnzjoz3k1J8Q8G9rmXdd0mexvRrCeNawrwcMyzHtA8DsttOSUFDN45iIvTeKLMfYBFv3Lg3uXhPaUvsPHD+o0+//m7zFsJQTypgnp8IVFLuiagtH7ZNhG25oCUT/KejDgBpvz7t16X92pRPm/BpEj5N0q9LBwzpAJAOGFIBfSqgTwf06xrOBoy5oDEfAiYixomIcTJqLMTMpYSlFDNOBg0ZvyEVNmditnzcWUh4i0lvMekrpXzFtLeU9ZWzgXIuWMkGy9ngVD44lQ9OT4anC6GZQmi2FLlUjs4Ww5fK0Uvl6AdqPk3Np2kFDJ2AoRcx9SKmVsR433eRcQEZ1yjnmZUCk4JvlPOMch4g5wFynkHO1Us5670Zg4Sll7AMUrZewgSk7HWMco5RyTWquFaNwK4VObUSp1Zi04osarFFKTJJeRo+RUIfIXajzx09iGzGXFq4ffX6/Vu3H66svHpy/fKTvO9ZwvQ4ol8ruJdztlshzaJHNm3hT+iYSRU1oaKl1fSygT9rFs7bxNMAL6+kxUVEL3NIO9wi6oYLu2Fues9o83HY+a3NF/ciL+zCXNyNrtrbCTlGbG/gjWK1XLxNxfIBwqBFGrTKQlZZwCzxAEIXwPcAQp9R6DeJPAa+x8D3GQXrZZsXEK7PFTwmoQsQuIx8t1nks0i8JrHHKPKaJF6TxGuWeExiDyBy6wUeg9CtFzi0PJuabVGxrWqOVcNx6Phek8RvlfmtsoBFErBIgnZZ2KFwG/iAZJzUA++BnaS3NwyCT7Ze3Mfsho00noMe3tJTd4zaCcGhamBn9iMvHMC31vQ1nmX0NynovZeRd2sAACAASURBVFrGALcLFmb2XLewHvhkj8LqZ3FgLax+6uXfNuCnhV0lbu9lCf6yGH9LOX5fzVhSMm9yCQv0/klSR2QEmSRhLol77hjxKwHuA79oEWAWpETZAGrbJ386vnXTxYM7v/vqw21ffXh08yc4dJ2MidOK6AGrZiLunkj61rsv62spEyxnQ6VcqJgNltfbMNlwJReu5MNTE9GZyfhMIT5TiM8WErPFxGwhMVdMrjNfSs0Vk9O5aC7sDFjkWj6R0d881Hy2H3q0H3y4G3Sws+FQd/U+SWttRUG5ZRctRXVrE/aVpOFJVPMkpH7sV92xiW4YBT/qBFeV3BsG0QOfeiVuXE2aVuLAckS3EjM8DClv2vlXLcKkhGTCtWb4o3ZyT8bvvfPgWWH+rsGT23us/vOvtn3x1bavN2w+e/IEZ5zgt2knY85KxjOZcGWj9kzEnImYs1FzPmrNRS25mGUibp2MWydjlkLcUkpYSwlHKekupdzltLuSdk+nvbNp/2zWP5PzzeT9lyYD88XgQil4uRS4XApdqYRvTEcuF3yzef9cOTpXic9VkvOV1HwluVBOLpSTC1OphenU4nTq8n+TvDyTvDyTvDyd+L8sVOILlfh8OfqBQcHWy1mAnGNScI0KjlHBtah4VjX/n/BsGoHTIHYZxE692GWQeIwyl0HqNEhsGoFNI3TqxQ6D0GWUeC1yn1UesKv8NmXQqgjblBG7ImRXhB3KqEMdtWvCdlXAKg+YZSGz3KMTuPV8GWcYevHEwV17GAzRj7eXr998dO3mw7sP3zxf++3Z3bsrlfDTFLCSMLyYdK0VHY9zlrsx4EZIO+9WFK2CpJqWlI+nlbSMmpFS0qJSsoczDIxijYR2F73fxxqKiUmUTgi6bl9r7SFs3YGOhv2dDQf7Gk+QOhp4hFYVc8goptiUDLua5dCw3Qa+S89bx63neY1Cn0n0HuP72f265EJ2WcSpjLhUEZc65tUlAkA8YIgHDHE/EPcDqYApE7Qkfaakz5gJWNJ+c8JrTPiMiYApGbIkAqZUyJKLOiYSrsmEayLumEg4Cil3IeVKBYw+k1hE7h6AnxxtOotrPD+CrmUPolvPH6jb803rub2sbggBXd14Zl/TmT0jmAvYukNkbC1nqElD7xUNok2j6Ksm5gOveCWie5YwvkjqX8QVD5z0ZRfnloY8S+6Z7m+9Otx9hzJ6nUy4Qhia6mgNNdYkO+HXRMMPLJSHrvEnYf5dL29OP54W4TGn9375r//P0R821hzd892Xf93y2Z+ObP5koPminI03qwWZkGN6MjpbTF4qJi+VkpdKiUul5Fw5OVdOzlVS85X0fCk9X0ovlDMLlfR8KTVXSM0VU/Ol9HwxPVdMzRVTlwrJdWYnEzMT8el8rJKNZMJOv1mm5RPZIy049MUe0NGu2gMdNXvbqve2nd/ZcfIHbTdkUc+645Y9juuXY9qVqGY1olmLGVajwEpA/5NNfssq+8mpWo3ZXmfd7yY9T+PAk7B2ya+4YRfMG1gVNT3IHLLj2hJsvIVNunXz/vV7zyuLd82+yb3HwZ9t2PHFtzs3bd2/YeP2DRu+37tzbxO4Ti1mTuV9P85nrl5KXK5EFkvhhUJofjIwXwguFENzheClUmi2GLxUCs2XQ4ul8GLx/Xq5GL5ajFwpRxfL4cVy5PJU9MpU5Np09PpU9Pp09MZM9M6l2I3p8GIpdGUmsTgTX5xOLEwnF6cTC5X4fCW+MJWYn0rMVWLzlch8OTJfisyVwvOlyKVS6FIpNDsZnp0IzU6EZidDs5Oh6XzgA79V6jdL/WapzyhZzx5+QOQ3iXwmUcAsXr+GEnzfZpSGrPKoQxW2K6MOVcSmDNsUYbtifXQWdaiSXl3Sq486VRG7ImKXh22ykFUasslCVlnQIvNbZAGrLGJXpNyapFunF7PgtecO79t3cN8RAU9++86Tm3ef/nhn5c79teXln5+/+PvTR0trc5lXOcfztPVV2fWy4lmdcK5OuldLviflwOOS71bMNG2XZjTMsJQUFBEDfLyXORgXEJPC0YKGFtUqdEJRH+R0P/R4P/xYP/zYYNMJQst5xgBcNt4NiEhuHS9kl0dc6qhbE/NoEz59KgCkgsZkAMiETJmwORe15eL2fMw5EXdNJlyTCedk0lVIuospbzHtK6b9xYy3lPGVMv71tZwNlLP+UjZQyvhLGX85G1y3Q6VcsJgPFddzVC44nY9MT0QruXAx6y9mA+VssJgJZGMOn1mqYY/QO+rpnWAKFkLrReJaQPWHt1zY+mnL6R3cPugouhp18VDz2T1EbFVr9T5c0yluP0RH7+H3o1ltVUXF6D2X6HFI/SSme5bUvkirnsUkrxLKl1HlM7/yuVmyquA918me6mRPFIK7dNIV9tBtFemmjvCTjbTkoz/0c29YmZe043pc647P//T5n//Xwa2b6o7u3/71R5s+/uPBbz9EVR0U0Qd1EmYxHZwpJmcKidlicqaYmC3FZ4rx6ULsPZOxqVysko1M5SJTuUglFy5nQ+VMqJwNFdPBYjpQSPmLqUAh6Z9M+iaTvnzSm09483FPImD1WxQmGU1E7h1rB/dCTrTX7Gu7sAt9bjvqzA/Ik5v7zu5wENsumzl33OLHAdWyX7kSUL9ImV9k7asp22rKtppyPM96XuUCr3L+Zyn7o7BuKai+ZhMW5KSsZHRCTgoz+71jXT4mLh8M3Hvy8/ztZzNXlwBvfseR+i++2f35N1u/3rL3u53Hf9h1etvOk5s27dz87WZobbWIRQu7TMWUb74YvT6TuDWXvDWX+HE6crkUnC8GLhUCM8XgpUJgbsJ/Ke+9NOG5NOmenXTOFByzeedszj2X98zl3ZfyrvkJ98KEe3HSc2XSc73oWcw7ptL2mbxnesI7M+mfzvum8r6pnLeS81aynlLWXcp5SllXMe0qJp3FlLOUcZVz7nLOU855y1lPJeet5H3TE77pvP8Dr57tM/B8Br5Xz/foeC41261mujVsp5rt1fHcWq5Hy/XqeS4N26XhuLQch4bt0LL9JmHALPYBAreO5wWEXkDoMQjCVlnYJvObxOuPXkDgM4m8JqHbIPAYBB5A5DWKw3ZFym+QcUjVp48f2LXv4L7D+/YeJpFYd+4+vXtv9e69p/cePF96/Pbps9/evPmPV89er/24uFrwP8vaXpU8L4vulyXfq+nI89noy/nEi9nY6nTkUcF7M2a67FWXjfycgpqRkBct/IqZPVMoWgzOoeY6POLUcPOxoaYTOOQZak+DlNJhlVFCVmkmaCykPOX/lty6CAPlTLCYCRQz/mI2WMyFyvlwKRsqZUPlXKicC63vS9lwKRsqvv8xVMmGy7lQKRcq5cOlfLiYCxazwXIuVM7/M5KPFPPhQiZQyoXK+Ug5Hy7lQ6WJUDkfrmTDlXy0lAtG3VqngiHBYRi9cBIWTMLCepsuVh3YfHbLp+3n9whHmsdaalBVh9rqD1O6G9BVe3vqD7K7682sPkY7tLt6n2mk+ZqR/cAnfxRSLkdlT2OyV1nNm6z2WVz+JCZ/FlOthdWrAdUTr3LZJX1k598z028DpJsm/F0H+a6LfsPGWDTQUgJC45GdH//hf2z44m97v98IOnFkz7efbv7oD4c3fnx+z9fkAaSCR85EnRPp/65sJ9P+dd7XvUnfZMI/mfBNJt6rdDLlnUx7CxnfZMpbSPsKaV8x4y+m/cWMf/0UK2YDpVywkPFnI46gTWWU0oRjXWPYuj7I0e7a/V01e7tqd3fV7u2tOUiCnvbTe2c11Fs24T2n5KFHvho1rMZNq3HL85RzLeVcTTjXEq5nSffDoPGuV33NIcnISCHmwIScPGNghZkDXuZwRC+9d+/RrUc/z99aufTjstwS23a49stv933+1fYNWw78sPfsjkM1+4+DDp6o/W7bwa+/2fHVhq3btu09cujoxQvnUcgm8mi/VkaPe3SzOf9iMXS1ELpaCF4t+K4WPJcn3fN556WscyZjn07bplOW6aR1OmmZSlunM9aZtPVSxjqXsc9nHPMZSzmqL8WNpZStlLSV045SyrE+f1qnmHaUMq5S2lVMuUppVznrruTcU3nv1IR3asI3PemfLvinJ/3Tk/6pCd8HNtm4TUGzKeh2NdOipFsVdLuSZlcxnRqOS8d1qNkONdup5Tg0bJeO6zbw3IDAYxT6zCK/VRK0SgLvfaY0YJH6zRK/WRKwSIJWWdSpirrUUacq7FAG7YqQU5XwarIBQ8SpHRvqOrZ/z75duw8dOHR4/4EDew8gEO2Xrz24u/T87oNn9x+9evDkzaOn756/+Merd//n5Zvf1x7cXZ1OPptwvS57XpV8r6Yjr+eSzy/Fns/GXiwkXy4kHxe8Pwa0U0ZuSc+aMfOueWWLad/itTt2V7D61NHmM3t6IEd6wAf7IEfJHfVyardVQQvZFemIpZD2ljL+Ytr3TxkHpvKhqXyknI2U85GpyejUxPoanZqITU3EZgqJdWaLyfdmspiYL6Xmy5m5cnqunJ6rZC5NZWYr6Uul1Fw5PV/JzJczC1PZhansfCUzV/7v+FwldWkqMVdKzk2m58qZmXIiF7HaZDThKJbQUoutPYJrqW+pO9ZweOu5rV9gz+9l9YIp7Q3NFw52Qk+Re0Do6v0t53fR2y7Y2L0UdG3r2Z34qr0xWs91E/uem3/fw10OiZ4nVa9z+ucp1Vpc8TylfhJVroSVT/yyZZ/oSUC05GAu2ej3LZSfbNRF/VhJNpwTD4/Czh7Y/PXXn378xUd/2vnNVxcO7du+4ePNn/zpxPefn/j+Y0In1KziRn3ARNpbyPgLmcD6aVXMBovZQCkXKuVD5VyokgtP56PTE9HpydhMITZbSsyWE5fKyUuV1PxUemE6c3kme2U6d3kmd3k2d2U2f+VS/urcxNVLEwuVTCUdiLt0NjlDQu4gt9cQkKfwjceJzScIzWcHERd7wWc5mDovqT3K6c/whxd1zEd+9UoYeBoAngZMywHzksew5NYv+Y23nOp5kygmJIT5IxNS8nWHZFrHCnOJEY341tXLj9Z+vvng1eLt5bnbzygS87bDVV9vPvT1xn2bth3efvDs/pMNh8/Aj52H7z5SvXH7kc07jm7eenjTdwc2frfv6427N3y7c/N3Ow/sPwqqB3W1tRKHutnkISl3TC2mGlVcj0mW9htmUq6rk/5rBf/lCe9sxjmTdc5mXbNZ52zOMZd3zedcM0lzKQpMZRxTOU8565nKe6bynumcZzbvncn5pnO+qZy3kvVWsp5S2lXJuCtZTznjKq8PrlLOUspVSrmKSWch6SgkHB94tFyPjucFBAGL2GsS+i1iv0UctMrCdlXYrgw7VGGHKuJUx9yahFeX9BtSQWM6ZMqEzJmwOROy5MKWXMSSi1hzEUsubM1FbPmofTLuLKY8xZRrMu6YTLqmcv65UmwqE/SZ1R3Ipv3bdx/YffDA3kP79h44sG/fwX0Hjh89nUhXbi29vL306sHjtw+W3zxcfbey9vva63+8+vm/3r77+6vHj9cWy8+ngi+n/GuV0KuF5JvFzOv55NOp4HLF91PWuuhRLLikVzzyHwOKOZ/2xsKV+av3g7H06VNntn71ac3hbR31RwmoKv4w0sjH+wFBJmSu5IKzhcSlYuJSMTFXSsyV4vOV5OJ0emEqu1DJLlSyi1PZhenMwkxmcSa7OJ1bnMotTuUuT2UvT+UuT+WuTOcvT+cvT+cuT+UuT+cWp3PvtTqVXZjKzFfSC5X0YiWzzlw5PV9JXyqlZtdPgcnETCE+XYhN5SLTuWglFyvlwmGHSkbrH0RchJ/YAT2+vQ9xvh10suXCoTNbP8ee30PpqB3vhKGrjg4iL473wVtqDjaf/J6BrTLRO/GwM731h4igowLEuQy3/7qJfstC+8nBfBwQPk+pX+f07wqWXyueX6eDv02Hfy14XyeNzyPK1Zh8OST+ycaYVxFSzPYYo53fUr3jsz8e2v79vq1bP/3jv3z7tz8d2vbdxs/++v8T9VbhUaXr1mjf/OeXvdfay9q7acEDsZLpUlPKkqq4u+A0Do27Q+OuIcRTScrdvSoeSAIkAeIJAQI00LLWPs85F6HX/zzjYtrlHPN93zHG983Ibz8Txs6hFn+1LEvUdPeCWVXhd+nCHmPYY2rxmZt9pmafsdlnbA18oGKr39wWsLQHrH/A1h60dwTtHSFbZ8jeGXZ0hh2dIUd70NERcnSEHO1Be3vQ3h6wN3tNXqvSpCirv3bs+tGNJzfn7VqWuL5AvixNnB1PS1kc48cskbOnV+dW7VtdvXt51bZS08ltLXdOdVVd7Ci/FLx5xnnxsOXMPsu5vfozuzVndhsu7rdfPRS+eTJ8+5T5/AH12SMtTsfQ5HTP0PPOByOtPYOee8Mrt5/gEonzI8k5i+HFXJJPSHFRukCSQ8cXUHH5kYAoIloQxaGiuFQUVxDNpSI5gkUxxKIYPCIKjYhCI6KQiGhkcSwezaW4fAGKMhKRtDAna8emtVfPHDLVXw/Z6sP2ep+5ym2sdJoq3aYqv7HKobplabxu1dyx6Svs+iq7vtKmu2vV3rXrKuz6Kquu0qqtsGorrJpyq7rcpim3acotmjsWTblNXW5TldlUZXZ1uV19d8aa/shYe91Yd8NUf8PSeNumKreqy82qOzN5TquqYsZ3tmmqbZpqu7bGrq1x6mpdhnrnh3ao3vEhO1JrN9TOTIk2Xa1NV+fQ17lMCp9d7bWqmmpuHd+/fWlBjkRAgRweCsIohBIwTuEUTTGUgMZQ6uTpK/cfTXT3P3/05MXA4Msnw9NPhqdHJt5OPP9lavr3qZe/TY09H+tuGwvrp0KqqaB2MqAZ9zaMuOoH7LX3dbeba893q2/2qm91KS62GJX37/f5m3ub1Jb09Jx5c+YtmvsdHjO/OIE+vWN13eXDuqqLDm1lwK4Ju0wzPAy79SG3LuQ1hL2mkNs0UzaDLn3QrfO7dH6XLuDUBRwf4Ldr/Xatz671ObQ+u3ZGcfXY1B6rym1R/hGsaXCZFG6Twm1udJka7QaFw6CYUXHN6mqLqtqqrrGoa02qKpuu1qatNymr6m6ePrVzVYEYEkZ/l0LGLEllti/PzJdCUs63y+Tg/jVZP5ZkLE1kNxYn7PohZ0kiXshG7iuVXdxavCmT+iERPbc+7+Sy5Ks/ZOiPrPGd+zF0cUvbte19dcfH9Vdf2O6+9jb8HDK8a7a+Dxrf2OsnVNdGlOceN5xtvb5Psb2kYkPm1VVpCdyIb//+19h53xKc6IhZs776y39w5n8z/+svFs36jImdTSyeJYEjKq8csqgqWoO2e2HnvbCzK+zsDDs6mx0dYXtns70z7GgP2doC1ragtc1vaQ+Y2/zmVp+lzW9tD1jb/Ob2gKUtYG71W1p9lhavpcVnbvaaw15T2GMMuw0hl85jUVhUt1V3T989t2ff2uIcuYghCZCHcbg4DxHyYWZl8dJz2zfc2LrEeGGX4dSPin1rmo5t0Z/aqT+1R/XTLs3p3bqz+wwX9tmuHnbd/Ml184T75onwnbPuK8f05w77dcrRsWd9E2+6B591PhxpfzBmbxnIXbULIJIXxdDzFqERsQI+Fk+IMqj4XCahmEksxkTpETGCxRxqMZ9ezKdj+cJoLhPFpWL5Qi4o4sJiDiSKhsQxoJgLSnigiA+JOHwmOpaI4mAAhMdLxetWld64cNSqKQ+6msJeTdirCTkbfaZaq+qORVtuM1Q6dFUufbXDWG03VjlNtU5TnctU7zbXu031blOdx1w7A7e51m2p81rqvOYar7nGa6nxW+sDVkXI0fiRQ1Nt11TZNVUObbVdU23TVlm1VVZNlVVTY9PW2rR1Nm2dXVfr0NfZdbV2XZ1DX+fQ19p0NXZ9nXPGSNArHAaFy6Rwmupd5gafTRl06YIuvVlde+nM0ZWl+SyOAdHREIeLgRAOoTiKYwiOoySJkQROEYQAgYnCopVt95/2Djzve/ri8dDLx0MvBwZfDo/9PD71fmr696npfz6f/v35i3cT/Y8mW22vWg0v20xTzYYRT+MTR12P7ma3+upjQ3mfsbzLUNN/r+v+w6FAR79S5yxd+sPCiKiF8+bOnz0r4vuvJDhv57rS2ttnHbpqv6XJb1P5bCqvVemxNHqsTR6L2m1WuU1NblPDTDbVZWpwmhROU4PDpLAb/3A19fUOo8JhUtiNCptRYTPU/9FPKuwfZul6m77Opq91GBUOY4Nj5hmDwm5Q2PX1dn29Q69wGhQOfYPT2OCxKj0WlV1bZ2m8c3bP2mQsko35PpmMXl+QsH1Zeiq5OAGcvSSed3xTweai1GWpok2lKVuWZhTGo0uksXtKJPtK4n7MZlbJwCtbiuoO/nB7U171tkL9oVW246t1+0odJ9f31Z5+Zix76ah57VG99qpfuZWvHPXPdGWD9Rc6y08o96+4tjL12oqUE6WJy9JlEd/PWjz7a+6CuZx5c7/5x38t/ObTuV99tvCrT5nY2fC8z7Gob47tWll/57xJVdns1rf7LW0BS5vf3OI3hT26kEsXdulDDm3gj9Ym6NQEneqgSxNy6cJuQ7PbFHYbm93GFo+p1WNq8RibvYZmr6HZZ2j2GFp9pq6gtc1vUituHd67JS8rHYXp6FhqEYeM5lMolYAzyTxYuH3XYbtOf3n7qvIDq/RntpvO7dKf22O7fNB7db//xpFQ2alA2VnvrVP2K4edlw+7rh733/7Je/2Y88LBQGPV6OjkyNS7gdHpnsGprkdjnX2TGldXUuEGhE6P5osjYqnFXIaPyQSSbEaWz8iLmMQiJqGAg8Qv4jLRkCgKFHEgKQcUx0LCWEjEhSV8NA7A4rlIHAeO4yNxACIFECkfiQNQKQ8VxcLiKECyKJbk8HGJJG7NqhWXL5yqry5rCdi6Wx0tbpXPpvDaGn1Whc/W4HcofXal364M2NUBhyZo1/ptSp+twWtReC0fmOyz1nstdR5zjcdSM6OE+W2KoKPpI6eh3mWsd5sa3KZGl7HBaWxwmRrdliaXpcltUXqtKp9N/W/47RqfXe23q/x2VcChDjo1QYcm6NAGnLqQS9fiN7X4zR6rsrr86p4dmzKTZTjI50RFc6M4GIiTCInDGI4QGELgKEniNEuLRGycUCgVCaVSabLW4OkfnJ7h8NORV09HXg2NvRmdfDv54tep6d8nXv0+/ur3qee/jj4eGmr3Pm+3vumwTAZVo57aPkv5Pc2NJ6ayh5aah12dD/pH2nqGvO2Pm3TuU+dugjDFieJELJg/b+6c2bO+XDhnlkxMHtq1uanyusvUGHBqvDblzDz8IXKgr3Ma6p0fdOZ6l0nhMjW4zA1Oc4Pz3/lVa5PH1uS1Kz02tWdm5HNo/A6Nz6nxOXR+py7g0gXc+qBbH3TrAy5dwKUL/nEa9hhavKZWn7nFa27zWdv8lrDHEPbofeb6U3vWiHjzqOhvU6nYTSVJK9OpTDoyCZmzVAac3bF0Y0FSkVyweUn6ymxZthBYkcDbVcSuTQJ3FUrWJ6FXN+Wbz23Tn9yoPLBKfXCl4chqw4GVjdtLTIfWdJUde9J4eURz86ny+qDqxqDm5qP6i23XDyv3rbq5Nv3m2oyy9dmX1udWXDpenJM+d9bnUXO+BSIWRM2e9f3nf/3us79y5sySQYuQ+Z/x53+2a31h+aXDTdVXjMo7ZvVdp6nO71AFHCqvpdFnaQrZVEGb0m9VzrweIZcm5FaF3apmj7bZYwi7ja1uU6tH3+o1tHmMLR5Di9fQFjDfa3F0hh1+p66u+uaOHdskkoToGGxxNBELSaKheA6SANMJpDCVpFL4ALNlx+Gu7ieG6qqag5saDm/Rn96rO7NTc2qH5cwu+4V99ktHzBeOmS4csVw87L1+MnznXPjOmeDN463a6tGh0fGXvz2dfN8/Ot0z+Lyrb7yj/1lZo0OcvgKm0mIAyWIeGwUI+bicEGfS8XmUrICSF7CJxWRcbhQsjUKk0ZCEg8RzkTguKuUiUj4mA4kEiEjkYXIeKuehch4WD+AyPirjY/FcVMLFJDxCxsXjAUEin5TzUAlCyhhR4rZtW/1u4/1WW8il8tuVTlONw1Tttiq81gavrdFrbfJaGj2mRrdJ4TTWOYw1TmO121TjMde4zTUuU7XDWOU0VXutdUFno8/W4DLVfuR3qv1Ord+pCTi0Mwg6dUGX3u/S+uwav1MbdOqCTt2/bwUc2qBTE3TOfGi1AYc65Na1B21Bt1FRc/vwvu0leZk0iQLcWH5sLAZCAJfHjeHCAEKgpIBgSJzGEBJHBTgqwFABgdOUQMRQIgJj9x841ff0+UwXPUPgobE3IxM/Tzz/5dnL3yan30+8eD/+/J/DU78/eTI62OEb92uGnfUD9ppH5qpe9c1H5sq+ltCTwcmevvGO3lFvS3+j2nXzTlNm1hJ+DMCNjpk3e8682XPmfvfdvO+/i46YH89Qq5YUnj1xyKJr6Aw7WnzGoFsTcKmDbu0M2UIefdhrDHtNzV5zi9/c8n/bQltbwNoatHSE7B/GuZC9I+TonGksQ46usKMz7Oj6A//uNtuC1ragtT1o6wzZO0P29qCtI2hv9hjDboPfrjQ13T6+6wdB1LfE4llZYrA0hVyaQmQxUWnEwg2Z7MltJcvSRQUycm1hckmqOJ3irE6B1qfDSyRR23OFG5KRi+sy7Oe3+6/v917eYzuzRX9kjfnoOvvxTYYDP+j3r7IdW+86tdl5aovzzFbLT1u0h9fVbC+5vSajfF26YmeJ9vDqm5vzr+zbeOfKWSB20aLZX/PmfQdFLYz4/svZn/2V5kfK4EVExBfzP/+P5bnyS8e2qWuvOU21JnW5qu6aWVvhMTcErKqwQ9Pi1DQ71SGHJuTUhFzaoFMdcCpDLlXYrQ279SGXLuTUBJ3KoLMx7NK0+kxtQZvPaVBUlx/atysjLZULYnMXAYtiKT4qA/EEIYCDAAAAIABJREFUkEwA8CScSiOEyRiTghJJXIDesn1fa+9gV8dD+43L9rP7zOf3O64e9N046rpyzH75iP3yMfeNU6G7F9uqL96vu9xbe7mz8mKXWTE+Pjox/a+R5/89OPm2f/RV7+CLjr6Jlgfjxy7XCpOWokwGB46PBEQxsBQgk3BRhkCaQ8flM/JCYXIpm1wCizIWQ5IYOI6DynhYAg+X8fEEAE8A8ASITAbJJIBI4hOJPFzGJxJ4WAIPk3PxeICIg/F4SJCAiTIwSQ4Rl0PJcgSSdIySrF23OugxNLt1AavSqquw6u46DVVeS53PpnAZa2y6Kpuuyq6vtuoqbfpKp6HKbapxGirtugqb7q5NX2E3VLrMNR5rnU1fadFWfuS2NDhNCqdR4TJ9qMAei9JjaXKZGmbaP6exwWlsdBoVTpPCYWpwGhUfbBiDwmNR+u1am0Fx7eLJlUsLxSwFcmO50dEIBEMADHJBhA9zozkQAKIoBsMYipAoTKAQicECAqNIghEIhAKSlbASCmdSU3JDzb1DY2+ejrwaHH09w+Hh8Tdjz95Pvvh16uWvky/eTTz/dWzq18GJn/v7nvaFXE/cDU+slf3a693K6/2twcHRF09Gph/2T3R0j/qb+5Rq1+Ub9Xv3n+XHQAgAcRZHRc5bEDFn3vzZc+d9PydizoKYRZEgl5csiz92YLfTqu695+/p9HS2ODpbnJ0tzq4W571WV1eLq6vZ1dXi7Gp23mt23Q+77ze7/mCpqyvk6go7O0OOzqC9M+joDNo7Q47OoK09MDMNmtoDlplRsNVvavEawh59s0ff4jW2eA3NHr3PqvKYmtzmBpP6jrHx5uFtq9CFX7Kc2UlkVLYEyBbxc0Tconh4R3HKgfW5JalMvoxYmSMrSRVl0pzVKUgBu2iZjLs9X7wlnbi8LsN1cXtr+dHOqpMdd08Er+1zn9/mOv2j+9QW58mN9hPrrMfWGg+u1O5fody3TLF7Sc2OQuXuEuuRFd4LP9rPbqrfXXJxU7Gq6nppUSaL8kRgjAjlI9zF87/8BwNGx4MLRbHfzf/sP/GYuYe3rqi6dlJbf8Oivus211m1lWZ1pVVd7dTXeUz1HlOD29TgNjd4LI1uc6PLpHBbGmY0are1yWtXBVwan0Nj1inu3Ly0fdvGtLRUBMYjImIXLOTHcmkQl6NMKsakYEwqwqShbCYhSsVFyTCbzMHjY1Hhxu17wvd6HwxOtNgc/uunArcO+8uOddec766/fL/+Sq/iRr/q9lNt2VPtzf7GSw/qLw84NBPjY2Nvfh+d/u+xF/8aHH/bN/qyd/B5e9+E/97wht3nhElLBdJcgEicoSgoSMZFmVRcrlBeyMgKhcklotQlgoQCLpHAheP5WBIfTwLIJIBIBPBEAE+EqVRIkAxRqRCVAlFJAJXMFyTziSRQkAQKEhAqBRdmMPEFdFwhE1/AxOfS0ixSkkqykqOH94XdxqBdaTdWO4zVbmO101Bl0941KW/bdHcdxkqnqcZrVfitDS5jjVVTbtWUOw3VbnOdx1ofdDUGnI0OY7VNX+kw1n5kUZWbVXfNygqLqsKqrrJqqq3aWpuuxqqpsqirrJoam67Wpqux62rshlqbvtamq3UY6vx2dcChNTZVnj26Pzc9BeLFcqKiID4IARDA46MICkMIzIMRPgZwIICPAACCwASB0wRGEShNYjRFMJRASNNiAqcZgpaJZTjGXr5aMTz+8+DY6+GxNyPjb0Ym3gyP/zw6+W7i+a9TL/85+fL3sefvR5+9HZ58Pzzxbnhw/FFH8IFb221u6Pa5AoE2b8v9+w+H+h4/63445mt+oNS6zl6tvlrWRFNSEEQgPsSPjF48e+7C2XMXzV0YuSBqwbxFEQsWR0fGxCxeJGbIQ/u220xNPR3eng5PR9jWHjK3B83tAXNHwNIWMLf5jW0+Y6vH2Oo1tHgNzV59s9fQ7NE3e/Rhty7k1oZcHxB0qgMOdcitCrk1IZcm6FQHHeqQQxNyqAM2ZcCmCtpVAbvSY6136Gp8piaXsc6qKzc03FhfmoEt+koKLmA4s1Op2EQ8slCGr0wX716evWNV+oocaYYILE5hC+SCHIazXA4lgt+uTSd3l8p35Aovb8hwX9rWVXn8YcO5fuXFhw3n7lceb725L3hpm/fsRtep9e7Tm2zH11mOrbEc+8F2Yq379IbgpR87b+9uu73fd2mb8ejyuqNrO7z6qrtXfyjJ+SE3dWV+lpTCFnz5Dyx6rijmezk0f9Gsf3z38Z+LU9iTu9Y2VVwyKsschhqHsc7+YQypt+qq7fpah1HhMjf+ewoL2LVBp67ZZ2oN2BxmzbWL59et/iFeIuPE8OcvjJq/mLs4BovmMzCRgDMppCiTEGeTkmxSlIELM3BxFibNQpkUkIjnIEKQTvhh8+5we3fPk/GBp8/COk3gztnWsjP3Ks8PqK4NGiqGdBUj+ooxY9UTbdn9hqu9lsaJ0dHnr38fn/7n6Ovfx1+8fzr+tn/kde/TF+39U5Zwf3rxVkpWTMfnQ1QyF00A8ESESaOkuUxcnlBWIEooEiWWMInFTFIRyqYDaAIsSIMEqQiVilCpEJkMC1IQJg1m01BhBspmIGw6IsyAmHSMzcSFmZgoAxFn4ZJsobxYJC9mpLkCcTYhziSlmbgwSZaQrFfXhJxNTmNNwK4K2Juchhq7ttKqqXAaaz22ere5LuRU+awNdl2Vy1jrMtS6TfU+W5Pf0RR0KT3WOq+9we9ocprqP7Jpquy6GruuxqGrcejrHPq6mdXGblODx9zgNTd6rU0+u8pnV/sd6oBT1eoztfosypqyAzs2ZSbFoTwOEBMD8/kQD8BgFAIBAODBIAjyIZCHIAAGcREEJEAAQ2ACQwUoTBAwRSAUgVIoTNK0REAKCZSUslKWlhYUrnrQPz48/vPwxM8jk29HJ9+OjL8dnXg78fzXZ9P/nJr+fXL6l/HpX5+9+mf/42cqraO+yajVWW7eqDh05MwP67Zv2LJn+46DR0+cV6itodZHjRrH6Ut3KxTm3MLlfAiFQBjhg0B0bPTCRYvmR8yfPX/293Pnz1sYEx0L8KDYqOioxYskImbnj+s0ivK2oKUtaAw6lSFHU8ihDDiVQZcq5FSFnKqgUxV0KQOuxqBLGXSpPsCpDn4IyqnDHk2zV9vi1TZ71DO3wi512KkK2JsCtsagQxmwNXktCpexxmOs8xjqPcY6l7FaXXW5JFVERH2DLf4SX/yVDF2UIohdmS5Zl5u0MS9ldW5cSSothRZkiqE0ip8jAgqlgIz/3dbC+KNrs3fki8+vTbNf2NJZcbS/6cJT7dVB3bWnmisDTed6q4/dLz/QWba37eaeluu7Wq7vbr+5t6tsf3f54d7qY711xzoqjoSv73ad36A9t6nNXt/V7L54bN+qNNneDavWLy3izv2aBaOZqG/T8YhFX/7XF3/6X9HffhyPxa4uTNm9cdm5IzvvXv1JU3dbU1+mrb9tUFU4TPUBlzbg1IZchmaPqdVn7grbu9u8DrPm5NFDmemZfB66eBE/MhKKikZj+RQXEnIRKUgmYmwGLs7CxdmEKJsQZeFMmkCUKRBlIcIMmEiCESmESgTizOVrdvrD3ff7xvuH3w70jQYb6gPXz4av//Sw7vKQvmrcWDuqrx7W3u1uuNVhaBx5/Hjs9W/Ppn+fevXPielfR16+G5x41z/0tvfpy67HLxTmVmn6KlpWTMXloWw6F03kE4kwk0qKspi4XKEsXygvZBOK6IRCVJTJxxNhMgWh0lAmA6XTEDoVoVJxNgNnM9CZb40oExNlYuIsRJiJspm4KEsQl4uJskhpnjCphE0spGU5mDiNkKaS0iyCTcMEkovnjre6NV5TvdfSaNdX2XXVXnO9x6xwGGrc5lqfrcFjqTNryu2Gap+9KeBQucz1Xmtj0KX22Zrc5vqwR9vqN4Rc2o+Cbn3IrQ+5dGG3PuTWBz36sMfQ7DW1eE1tPlOb39QWMLcFLR0he3eb+1GX36Fv2LN1g0iAA7Gx/NgYgMtFQBDi82E+D0cQgMfj87gIBEMAyuVCKCrAEZLPgTjRIARgBEYRGCXAGZaSiJg4kmAZWiIVyQmMEmCUVJwgZOUqrWP82fvB8Z+HJ9+NTLwbm3g3Nvlu7Pkvz6Z/f/H6n6/f/b/DE69sruDBQz+tXfPj1m37t24/sGHLrrWbdqxa9+PajTsyckolstS4pOyfTt9UGz1nLty5W2PYtvc4AOEYgkE8PsyDeLHAgnkR33/73YL5C6KiYrixAMhHIADh88CYGM7iRYsZAbF10w9qxZ3OkKXTb2pxa0KufzNT1+zRNnvUYY+yeSbp6laH3ZqwWxt268JubditCXs0zR5t0KkO2JUBu9JvVXotjR6zwmNReMz1HlOdQ19rarpraSq3qSqsqgqL8q6h/taFI9tZYEHsnI+jvvsrw5srx6NypOjGovSV6fGZNFSYQGeIQDFvbirFSSZiUyleJhGVAi/YsyL9yPqc/csSTq9OMZ7Z2H73cF/ThWHDjRHT7THLnXFz2Yj+xlP1paeqC09U5x4rz/Q3nu5vPDPQdPaJ+uJTzaW+xjP3q4+2VxwIl+3y3t7Taa/tCDnNTeUXNpccK01dKkRTBMCa4hwxd0GhMDrqyz9/9uf/+f3f/yP2+y8SaSgvQVyUEr88J2nLiuKjuzdfOX2grvxy7Z2LhqY7Aacq7NY1e0xtAZtBU3fy6GG5LGlxFD8ikh8ZA8dwCS7AcAEWQKUAJoPIZJROw4SZuCiLFGaRbBYpzCJEmXRcHinKRqgUmJBzIRFCJTJxeUVLN3oCXfceDj988uLp8Kv+7n5/U73lwjHH2X1d5edHVXeHmm7fr7vWaVCOPRmefP3b+Ovfn73678npf42//G34+fsnE2/7hl71Pn3R9eTlpQq9MGUpKysUSHJJcQ5Mp/PIZIRJI4SZtDSHkeUxCYW0vBCm02NhGUgkI1QaSqdjdDrGpKNMGkKnYnQ6SqchdBoqzMAkWZgkG5fk4JIcXJpLxOdS8Xk4m8kmFjMpSwSJRVRCHiFJFUhSBJJMWpSBEHFr16xqc+s9FoXDWGPTV3osjUGnptmlD9iaXMYaj6XWoi236O56bIqAR9Ps04c8Wq+1wWNtdJkVXquyxWts9RnbA5aPWvyGVr+x1Wdo9Rla/f+GqdVvbvObWn3GVq+xK2S7F3ZYNDUHd26SCUkgJhKIjYH5AMjnA3w+DEEQAEI8PgojCAQDPD4CoyCAcngQH0AAAMZQEsMoGMRRmEAgHAJQFCJZRkoJRAJCKBLGsbQYR0laIGKZ+B07D4+MvxkcfzM0+Xbk2fuxyXdjk2/Hnr+fevXPyRe/trQ/unK9at2GHTt3Hjhy6MShQyd27Dy4a+/RbbsOb9iyd8OWvTn5yxJSsgWihPyiH5Q6z5VbihvlyrNX7mI4S+ICBIAgHgyDGI8DxETFLF4UxeUAPA6IQDjAhWEI4/MhgA9zY/nc6BgaRzevXa6svdPms7T5Ta1efdilCtiUfqsqYFX5bSq/vclnb/RaG7y2Bq+t0Wtp8loa3dYGl0UxE8z0mJs85ia3qfGDTWVU2PU1Nl21TVtjUVdZ1FVOg8KuqzM03a28fjpTJpj7+Z8WfPlX3vyvxEiUDI/Nl5OrsuNSKI6EOy+d5Ar58xnO7GQiWgLOz6K4eYLIIim4f03+wTXZx1YnX1iTbDmzqavq5KOmS8OmsnFb5aSjetJZM+WsnbBVjpnvjJnLxsy3R4w3R4y3Ro23ho23hg03HqsuPqg/db/2+L3ao50NJwdadD1dfr9DqTm9tTJVWvrV57nzvt9XmJMuQIqkYOz3H3/8n//zqz//j4Vf/D1XxpzcvXnryqXF6cl47OIUMbWyKOOnQz/W3L5YffO8qvaqx1bvdWp/OnFEyEqiosGIKDiaT0bzSQ5E8WAhiMUjgkSESkbpFFKcLYjLIaTZlDRHIMrCmXSBOJuOzyXEWSiTjlDJACrlIRKcSaEkOTklaxy+9nsPhx4OPnsy/rqje9Drbg27/B1e332vv9PubLNZW30BX/ies7l3YPTV87f//fzNfz+b/tf4y9+Hnr8bmHj1aPh5z+DLtv7n24/fYJJKmQ8czsXFOfBMURVlUpIcNqGQSSyA2XQOKgOIJJhKRZl0jM3A2AyESQOZVD6VDNGpKJuOCDMQcSYuzSLicgXx+QJZgUBewCQVkXE5AnGOKKmESSqhk4opeR4pSqPEaQJJBiVOw6iEhIQkt0nhtSps+mqnsc5nUwadurDT0OI2+KxNVk2FSX3HYaz12ppCbm2z19AetASdaruh2mGs8dmawm5t2K1t95s/8jkaAraGoK0hYG/yO5r89ia/rdFvbfDbGwMOZYvX0OYzq2vL9m9bL2NJbmQEFBuD8PkghwvxIYAH8Pl8EARBAOTzeAgMg3wA5AMYgvEBiMuHQQiLieFER8UCfAQCUBKjWFrMUKIZOVoilpMES+C0RBRPkSyOUSwrTUnNCbf2jk69G3r28+jU+9HJd2OT7yZf/jY08ba9e3D7nhNFS9YtX7Vp69Y9+/YcOn789IEDJ44cO7dr74ltu45u3nYgM7c0MSWbZKSHjl1wBx/Wq90Xb9XdrtZJ49NInMIAFOSCEIiBIAIAYGw0l8+DYRADeQgMYnwuBAIonwejEIEAGJ8DRi6MoDBk68Y15dfPK6tvBuwaj7nRZVC4TUqPSeWxKr22Jo9N6bEqPTal16aasZe8drXPoflgKbl0Ibeh2WNq9pmbvaawWx90an12pd+umhH53eZGxd3Ly/ISFn79l3mf/WfM959hUbOF/Ihkmpcbh6YxXDJ6Fhn1tTT2e2zBF3Ts7BQ8mo3+JpOMWpuE/JDObl2WfXhd/qVN2Xe35TrPb3vYeHFAc23YdGfKXffS1/TCp3wZUL/wq565Fc/cdZPOmmfOmklH1TN71YSjatRcPqi71q+62Nt45pHq7CPD5ccthoftwe6wx7F7Y3VM7M45szd/+mV9cuaZtWuyGQCa89k3//Wfn/zpf3z5l/+NLv5+TVH6vi0bzh4+sjQve8eGH25dOLN7y5orp47fOnfq3NHdd2+cPXPqKEUJF0ejMXwmFhJyEBEXE4FkPEQkIFQKxqThogxCkkXJ8sj4HEKaI5Dk4EyGQJhFSXMFcTmEJAulU0FcxkPEsaAIJhNJcXb+sg02b3vHg/HewZd61729J6pzVvy066zuZJn7WJnj8C3n6bvhC1UtF6p9B883lNU5uwamnr/9/yZf/3Ns+rfBqff9Y28eDr3oHZoOdI+XbjxCJ5YI5UV0XD4pzaPjCylZgSAujxBnCyQ5gvh8kE2LwWQgkwqz6TCThgkzUDYdZdNhJg2gU0A2DWRScVEmLs3GpdmC+DyBLJ9OKKQSC6nEIjalBJNk0bJ8NrmETS5hkorYxEJamoUL00hJBhOXhguTCUpcdedC0NVk1VY5jfVemzLg0LS49e0+U7Nba9NWWjUVXmuj364KubRtftO9Zlt70Gg3VNsN1QFnk8/eGHSp2gPGj2Y2K3DO7B5iqHIYq12Gap+xJmhTtHg0mvqyHZtWS2gciI6EOLEgj4sAAAyAABcA+RDIh/g8AIJgPgByuDwYQUEAggCIwEgQgPl8GEFxLofHieZAAMaNBWOjeTCIiYVxDC3GUAHLSFlGimMUTYnEongcoyiBUCJJuHGrauLFL0OTb0cm3409ez8x9evDgWet9wf7R167Qt0r1+/MK169eu2P23fuPX7s9MEDx06durz/0Nnd+09t3nYgK29pclqeUJJQVq1s7hx2Bh5evdtUVmvMK1yJowIUREAuCAIIBGEwhAJ8hBMLICDO5yAQH+PzYBjCAT4EQzgE4ghMggAK8HicmEgM4oso8tCe7WGvuS04YzVZW/22Vr+11W9tC1jbAra2gK0taGsL2v59pcVvafGbW/2WD48Frc0eY8Ch9tmUPpvSb1UGbMq7l4/lJdFR3/yFM/sf6KKv4IWf0zHfxUERKQKOHFnMxn4PzfmYjPhCEP01tvCLZDQyjjNHFPFlIRWzp1j6Y2HCxpKM/atyrm7JUx9e2VJ2pF99dchUNmItf+apmw4op8O61y2GVy2GlyHti6DyZaBxOtD00t/wwqeYcteN2iqGDLee6q8PaK88Nlx5ar31tM12P+x94rW3F2S7MfAUN/rgf32imBXp2rnv6MYVyOxP5n/616/++qdP//L/gAu/2bl+iarmTkNlVWlB7oVTJ1R1dZdO/bRvy6bzRw5oaiqsWrVRpz9z9jIjSuIjIj4mAXApTMlRKhljMnBhJi7KxMVZAlkeJc8XyPLI+FwqLpdgMwXiLIE0B5dmIkwKRCbyUWkkV7CYQ2NsGhWXt2HnUXfwXuf90UZTc1z+dp5sO5xySlRwJXllWca62sKtjct2GdYcMB2+4qjW9x65bFm6+WJZvevJ5LvR6V+eTv78eOzNo6HpnsFX5uCjjNJtTGIpKyukZfm0rJCRFVOyQiahSCgvYuILcEkOIsqE2XRImAEyaRCTDrMZmDATE2aiTBrEpsHCdIRJI8XZhDSbjM8VyAooeQGTVMwmFbMppUxyMSzKEKWUiFJK2eQSYXKxKLmIleWibAbGJlOSVEKcBpPSfXt/9DubrLoKh7HGbVF4rIqAQ9nq1bZ41HZdhU1712Ou9ZjrvBZFyKls9euafVq7odqqq3SZ65ymGpe5xmdXfOTUV7r1VV5DtddYPRO29lsb2t1aq7Li2N7NIhLkRC7kRkcBHB4KQhAfQCAYBiGQD0EADIMICEAIgoEQHMvhISgOQSgEwARCwCAK8hGSpGEARgCIEYgQEEdhAoUJAcnOMJbAaYlIRhIMipBCoZRlpQKSFTKStWu29A1Mjjx7Nzz5bmj8bWvXU7OrLdDR3/ZgpPvJC401uH7bweIV61et23Lg4PFDB4+fPn352IlL+w6e3rL9YG7hCnlSdnJ6vsnV3NY97gz3NxgCt6oMm7cewDEagVA+FwR4CAigMIgTOI1jFAxgCEjwuTAM4TwuBMMol8dH4A86HAgiAB/g8QBuLADygJ1bN7YErS1Bc0vA0ua3tflsbT5rq8/S6rW0eD/kB8NeU7PP1Owzhdz64B8RpWavKeTSu82NM6ssXCaF39Jw7uCPMjyaN/tjLOJLMvJrfNEXdMzXYt73idhiKbAAnvc5//uP+d/8jZz3uZA3J4WMSYidLfzm7+kLZ21MIK7sXnFkQ9HqLNmuJWm3dy+1X9rZXX/usfH2mKt6wlE16a59EVS+bjW8aTO+bjO+atG9atG9atG+bta+btZMB9VTnvoxe+Wo5e6IuWzQcGvYfGvEWTl0397T4RkKujuz8700cxlHKv82y/TX7xp5pOGnw8LY2bM//dPsT/7xzd//z4Kv/lacHmdW1ZZfu/zDstKWoN/vdjfWVl09d+LUod3Vt67YDNpwwDv49HFNrUISlwzjYpiMx9lkUpghEGYT4ixCmk3G5dAJBUxiIZNYSMnyWHmBQJKDsRmIMAMVpWFMCojLIzmCBZFoLCgSSLOp+IITF8tcwS6Hr8vguXe+ysmJ28CX7RPnX0pfXVO41bBst2HVfv2ha75yVefO02px3pGi9efrTa3BewO9g8+eTL7rH37zYPBVz9CbWkOzNGM1nVDCxBcy8gJaViCUFVPxBZSsQCgvYuVFTEIRm1jMJhQJ4vNRcRbApEFMOirKIoTZKJ0G0akwk4azGYQoExdlEnG5AnkBm1QiTCkVpy6Jy1hBJxQScbmS9KWi1CVscokwqUSYXMwmFpJxuTibQkvSCHEGJJAXFuXb9FVW3V2z5o5NX2nTV1g15Q5Dhcdc4zBU2LR3rJo7tg856gqXucZtqXWaah3GGoexxmGsshsqbfqKj2zacqf2rktb4dJVOg3VHlOtz1h/8fhemVAQuWBuxLw5C+fNjY2MAjlcBIQAHh+BYQSC+Vw+AqEojCEQSmACGEJ5PJAgaRQlYAilBQyGkghCMqwEhVEMwlhagqOURBQvIFkUFYiEcTQlwlABTYmErBTDKYJkJBI5RbICnE6UpZnN/vGp949HXvX0T3X0jt7rm7zfP9n1aPxe/9TA6FtPy6Nte08UL1+/ecuuA/uP/vTThWPHzx4+fm7HnmOlyzfGJWYuX/1jqOtx+4MxZ0u/xftAqQ8cPXmJYaQYTEA8iMeBAC6CgDiOCgQkS2AUhpB8LgSBGJ8HwzAG8CEEJiAQRRES4CMQhPP4IAigCIgjAL++8npn2NrmMzd7DDNZF79d7bdrgk5di9fUFrC0+k1Bp9ZnVXqsM6q+MuTShV06l7Herqt16Grt2hq3UXFw62runM8Wf/lnYPbH8NxPkHmfChZ/yXK/F/HnCTlzud99zPn2H8CcT6B5n2Uy4PJUUSoYIf30zzmf/m1lzIK9BQnn9649sKZgRQr7Y768bP+acNVPj7TXBu1V4x7FM49iyq2YDqrftJh+brO8bTe/aTO97TC/bTf/3G5+3WKcDuueexXjjqoxW+WYpXzYVDZqLR911Qx3OHqC5hGfoy0tVzM38uLCxc2zo7q/jHT9bW5jYkIBC8Z+8+mcT/+28PO/zf3kz1jU3P2bVi3PTSm7fOFRT293V6fVqLKZdBad+uq5U8q6Kr/Tdq+tuben++Ch4wguwZkkXJgikGQIJFmEJIuciTTK8tkPtCmkZAVsQgHKpsNsGsKm8ZC4WL4wIhqNiER5iISOzxUmld6u0zlC3RZ/b+vDic6BFwfP1aHx65nMYxk/3F22y7DmoO3wjearDZ2rdt2R5OzfeUrZ0T899PyXnsdj7b1DXX1TPU9fdT+d7h7++VKViU5cSstLhPIiRl5Ay/JZWSEjL6QTCmfqMJNYxCQVi5JKhEmlbFIJKcsnpLkIk4Ey6cgfdRgTZgokOaQ0WyDPZ1NK2JRSUeqSuPTl8sxVlDSPlhfLwXPrAAAgAElEQVSK05aIUpcwScUzoBILqYRCgTCVYBMJaSYqTE5ITFPX3fLaFC5LvdtS5zbXukw1LmONx1znsdS7zbUuY7XTUOMy1rpNM6sO6/22Rr+t0WOun1lv7DbXfmTR3LWpK+yaSru2yqGv9Zgb92xaBUYvio2OhkEocnFUVGRUxPwFnMgoFIIhgI8iMIagIB8kCQGOkTCAUiSLIiQEYgwrwXEahUmRUEqQDIZTEokMhXECo2hKjKEChhaLhHEoQgoIRiyKR1ESQ0iJKF5ACRFUQDNisSieIlmKEJ08fnFo9PWT0TdPx949GXs3MPJmYOR1//DrB0+nHzyZHhh95wr2bN5xZNmKjbt2Hjx29NSxY6ePHD+7Z/9Pq9bukMozduw50dYz3No97Ag/coUHWrpGyiqVEmkSiVEogHBjAYALIwCOYwICp0mcngmfAHwEBDEeF0JgAuAjGCoAAQyBCAjEIBAB+AjER3nRMTs2r+sKOVrdpoBD7bU1+GyNfkdTwKH+wx/W/ZHBbvLZ1CG3LuzVBx0al0lh19W4TPUec4Pfpjp3bC8NcbLkkow4Rk4jMoInJ3lCcDF/3mdIxNfAvK8Wf/2PBV/8ZdHXf4EWfp5ExsqBheKv/p79X39a9fmne0TY7oLETXmJqzOkxRJkfaqw5vjWLu31PsONQXvVpLth2q9+5de8CWrftJredTneddjeddjfddrfd9nfddpft5pfhLRT3roJR+WY7e6IuXzEcGfYWDbsqB4Pmvrsqmd+W2dqTuU/vrk5a+6DbxaPfBE1/DlHHcFZz0BUxLdRsz+f99nfFn3+d2DuLDnGXZmTaG2q725t6e5oCfrszcFAZ0ub3WgwaZUd4WBXa9uDnp5goLmwaCVCyEhxOiFOJ6UZVFw2Lctj5YWMvICVF7GyQkZWQMsKaFk+zKaDdDIXl8cAoliecFEMtigGhQi5UF4Yl7a80ezzd/YH7o20P5zqfDTV3DNRuOYombQzdVV5yS7dlpOum+qBVftqqMydJ28a+sbeDz375eHTZ4Pjr5+Ovel5/Lzt4XDH44n7wz/vPXVHEF/EyEtEiSXCpCImsVAQn88kFAmTikWJRYysgJIX0PJCYWLxTFRLmFLKJpcgbAZCpUFUCsSmYeIsQppNxeUK4vMoecEMgSVpy6Rpy2TpK+i4fGFyqTB1KZtcSicWM4nFbFIJnVREJxdT0gxYIMMl6bgkTSxNqbtzudWrDbo1YZc65FSHncqQUxl0KAOOpoCjMWBvmkHQ3hhwNAUdTQFbg9+q8FrqPKZaj6nabaz8KODShJzakEMbculaA5ayG+cxgANyYiE+n8cDeDyAy+MtjoyMiY7l8wGAD+Aogc8UW1pIEDQEYTQlwjEKgQmaERMEjcECkTgeJWkYJsSieAKlCJyRShMJgsZQUiKKFxAMCpMMI6YZMYoKKIFQLI5HMQGGU3HxiWJRPE2K8nNL7/cMDk28HRj7uW/41aPBFz2Pn3UPPO/qe9bWO9baM9rz5KXR0bZmw+5Vqzft3XPo2NFTx0+c33/wzKYtBySyjJNnrnX0DrXcH7L6us2e+y3dYzprSCpLRxESh3E+F+RxIYAHowiJY9SHUowKAD4KQwSfC2GogM9DSIIF+RiOCEAejCECPg8BARiFoNREecBtDDg0HltT0KmZsZTaA6aOoCXg0nitSre5MeDQhN3GkEvf6jOHvUaPtcljbXSbG5ymOq+9yaiuuXHpnF6taW9td7tcapWqpqqiqvz25XOnc5Ml8KJvOXO+mPPJnyK/+1yExBKxc6GFXxUx8KYF84/8+eNzsVGbBJxSMZxP83OFcCYWsykOrTu+tceleGIqG3HXTrgaX/l000H9dLPhTZvlbZfjbaf9XZf9XZfjfZf9bYfldYvuVUg97W8asVcMGm+NGMuGjHfGdbeelv30RNfYY9aMBZ0tyXmVn8+9/MU3fZ8tePZ19OjHsdr5/GVwpIwzJ/r7T6LmfLXgs7/yZn8hBSOvnTxYdf2ivrG2PeB2mnVt4UBv9/3WllBXe8uDnvu993v6Hj4cGnxqs7lS0gpwOpUQZQjiMun4PFpWQMsKaXkhLS9kE4vo+DxSnAkLUiBBMkAlcvF4DiyN4TILo9AIDo7QKaysOCl7tT3Y1dw95O8avP9kqqtvvG/k9R2FB0/YLF9yffk+/YXqjv2X7KK8w4cvq9sHph6MvOp9+nxg9NXT8TdjL34ZnHjbPTDZ2T/ZPvBy+eZjVHyBMKFUmFjMJhWxySVUYhGTUMTKC1lZASsvoOT5TEKhMKFINMPh1CVEfB6PSIaoVEiQAtOpuCiTkuYw8fmsrJCVF4mSS8WpS0UpS8QpS0RJJXRcviRtGZO6jE4qZZOXsIklbGIxk1hMJRYJ5LkonQzRSagohZUm3r1xNmRv8FoVPlO9z1DrNda4TdUuY7XbUOUyVDr1FQ7dXYfurkNbblPdsSlvmxtvmhtvmhtvGOqv6usua2oufBTy6MIuXcihCbl0Xru2JD+DH7MYBfgwH+DF8hEEj+VwQQiCADg2hsfhAjgmwHEBDKIMIyEFLIKSNCUiCQaBCYaV4ASNIaSQleAEDSMEw0gQhMBQAUWJhUIpipIkwUhFchylcZRiWSlJMDhGMayEFUpxgqYpUYI8RcRIcZypb9CPPHs3MPb68eir/qGXvU+e3e+f6Oqb7Hw43tozcq9v8vHY24o6w4rVP27evOvQwROHj5zZuefIzt1HklJzb5bX3Xs00nx/0OzpMjg7A52DVm9nUmo+ApMkJgB4EJ8HzzTPM4oahgpwjAL4yIx+jkA4CGAQiEMgDgEYDGIwiPO4KMCHQQCSCoVWfUPIrfPZ1T6bKuzWtXgNbX5TwKF2WRr9TnXAqfbamoJObYvXEPZoPZYGr7Wp2WMIe4xui9Ln1LeFvf29PeOj432P+u53d/c+ePDw0YP79+71dHe7HfYkMc2f9zV/9ufR33xyYOtap1Gzc8tmxf6D3UkF7XN55xfOzYv6Ng2KkPPnJ/DmJ8bM2UFEu7auGqsr79+44fmBfdMVV6et9dMh3XSb6V2n412n812X690919t7znf3nO867W/bzO/Chp8D2me+hlH73VHDrYna81Pb1z+Ol01X3R7UNb5wGXoTc83fx/702df3P13wZjav8xtgz6KYVJyTL0SB7z/lz/+GM39W7DefSrgRt88edplV1y6cKbt0TlNT1hX2Pe57cP9+14Oe+0+fDPT2dD/s7X3yeGBoaOjWrUpKmEqKMoTyPEaeT8sLKHkhnVBExedjwgyYTuVicpBIwoUZEJ3Mw+JjAGFkDLkwEoniCwTiTKG8uHjF9vC9gfYHw809I72Dz3seT/QMPLvf/yJ/1Qlp3k/bz7kuK1oSi49uO65offSiZ+h539jPA6Ovn46/GXn2bmL6t4GR6afjbx4OTTf3jKcVbmaTioXJS9mkEiahSCAvYpJLmcRiRl5Ixefj4mxMnEXLCkTyYmFiMZNYJEwphYQZfCoVZNJAOgVm08i4HEF8LptQLE4uFSaViFOXitOWitOWilOXsonFdHy+NG25MHUZm7xElLyUTSyh5YUCWQEhy8ckWaQoE2VTETZJIk8qv3HKrrplbrxhbrhhUlw3Km4YGq4bZ36wVH9NV3tFU31JXXVRU3NJXXlBVXFeXXF+5qCp/MN/GD9y2xq91gaftSHs1l04dRgGYhCAg8MgCiIgD8YQksflC0gKAhAuF+YDKEEwJMnCMMGwUlLAwigpoEQEwcAwLhTFYTiFISRLS0iCQVBSKI6DEQKGcRQmhaI4gUCIIgJGIGYpCQYLBAQrFsUTBI0TtEQqp2kxSTASYXy8NAFByK3b902+/HXsxa9jz38defZucOLnJ2NvHo++7h+ZfvD0effAsyfjP/c8fr7v8Pl1G3ds27avdOkPS5evPXToxNLla6vqNH2DU63dwyZ3p9HV2Xx/xNfyML94NYpQJE4BPBjgIwAPRiAMgTEcJXFUQGAUjwtxYgEYxAAejEAEwENRhAL4CAoTfB7M52E8LgiCSJxI4rKo2wPWVr8l6NT57epWnyHo1LhMjT6HpsVvbg2YQ269364KuTReW4PXqgi5NC1+S4vf3h72Dj55NDk++vTJ04GBxw8fPnz46OGjgf6+/v5Hj/r7+gYePurfs2PbD4WZROTsyFn/iJ33zaHd2xobFLc2bGpciNydtWDJN5/GL/xMuPhzNmoWOefTdP78mzImAJPPzp1/tnX/JMBMxydM5edOb1r35qejbypvvtfU/mJW/mJT/2JTv7c2/WJSvFXXTFfdfHnp1MuDe5+vXzNekD8pkb3lk28J8c91FX0W3ajD2huX/XgefPOvX9T+ny8ffsu/FgNn4HAqheZKMBFvfux3n8XOnxXzzSe8bz9ZV5TaEbTeawlcOXXixM4NIZu+t6vjYU/3g97uyYmxwcGn9zo7nz7pf/K4r7Pz3vqNO2lROhuXR8nyKHkBlVBEyQshOhUUJENkMh9PxJh0XJgBkomxsCSaRy+OJiKiEA5I09JsUULxhu1Hu/tHHw5O3R+Y6n48+ejp1IP+Z/1D04fP1GQu/+mn8paNhxoylh9zdw6NPP/X8NT7kZe/Dk6+fTr+evzFL2NT75+MvRqc/Hn0xa++1gFp2nI2pZROWipMWSJMKmETlzDJS9ikUjaplE0sIaT5MJsFM5m4MIuU5jKJRQJ5AZ9OhYWZEJMOMqmIKIOIyyHictjEIjaxhE0qFaUukaQvk6QvE6aU0vJCJqFIkrpMlLxUmFQqTCplEooIaS4mygLoNB6VjDDpGJuBsmm0WL5/92azssxYf81Qd01fe107s7Ni/Q193XVN7XV1zbWmqsuNFRcbyy803jmvuH1GUXZmZhfkhjvnGu6cb7hz/iOHsc5pqnGb61zmhoykeJAbg4J8HEEgPjQTyYABmCJpGMJwnEFxhiBYAS1CUAErjBNQQgQXMEKpgGQRhBCK4kgBiyEkQ0sEpBBGCFYUh6AECKIoTBA4LRTGETiNo7REKKMIIYkxImEcw0ownKIZsUQiJ3CaJtmE+CQhI01MyurpG5l6/a+J6d8mpn+bePnb2Itfx178MvL8/ZOxNz2Pp/pHXo+++NfdWsOO3Ud37T26beeBnbsP7t59YMWKNar/n623io7rzNZ2c3du9j/Ov7O7d/fudDqcdNuxBUWLmWvVwgKxJZXAEHTQzJyYSZIpMUkyyhZasmSQSZYZZDFLJShVlchOOnHOhdK9b84a8+IbdVF3z3jnN+c753f+Qs/A2OOmvqprj0pr7t591lv/uOPjzxY5HBiOUjYLYLUANgsAAQgKYxAAgw4EQymbFZw5I9ZhgywxdhjErRYQRSibFYJAzGoFAAcWE22HQJRAsEsVRVPj7/duVF2vPl9bVVRTduJq5dmbl0vvXK+8d7P6/s2am5dKL5WfqiktvF515taVklvXKu/cqu3pah8cDPT19XV19ba3tbe1tra3t7e1tbW1dbS3d7a3d3Z3de3evvXciSPHD+zmUOvbf/o/b//3fyToUoYhsH95VfrLH+g3/4S+99/w+6+i7/0P9sars/Hoq1992hpN9c37ZPjY4ZDT/AWkf0HpCYAII3yI0cIuX8SIj5gJYTNhxPCFVHfIaQzR8hDMhmzkmJV4YcF/sWC/gXSEkgYPHeyouzhYXvI0hun7w4dP//SPnf/Pnz/9z9cMa6wp8RoKmKRVdkzDp7/94Rv//cH//N+oN//I2/+xd8PiJ3W11aVFu9ctPLRj46WKks7W5vaW5t6err6+nmdPnzY3NrQ0Pu1obysurnC6Eig+nnalkEoK5ZqFCPEO0kBoD0yZMO1BGS9Ce6yIK9rBz4glP4zCps0ErSDLuVJE3b/q+72NHYG27pGm7pEnrX0tnUPtXSNt3cM5h0uXfX98x/F695x9sxflNfeH+4Z/6Qv+1Bd63t4f6eiPBIafd/aGOvtCXQORQPjnwqIrrOZnzQzayGR0P6f7BSOb1vy05qdVP62kM6qfVtIJZwpCezE+gTP8EB9no0yIiwMZL8h6YN6HivGEM5nV0lk9g9EzODOLd2exhp/W0zEpkdP9gpnFG5m0kjoFMMrFQ5QnFlOjUFcsplowDWC8MK0RFLNmxcKyM4fPF+47V7CvqPDA+ROHyk4eKj15qPjkodLTP5ac+qH45KFzx/edy993vmD/+YJ9xQX7S08cLDt5qPzUDxWnf3zlatWpa9Wnb185f+poLgpYAZsNcNhhCHTY7AiEW2MdCIwhEAaBGMfJCErhGE0QHAwRDCMSJAejJEXzBM7AEM5xTprmYQinKQFDaYcDoWgeQXEAhO12AHDALC1wrITA5JTBA0NpAqOdkkqSLIbRLCOyjEhgNMdKisvEMO5Ywbmh8E/9Iy/6R37qG37RO/S8Z2iie2C8rTfyqDnQ0DHSEXi+//DZj+cv/mbhqtXrtmzeunvJ4hVz5n6Su//H3sHxpo5gbX1TWc2dh839j1sHV67dZrVCJM4ADsRug2wWAHQgU6Vphx3GMdphhwE7bLMAdhsEApjVAkIgYbWAEIjZrIDdhsycEUvgdGxUzOn8Qw9u1dy7efFhXc3d65VXLpypLj1xvfp83dWyO9er7t2sfnT7yv0b1ZcrzlSXnrh+sejm1bIbV6s621sHBwb7+/t7e/u6u3u7urq6u7q6O7u6u3p6unu7uno6O7sHA4GayooNa1f0d7eVnTshk47oN/9r5ht/nP7WH2a8+4eZb74a89dXLa+/Cr37P5Y3/kt77w/rRKj10L4WWOu20j+VFgeXrRu1CL/C/G+48CvG/4pyv+Lsrwj7K8z+AjEvYeZXiP4N4n4DmF9h6jeU/Q3jf0OZXxHyn3YsIhmjF8sDT6/3bvqu/zVL53990D8D3f6eBXrz3ej3PoBiooFp70lwlAzNoKLes7372vt/+c9pb/43Gf3OHDdfceKH/AN79m5afnzfjr1bN12tKm9vetrZ2tzb0/2s4VlLY2Nna0tne8uTJw3zv1iMUQYtJzNqKimnwJzPQRowZSKMG2W9COWGMN0Gy9EOfoaF+jAKnRYF2VGJU1IlM3PPwcLW7qHOnlB7b6ihtbete6irL9wZiKzffmThukMHzz2J/zzf98nOu60DgdA/+0Mv+kM/dQyMdg9N9AyOt3ePdPWFuwdH+0M/bdp1lNMzeTOLM7MZ3c9oabyRxel+VvMzqp9R/bTip5V0TvNTUjKtpPLuTAfjsVMmxPpg1guxHkSIw52JlGsWb2RwZhZnZoneOZyZRWlplJqKiAmc4RfNLEHzU3LKvxlGGB/CxYGc104ZFkKPwXSAMgHcRVL83l1br1Sdq6k4UVN+6lLF2UsVZy5fOHO54syVyrNXLpypKTt5sbjgUumJS6Unq4sLq4sLLpUW1pTkXyrJry7Of+VGzblbl87eqS3es2U1bLMCNhB0ACDkiLXEOhxQdJQVQTAQgBGEckoq/vsAMIEiJMtIFC2gBMNyEkWwKEzwnETTAoqQNC1iOAMBGEPzGIaDEGJ3gAAAYQgh8E4cpzGU4jknTfEIQrC0IAquqX+WBBdFMDhGS4JKUeKn8xd09Ix09o+294229kZaeyOtPaGW7mBTZ/BBY/+DpsHGrtCOvUdnz/368y+XLlu1acOmHYsXr5wz55PvN+/o6gs1dQ7fvN9aWn37UXN/U1c479DJ6FiAIXkYwh1TbSQHAkM4hlIQiBE4Y7NBIIRZrQAAoHY7AjhQEMAABwo6YJvVbrfBUTOtMIR/8N4H275b9fB2zf266sd3rjy6XXPt4tlL5SdvXS69XVtxu7bs7vULD+uqH92uuV59/vKFU9drimprip89uT8aDgeHQ4ODQ4ODA/39fX19fX39fX19fYG+/v5Af39goD8wODQ4PBgIlJ0/e+Tgvqf3b58+nOvCLPb3/2J/5zXLW69Nf/0Pf//zf1j+9l+xr71K/OX/rv7jn8r+Htu9Zdtw2ucjr9uGPv/6p+qKIcr909+hl1b8JSG8xPmXFPcryv8KsS8R7jeU/wXhfkH5n1HuZ5R5CTEvAeYXhPkVJn6xYGGEGyrJH7hW06Wm/PQedOu9mTsALB5neFZkMQKHQcgaLSAOlXDIWBQZ8960v/5h2ut/dHzwmoey5G1YXJCz/eDu72sri8vPFO7dvOH+9SvtjU/7unsaGxtbGps7W1qHBwLtbW379x8hWYOVkznXLFZJxYV4B6HDlIEyboT1wqQJoJoFlGIAYaaNnhaNfBiNALgiaBlq3Nz8sxc6eoZ7+sY6uoONrT2dvSNdgVB7/+ji9fvnL8374fxTz5cnqJStpy4+CYz+0j/yc1/wRefgWG9wsqMv0tkX6Q5EeofHW/pGPlu6mdUzRTNbNGdzWjpnpLNaOqumsVo6b2Rwup/VMqbSYFpJZfV0zJlko0yQ8cKMD+PiMD4O4+MIKZFWUjk9U3DPFr1zeXc2o2fQWjrhSkGFBN7I4HW/oPk5LZ1R0zApCRUSSDGJllMoZwouJiC8D6DdIGXAlAfEnPFxCdUXiuquFt+oKb5RU3qtpvha9fnayqKrlWcvV5yqKSmoKc6vOX+8uuho5ZnDFacOVZw6UH5yX9mJ3LKTea9cv3j2Tm1x3eVzqxZ9AdvtCABjMAqDgM1uh0DYbgMoisUwkmEFUVQIjGYoHoUJGMI4zknRAorRLCvRBIcjFM85KYpDEIJiRBSnIRBjaQGFCRCECYqxO0DQAVMEK/IuDKNxnBYEF4EzBEZLokJTPAwTFDllwKRpSpAkXXK6r9963NkXbukMPusYetoaeNY+2NQ+9Kx96EFT4G5D/+OWoZz9BQsXr1uyfNOa9TvWrNuyYf3mj+d9vmLF2vbuoWftQ3UP20su1t1r6GnpDpdUXrPaEIbkEQghYAJ2YBCMICCKwiQI4ATB2uyQ3QoCdtjhQKxWEIKm0mnSbgUcdtAaC0RH2Rx2+O033v50rv/ujcq6q2V3rpXfu1F5rbroauXpaxeLrlWfu37p7JTjv762/EbNuasXz1y5eLbuRk0oOBgOhSKRseHhYCg0MjQ4EAgEAgMDAwNTh0BgcGBgcGhoaGQkOBIeCd69ffPIwbzNa1dkJXkI+3Tru69Pf/1P0197ddrr/+/MN/5r5l9ejfvbW1V/ndn+nmNk797I9l2haVgQEge/2zSxcfOYlfw1CvnFQb6EmZck/yvBvcS5XzH2Jc7/Rku/MtI/aeFnnHsJsi8B5iXCvUSYf9rxoDd5+PrF1vWb+z5A79voRVaHRrCKU1Fk1ZRVieNYBHNiuEIgLixGAj+0vPU/0177Q/Tbfyai304S4ZM5W+5cq66/ce3JvdvH9+85fXh/65MH/d09jc8a21taO1tbhwOB3q7u6qorip7Eysm8ksYqqaSU6CB0iDannIwgYQCYboXlGECYYSH/PhOaEYsjrJvTMzwpn5XV3OzoCfb0jba0DTS193X0hTr6Rpq6gl+tyPloYe7R8sbMVRVIyp61+6o7hn/qH/m1N/Sia2i8e3CstSfUMzDWOxDpH56429Cd8vFS1sgSzExez+Q0v+DOZNU0VkmlldR/Y8zpGazm5wy/4MmCuDiAdiNcHMbHE3wCzsdRziTKlcJq6ZyeIXrmiJ65vJnN6hmUmoY7k1E+QfRkiZ5sXs9gtXRKSaVcsyg5hVPSWFcqLafRcgrtSiGdiaScgAsJEK0hhLBxzcraihPV549UFh2tOHuk7MyhkhP7Swr3lRTkFR/PKTm2t/jonnOHdxcd3lV0eFfR4R3njuw8f3RH8bGdr1SfP3r7StGVCyc+yUpDHAAOIyiEwg4IgVASozAIFQQXgdOiIAuijOOMU9IInLbbQJaVKVrEUIplJJoSUJjkGImiOATFKUbACAYEEIYUcZRxOCCS5gAIddhBDKYETqYZAcYIkuAYkicwmiRYgZcxjEZQiuNdNCNQJCtwMk068/KO9/SPtnQON3YMPm0NNLQONLYPPWsffNDUf+9Z4HHz0O7c4ytXb129dsfK1Vs3fbdr1Yq1X87/etHilW1dQ229kbtPu0su1t2819rcEa698xRFWZYUYNAh43TsTDsAoqgNQ0ACBEkG56xWR0y0ZSqdtlkhEMAssQCGUtZYwGGDY6JtNitot0HvvPG2KQtTy0xu1Jy7daXk1tXSuqulty6X3LpUfPPyuRuXzt+6XFp3ueTWlfPXLxfXXa/u6mgfHx0Lj4xEwuGhoaFIJBIMBgcHBwcHB4eGhvr7+/v7+wcHh4aHR4aHh0eCweGh4dFIZGig/9a1K1Wl5z7PznRM/yD63dej3v6f6X/7Y+x7b5A2iwoTX9ugwljk/orV4bOngg7h+RuWUEr2i7LigYxPxqPgX6KhX63ILzD+C829ZKVfKOGflPCSl186lX8Kzl8Y6TdM/A3h/omw/wSJ4AwwsHJD/9266qw5pxzk55woC06OZHWnS5c1t2o6WZHFSRdDmyKnULCGWZB/vD7jtVdnvPHf0Idvi47pBzYtabp7o7WxqaW58VpN5Z7v1z+4dXmgt7fhyZPW5sa+ro7hQF9vZ+ed2/cyMj8mhTheTWfUNFyIh2gd4b0QGwezXpB2OzDNAjtjAWFmLDltJhLloFAhnndnz5qzoLa+obN3pLsv3NQaaO4caO8NdfaGn7UPzvlyS9pnu384/3hpzm1m9rHMFefutoR7Qz/3jjzvHhxv6R5u7430DIz1D432D41X1T7W075k3Vm/l5Hdmazhp9U0Rp3Fqqmc7hfMTE7z/16O0tNZLR1mfQjjxfg4QkzAhXicjyelxCngOSND8M4WPXMEI5tR/aScgomJEBcneLJ4dxajZ0zVvTktnXWl8mo6q6ZRaiohp5ByCiEls+osWkkCKMUOi6bqzt+3vbwgr/j4nuL8nHP5e4qO7T5/bHfx0d0lR3eXHttTdnxvWX5OeX5ORX5uRUFuRUHOhTrSlgMAACAASURBVIKcsvy9r9QUH716obD41AGf5kQBEAEhwA6CAIIgBI7TGILRtICjlMA6p0pWsqxTFGu3QRQpUpSIohTHOhlaxFCapQWK5FCMoBmBIBgQRGhCIFDW4YAJkoNgwmYDEYgkCU4QXRhB4yjNUgJN8gTOcKwkCC4MozGMFkSFpgSaEjhWnjv3i8aW/taukZauYFPncGP7cHNnsLkr+Lhl4O7T/kdNAzv3Hl2/cc/a9bvWrN+58btd69d//83Xiz799MuG5p6eweePWwbKauov33r6tHX47pNOUTBoUgABRCZwYOb06e9FATEQidA4RNA4FWuzRkfZQBtqswB2G2y3Iw47AoOY3Qo67EjUTAsKEzCAvfP6Wz7NeftySX1taX1teX1txZ0blVNl6ju1FXdqL9T/HmW3r5XX36hpbngSDo2ER0LhUCgYDI6MjEQikZGRkeHh4WAwODw83N8fCAQGh4aCIyPhkeBIMBgcHR0dHR0dHx+bnBjram/9KDObxUgOJ3AHgFrtHIorvCg7naIim4yw/ssvem5VNyemj/wDGX4XDK5c+8+qi/2U9uJdxy//QH614C9R9jdKfMlIv3LSL7z0q+j6hRF+JbjfSOdvpPgbxv1swQaNxGBN9d2aik1ffZGsmIYWryluhiB5htVcmiIpsijTBCUyjJNlFJaKk2ja+vfYt/4w46+vQtPeIWM+yHLzp/Ztabhzq7XpaX93+/mTBaeO/9jb1dnc+Kyjtbm1sWGgtzvQ03vz+u2vvlqC0ZqgpPJqOiHEQZSKsm6Y8cKMx0HoVkSxQM4oGzsjGpseBceALC4m8GbmvK9W3X3S0dEb7OoLP2vubekcbO0O9gxO3n/a605emDR764FT97bkPzG/KnJ/XnjyYmsg8s++4PO2vnBjx0B3YKx3YKx/eKyzP5xfdFmMm8u7szgzkzP8vJnJ6ums7qfUFEZNZbV0wczkzUzezOaMTE5Lx8REhPFhXDwuJOBCPMbHkWIiJSVTrllToi24Z3NGFqP5KSUVdyYjQgIiJvCeLM6dyeqZUz4tTk/ndT+npjNqGqnMIpzJlJxCSUkY5wVJZVos+mEUZrVCWanJFSePVJ89cPHMgaozBy+c3l9xcv+FwrwLBXkXCvPKC/PKT+ReOJF3oSCvPD+nPH9vRUFOacHeV25UnrxSXlD4w06JxjEQsVmsEITAEIbhLEmyGEowjESgNEOJJMXDCCGICkmyEIjhGE/TTgQhaUqYYpihBZriERinaYGgaAhCaGpKhxGGcaIY7QAQux1GYJKhBY6TCJShCM4pqSTB4hgtCi6a5HCUYlmJZZ0EzjC0oOve6su323rCbf9qFLd2h9p6I41dwfvP+m/ea9+0ef+qNdtXrt62et2OJcs2rF276asvF8ye88m9h829w88bu0YuXntYVfvwYfPA46b+uLhUEmcgEGcR68Y50YsSX6es79hiQBQgWZpxOCDAhoF2xGGDHFbYZoUAO2K3Qg4rZLMAUTOtMIgjIPrB229vWLHwwc2q+trS+tqy+tryqUnO21fL6i6X1F0qq7tcVne55Mal8zculz59dLe3s2dsbCwwEAiFQlMiHA6HQ6FQMBgMBocHBgb/DXAoFAmPhMZHx8bHx8ORyPj4+PPnzxsaGmalpJm611A9usstcS4nLytOTVN1QzE1pyclPuFkft7Ozz/+DmfPOahrLnf/yaMvDuf3fYD8/Cbw2z+w32Ygv9mI31D6JUn/xnK/8dJvFP8bK7wUnROi1E+w90m+YeumuurztTWlazesdRtxHtXnNnRTddEEJQlOl6yKvJOlOJ7lJV4QGSZOkU0ORT/8G/jB62TUdHTG+zISvW3pJ5Wnjzy9d6u7rfnh3dsFPx5of/a0qeHJYF9Pb0dbb0dHf3dP3Y36Vas24rTCK7MYOQXn4wBcQWgTYbwgZdpxzYYqsaA000p/GI1Nj0ZsqES7kgUzY+GqrU9b+jp7Rzp6gk+bulu6Bp91BFp6IqdL6wTzi9R523OO3thf2pKxulr59Oyy3bVdwy96hp4/ax9o6xnuHRjvH5roHRpt6QnuPHCaNTIETzZvZEwFp/sZLZ3W0hg9ndXTGS2N1tJYw88ZGbzuh1gfxscTQiLGxeN8AsrH42IiJacwahqrpQt6hmRm80YmpaURrhTMmQQL8bicLHizOU8WrflZI4M1/JyZwRkZjJZOq2m0kkrKKaSUDFHmdAv57nT7W+9GvfHWzDfemzkz2rZ28aKrxYerz+y/cOpgxcl9ZYW5ZQU5Zfk5ZQU5pQU5pQU5ZYW55QW/63B5YU5ZYc4rN6tOXy47fmz/Ng5HURCx2x04SYEgCqMMQbI4RnKCC0cplhYpWrA7YILgEBjHUBqFOZZxIQhJkRxNCyhCMbTA0AIM4STJUTQLQShNiQTOgQBKMxKOsyCEOgAUgnAMpUTBRVM8jtEcK/GcE0UphhacokLiDI6xgqAwtECRLIGzu/b80NU/2tk/2tYTbmwPNnWNtPePtvePNrQFr9e3bNq8f9mK79es3b5qzdZ167etWLHu22+XpPvnXL1+tz/4orUncuXWs/Kau/caehpbB7LnfoaAJAxikHXmzk/ev7T5b3s+f11D3rF8GMWRHGCDHCBqtYIOK2yzglYLADpQaywwNXQVNdMGOFCH1WGPiSoq/LG28szlisKa8vzq8vxLFQU15flVJUcvlhyvKT15ufxkTXn+xdKC65fLO9qaBwcGw5FIIBAYGfldY0Oh0JQUj4yMTCXUweBIKBQJhyJjo2MT4+PhcDgcDo+OTTx/8XPVxRq3x+fzJnjMeLcer6tup6i4ZE3XfIammS7TkLSyktMHfzigSZqPEpNhbMmcjGuFPwY2bLyNMI9jkFYL0ekge2E6QLD9DN/DiW2seI9mSyhmN8N+y3Pr5mY3P6rLP7K3/mbNoqXfKpIYb+qGqRiapsqaU3TxrMjSAkMLPCfJkioJTkWU07yaBM2got/HZ/xdAGKhaW8unB1/taTg7rXqx/fqm588LDyYe/9K1bOH9wZ7u4b6ugd6uvu7u69dubZrRw4ve1lXMu1KJcQkmPFgfBzM+iDabce1WFiOcYhRNnpGLD49BgUJldPSJHfmxu0Hm9sHOntHWjuHnjZ2tXUPPW3rf9IWXLu9UHJ//ek3+3Lzbx4ob/xqZ53+TXny4uJ77eGW7vDT1v7uQKRvcKJ/+HlnINzQMbR0XQ6tpnJmJmtkcEYmb2TxRtbUuMKUp5JUZpHKLMKVwurppJwCsT5CTCLFJIyLJ4RETEjApSRSTuF0v+jOdHpmS0Y2b2YSyixcTkbEBJD1ka4U3p3JmZmsnsG7MzkzYypoPY1W0yjXLNyZjAsJAKFPiyU+mAF88A/b629M/8+/vPeXN6ezOFN4YNvF0/sqCvdVFOaVFewtyd87hW5pQc7UubwgZ4rhssKc0sK9r1wtK7hWdbLgx10CicMAAiMoQdIQhMMoTVEcgqAUI8AAShEsipIx0VaHHYEgjGUkHBM4TkUQkiAYiuYRhKRogaZ4EEAJgqVoDoRQAudIUgAhjOWcJMnBME7SAoSQEIiRBCuKCoZSGEpJojIlxRwjMZSAwCRBsJKoUASLolT27M87ekZ6BsfaekeeNA88aR1o7Q13BMZaeyM377au2bB78ZL1q1Z9v3LV92vWbl6xYu2iRctT07LOlVQNBH9q641cv9tSWn33zpO+hvbgt0vXgXYORwjQZkmS0a+TbFvnvHP4q7e+jHtfZHCbFbBbYbsFsttgqwWwWgAAQCyxjn8xbLVZodjoWBqHLxQXXiotrCkvuFRRUFOWf/XCiatVJy9XFFyuPFlbVVRbdfbqxVOXK08/eVDX3dkeHA4ODQ0Fh4dDIyPBYHBsbCwUCo2OjobD4SmGh4YGQ6FQOByOREbHxyfG/vVNTD6fmPzpwMHDhuH2eeJ8nvgEb5LH9CmyoiumofoMVdVUXZH1zRvWHj+6PzEhSdPjNUlmUXb1osVNt2v3b1j9VXzKp7K5QPctlM2Fgvol45zPuj7n1Tmyx28mp7lTvvzso4uV5w8eyF2+5JvrVys//ewjVXJ5DNOtedyKx626NdmQBJfAyyLndIqK6jJ01a3Iuj8xfm6iB5/5LvLh2zJiwWa8L0EfHt+7oe3hrUd3bt66eqmk4OipvB33r19pe/KoteHxYG9Pb0dnVVnFof0/mL5UUvAxrjRMTIJoD8rGgbQHotw2TLVAzlhQjLIx02OxGRYcpg1OS3d6MnMOnWztGurqCzU09zU093T1hToD4abeiflLc/XExUvWHjtw6uahsoaFe297F19Uvzh75mrrk5ZAS9dQz0C4b3Csf2iytWf4flN/9vzVjJrGGRnMVF/XyOL0DO5fpmjW8P8+oqCmMVoazMWhYgIhJpFC4tS6D1JKxqUkypXK6RmSJ1vyzBbMbN7MIlwpiJgAMF47ZTJauuDOZvQM3swWPNmCJ2uKZFpLI10ppDMZFRIRPg5mvDbEaYV4i4OeFoX88W/T//PP77715j+++WRe5dkDFYW5FwrzygtzpwD+XZD/RXJZfk5Z/p6S/L0lBXteuV51qu7KuRNH9rA4hkI4CKIoRmAohRMcQTJWiwVCcEuMFUOImBib3erAYBLHpvpMvCCoMEwQBEMzAoyQBMGyrIjABEUKFM3DCE6SAkWLEIwyrEBRPIISrODCCBZ0oAhMUIzEsBKO0QwtiIILQykCZ3lORnEaQQiek0TOReI8QUo3bj8aCD3v6A8/bgncfdrV0D7Y3j/a2T9+817rqrU7VizftHLFxvXrt61evWnt2k3fLliampZ16HBBIPi8o2/s9qPO8ksP7j7sedY+vG7LXoeNJFHKbrPbbCAIYLjtw2+S3t/4GaDwRHSsPTbaAdgRSyxgs4E2O2S3Q1YLYLfBMdG2Dz+MtVnhadOm0SRYVVp45cLpKxdOXa44eansxJXyU1MP/FWXn6ouO3Wx7ERVWcHF8jMtDU86WtuDw8HBwMBoOBIKjgSDwfHx8SmGR0fDw8NDgUBgaGhwdHR0bGx0bGxsYnJicnJyYmJifHz8+eTzUHh0xcq1bjPe60nweeN9nniPGWdoHkXWVUnzOD2GyyOKyvLFix4/qPto3lxddc9yJ7h5F8exX3/+UUPDvcL8YwsWLEpMnJWS7PenZacmZ/hnZWWkZWdmzUlNTlv2zbflxQU3ayu//Gz+ksXf3rpVk52Zrbo8Xl+81/Tpqmm4dF3SVUmTBdnJS4qoeFS3V/d5TF+SO27hxx/N0jkk6g3WNs0JxNjf//OnyfKtijM9LU+bHj+4VFJ84Pu19Zeqmh/ce3jrxrOH9+7cvFFVVlZZVvHRx/NxxmDlWZSYBFE6ROg2VLWjqg1RrbBsgaQoGzM9BptpJWDa5LV0JS6roKiyo3e4vXv44dOOpta+nkC4Z2i0vqE/9eNN7pRlq74//sO5m8cqni3PrU9eVq19dW5n4Z2GlkBnX6hnIBQYGu8NjDd3D1273+pJ/5I3Mjgjg9Ezp/q6rJ7x7/yZ1tJYPZ3T/byRwaipIONFhQRCTKKkZEpKJsVEWk4l5VRa9fNmtuSdK/nmCp4szszAnUkwF2cjDAdpCnqmYGRzeibv/p1hzsxgdT/lmoWJCYSUiEtJiBAPcV6QMkBSceBSLMS/PxP541/f/eOf3xZZ4cyx3RUncisK8/4X2sLcioLc8oLc0sKcKSkuy99TWrC3tGDvK3WXTt+5Xnbq2D6BohAQgyAUhnEUIRGYRCAsJibWandERcUADnjGh9EIiJA4S1Oc4jJxjOMFF4IQJMnSrAghJEawDCthKEVRIs1IMEoQBM+yThjBaUZkaQlDKYaTaVqAABSGcJxgJac2tdpS4GV2an6YkUTRheMUgdOypDGUBADE9l37BiM/dwbGGtqH6x93Pmzqa+0J9wxO1t56umzF5kWL1qxauXHFyo1r1n63bNnqJUtWZmTN2/j9zsDQRFdg/EFjf8XlB3UPOpq7RvYcOG63IQRMQiBsiwVAkAAABIcgBkdpkrNY7NHRsXY7bIkF7HbYZodiY+1WK2CzgrEx9qiZVggk3n3nPZHDay6crqk4fani9KXfX2Y5+3tcKLpUWXSpquhyVdGV6vKWxsamxuaBwMDIcHAsMjo8OBQcDk5OTEQikUgkMjExPjISHBwcGBoaDIfDY+PjE5MTk8+fTz6fHB8fn5yYeD75orOr5+OPP/eY8R53gs8d7zXjPLrP1LyK01BcmiLruqqrLpffn3avvnbzxvWqrCV6E+PdOi+wTk744pM5tdXlN2qqN65aNSczK8EXl5KY7E/1Z6T5szLSdm357nJF2e26q/PmzTMVc/2a5TdvXMpKz9IVd5IvIc7t0xVddxmm4tZkXZVUVVLcihnvjvPoXk0z3Zp78RdfrPjyowQnQse+p6GxZNTbbMwbe9d9+/jW5bbGJ40P7ufv233/2qWm+3ebHz9sfPzwclXlhdLSixcqv/l6IUZKnJzMyCkQaYC46sAUANcBXHdgqgWSZlrpD2PwaDuNsW7BSDeT55ZfutneM/ysue/uo5bWzqGeQLh3eKzsylOvf3m8f8XyDYd/LLp1vKJp0+GH2WtqfAtK1u6vbWwb7BmI9AYigcHxzt5wc/dw8aU7km+O4M4UzSxWy+DMTN6TzRqZnJ7O6n5aS2fUNNo1SzAyBDOTkFNgzocJCYSYSMkplDOFcqZwSjqn+QUjU/LMln3zJO8cwZPFGRmElIwKCSDjBSi3aGQJehZvZgne2YInS/Rm8+5MSk3FpSRMTMDEBFxKBFmfnXYDjAnSGkgqVoibaSPefH/mq396KyrKlrt9TdWZ/eUn8spP5E1dg0vzc8qP51Tk55Tl55bk55YW5Jbk7ynN31NakPPKlbLDVy6c3r9zC4tTMADjOIHAOIZSgAMBHRAAwjGxlhiLNTbWPnNmLE3xNCWwjKi4TJLkIAiHIAwnaJziQIRASIakBQQhSUqkOSeIEDjB07QIQhhNO2lShECMYZwULSAQjkAYhlI0K/GCgmMMSbBOUaFJniI4SVRoSkBhgmNEl6zjOJuQ6G9qH+gemGjqGrnX0HP/WW9zd6h7cKK08sayFd8vXrxm7brNq9Z+v3bDltWrN3y7YGlm9kdff7ussy/UPTjZ0Ba8cOXR1XutzT2h/JNlEIQTGI0ihMXicNhhGMRhiIAhksS4qTqW3QZbLaDNCtmsoCXGAQCIxWK3xNqjo2w4xrzx17/pTq7u2oW6a5W3r1XWX6u8XXuh/tq/93hcrL95sf5GVf21qutXqh4/evDk6dPBgcFIKBwJhQf6AyPDwefjE6PhSCgUmpicjIxGhoeHh4eGQ6HQ+MT4xPPJqW9iYmJy8sXz5z/dvn3Xn5aVGJ+SEJecHJeS4EmMM+JM1aMppsvlVpyKW9XdmjvOl3iuKD//6CHDZZqq4dY0t2bIgpNCsSSfe+3Sbxvu3yo4sr/o9PEdWzb8uD/3xJEfqi8U3bp+6egP+5MT4r16nFtzf79xzY3rl9NmpakuzWPEefU4j+Z2qx7VZciS6uIVXdI9iifOjDdUtyQqTsk1Lyvz++VLls7zq0iUhkU5wRn2t/+Q4oTOH8l5cudGe8Pjs8cPN92v729v7Wxu7mpre3Cn/v7du9euXduXd4BmXThnUmKiAzdAwkRoE6LcIGHYUTUWEKPtXJSFtAAcLnhFMyMx6/Ortx+1dAzde9D6sKG9q3+kOxDqHpw4mH/NTF3s/2TDui0n95+8+UNpw5b8R19tvZm6rHz1/qvNXcHuQKRvYDwwNN7aNdTSM7K/oJTS01gzUzQzRT2DNzNZTwZr+HkjQzCyBDObU9N5NZXX0hgtAxaTUDEOF+JxKZFwpVBqKqP4BS1D0PySkeHyzFZ8Hzk9c3h3NqNlEM5ZuJQE8T47ZXCGX3RnSb45Utwc0ZMluDMZ00+pqbgzCZMSUWcCwsU5KLeDdjtow06oDkKDCJcVYqZHQ3967e/vvDN93dKvqs4cnGL434l0eX5ORX5O2fGckvzc0oKc0vzdZfl7SvNzXik7tX/P92szkxIwEIUABEEwwAEhMGG3QQ4bCENYTLTVAcCWWAcIoALvIgmOZZyKy2Ro0WGHAQeCogROsA4Ig3GaYSUEJUlKZHkZQUkc5ylGglCCYV00JaIIwfEyRQsYSuEojSI0ijKCoDC0SBGsxLtETsYQmiI4gZdJnCFxxilpAu/CCO7s+cr+4efNXcGHTf33nvU2dgbb+yN5h05++c3KRYtWL168evmKDUuWrF67ZuOixcvnffR51pzPnjR19w4/b+6K1Nx8dvHms2edw8VlVyCYxBEKQ0mrFbBawCm7JY5SOEpbYhwgiFss4JTHw2oBLJap1NputdhnzIiFQOytv70h0uiNmpLbVy/U11bW11bWX71w+8qF27UXbtdeqLtacfNy2c2a0mtVxTUXSh49uPf08ZPg0HB4JBQeCfX19IZHQpPjE6PhyMjIyMTExPjYWGhkJBKKjI2NTUxMTExOPH/+L44nX0xOvig+X5acmJoYn+J1x8d5EnzuBJ87wWPGGapHU7yaYhouzXAZLknds2vz3bralPgkXVZNVXOrbsOlK6KTxhGRRuZkJC1Z+FlN1fkT+T/cul595EDu4UMHMtL8cZ44TVY9mk91Kts2r6+9Wp2UkKTIqq56TNXr0dyGy3SKqsTLiqCasunVfF7dpzl1kXe5ZM3n8W5dv3rv+lVz45wuJCqOh+mot5iZb36d6bt49tjT2zdKCgvqr1wMB/qG+vo6W1uePHjQ0tR079698+dKTHcSgEqkmOAgTJhyw7QHpEyA0O2oap3qLcUSFpAnxQTRyMz6bMndp61PGnvq7zW3dA50Bka6A+G2vrH128/EZy6f88WWTbuKfjh7+0jZ0y3H7i3ccSt7Tc3KvCut3aGegUjf4FjvwGhzx0BLT3DNtoOklsp7s0R3pmD4OTODMdJZwz9l6uDNLFbzC7pfMjNIJQ0RkwlnEiElEc5kSkmltDRaSWdVP69niGa27J3rivtI9s1zeueyWgblSsWlJJD1gKyHNzIkT7bomS16s0V3Fqf7pwpmpJyMCPGwEAdRboB0g6wHoE0bKsdCTgfmcuDSTCv5p9emvfbauws/n1t5+sDv9BbmTmXU5fk5Zb8r8N6ygj0VBXvK8nNK8nNfqSw6+uXcbCdF41NPqCA44EAgEAMdCGSHUZiwWkCCZCEQo0me51woQvGcLIkqQ4sEzjrsCIqSGE6DMI7iDMfJGEoxtMxyMopRFC0xnIzgNCNqPK/gGMXxMsc5cYwROJkkeAgiKJKXnTpF8jTOOwWNIgQSZwXOyTEigdEMLbhkHUHIRYtXdfeHW7pHHjT13mvsbewMPm0NLF29dcHidUuWrF2xfP3KlRs3bty2fNnqbxcs+fjTL1LSZl+5cb8/+KK9d+zG3bbyKw8ftw5UXarHCQ5HaZJgbFbAboMgEEOg3x+RiYqyQBBmsYIOALVYAIsVtFiB2FiHJdZhjbVHR1kddvjtv72BA7Gnj+4rO3XkwtnjFWeOV5w9Xn7mWOnpoyWnjhSfOlx84sfiwh/OF/xwpuDww7t3m541BoeGQ8GR4NBwf29fJBSeGBufuhuPj41NjI1PNZMmxsanwB0fHx8fH5+cfD4x8TwSmdiXdygpYVZyYmqcN9HnSTB1r9vwTV2JddWnTamu6lacyqIFXz59ePuzjz5yiU7dpWlOzVRMt6prTllieArBWYJSRNlwaT7TK3Gi7FRcsm7obo/hdSs+lyDvz91+9XJVYnySIqsup667TMNlqE5dEmSnqOgu06f7fEacW/WosqE6DY8ZHx8Xv2nd2qO5u/Z9t9rHQT4edIFRkuWDJN6+Y+X8uotld65crik529Pa1NfV8ezxo2ePHz19/KTuVt2FiosLFqywAiwpxIOkidAemHKDlAlRph1VLaAzysZG2Wg7KpNSkmBkzl+04WFj5537zU+edXX0DncGRroGI49bhr5dsd//yYZPFuzeuPPs4XP1xyqe7Dn9cMG2q3PWXFydd7W9Z7R3cLRvcKyzd6SpI9DQMfjZwo2M7p+aLuKNDM70c0YGo6fzRoZgZjF6Jq2m80amYPhRKQmTZ/1uxnAm465ZlOan1HRG9fPubMEzW/TOcfrmOn1zRfdsVvPjUpKdNGeAIsC4eSNDcGcL7mxW9/Oan9f8gpnJ6OmElIRw8TAfD7NeiHIDtGkn9RhIiAFFKyIBuGxHnW++Z/nrX9/99pPM/x+GC3NLC/NKC/PKC3LKC/aWF+aVFu4rK9z3yvnCH3yKiwAgxIFiCAmBCAigEIhDAArZYRQi7DaYYUQcpTlW4lgnSXCyU2cZiWVEUVAcdhhFSZxgQRDHCU4QVBxnWMbFcS4Uo2haYjkZwiiSk1nWiSIEzYg0I2IoLQoKTYk4RhMYLfAujnFiKM0ysiTqJM4SGC1wTpJgCZwWeBfHOmXZvP+4pWtg7EFjT/3TrmddwdsPWj/7euWX36z89tsVSxavXrp07dKlazZs2Lx48fKPPp4fl5h28kx539BkV2DizuPusksP7jztvnzjIcPJBM7iGG2zAlYLAAIoBKBTqzxiom12B2yzwQ47YrVCVhtktYGxFofNBlljbTHRVkss8Nbrf8MdUTnfrzq6d0vBgV0FB3cVHNyVf2BX/oGdxw/sPHZgx/H9Owr27yw4sPvA3m3Xrlxua2kdGQ6GgiMD/YH+3r7RcGRibHwsMhoeCUVC4bHIaCQUHh8dmxyfePH8xdj42NjY2OTk5OTk88nJF4MDI2tWb0hKmJU2KyM5MdXnTfSY8R4zztQ9pu5RFY+uuA2X7lZNXdGS4r1Xakr37tnpcrp0xVCdmiqpuqwqoksRVZmTJVYUaEGgeAZnGJKhKIpleUmQZEFWRF0R5CMHcy5Wlsb74jVF11ym6jQ0l6bKMMl6fgAAIABJREFUOs9JDMMLnFNxaopTMzSPqXsNxe02fF5P3PzP5v+4f2/RkYOfzvJ6GcCN21X79HgqemGW+8yPe9ufPLpUUtT86F7DowcP79x5ePdO3Y1bt27erLtZn5v7AwDzGOOGSBOi3NDUnlfKtKNqLOiMtnPRdtaBuWhXquSevWzdzjuPmu8+aGpuH+zoG+keiHQPj9fe6fh0wa6Pv9n61bLczXvP/1hUd7T84f5zD9cdqJ+7tmpN3tXOvvG+4fGewdGWzsGmjoH7z7pTZn/L6RlT8wmcmcn+7vH4fQUHa2RxRjZvZtLqLIiLQ50puDOZlFNoNY3U0mk9gzOyeCNL8s11xs2T4z+S4ubK8R9Jnjms5sfERBupT3fwDtrkzUzenUWpaZiUxCrpTjNLMLNoLY2QkjA+AWbjMD4emZp8wBQL4rThLgcuOwjZjjqnxaDvvPPB+iXzK88c+N9E+n9Jzi3Lz50S5LKCA5Un8iqP73zlzLEDPI4idgAHcRhEHXYQAjAQQEEHDNpgGMBBAONYCUcpnpNZVqZpQVM9LOtkGUlxue02BIZwkhAgECdxjucUDKUZWuZ4F4bRNC0xrBPGKIpx0bSEIATLOmnaOSXmLOskcJbAGAJnFZdJMyJBcqKosIyEozRFcFOGapoSXLIBgfjx/LODoZ8ft/TffNj2uG2wvLp+3vyl3y5eu2bN5pUrNqxauXHZ0jXLlq765utFX3z57ay0rK07cnsCY92Dzx82DlRcfnTjQfuVG09E2SRJHkMpwAFbLSDgQAA7giGUw4bExgIWKwhBuM0KOeyIzQpZrZDFCtrtcEy0NSbaHhNte+uvr4s4sGvN4h+2bTies61g3478fTuO520/vm/70X3bj+RuO5a77XjutqO52w7t3XGxory9rT04HAyFQr09vYHevrHI6Pjo2Gg4MnVDnjqMRUYnxyfGx8cjkcjExMRPP/304sVPzydftLV1fvLx/FnJ6Rnp2akp/oS45MSEWQlxSV63z9Q9uuoxVI+pmJpLV2TFKYqF+QdrqstMXdcUQ3XqqqRqTk2XdcNl/Ct0zam6JJfIO3mO5RhO4ASe5kTGqQjOwmMHS4rPmLqpujRdceuq2+VUDM39ySefr1i5asWK1fPmfaapbklUFJehugzVpbskzefx7s/J2bNlw571y+M5xMBssm1aIhmTpWG71y64Xll8oaiw+dHdpiePGh89anry5Omjx08eP7l390FBwRmG1wFUBgkDYb2/+6Up04FrFkieaWOj7SxMaazmd3rmrNu67/aDhifPOtu7RzoD4e5ApCf4/FTZnY++3LpwZe6KTUe37jv/Y1Hd8Yr7P5Q83HL03vzvatbuv9rZP9E3PNHeF37WPtDcNVx9/aEaN5c3sgV3NueZTRuZrJHBaX7O8PNTHgwjS3DPkTyzcWciKiYQrhRSTaeUdM7IYoxMxszi3dmie7bsm+eMmyfFzRN8cwXvHN6dTSlpqJBgxbV/WGg7qbOan3ClgXwCLs/ijSynd67gziaVNFRIxIQkVEjA+DiU89lINRZ3AbTpIDUHKVsQKRYSYgDKKctFR/deOJlXVphXXphXUZBbUZhXceL3GnV5QW5Zfm7J8X2V+XtObZ6f+7n4SuGPewnQDtvsOERADgh0QAiIQyAKAjAEoBCAIzDJ8zKOUgKv8LxKUYKiujle5jmXrscDDsxhhylSsNsQDGWmGKYpmeNlHKNpSmIZJ4JSHK9yrAvDaJZXGEbGUVoUXBwnUySPozSOMQwjCZKKkyxFc7KsUySPYTQvuP7VfBIpkv/q6yV9QxNN3SN1jzvvN/YXFtWkZH3+2dfLv124ctnStSuWr1+1auPKlWuXL1s9f/7XKbMyvl6wvLljsGfoeUP7SOXVp9futl69+VQzEmhaxFDaboMssSAE4oADxRDaYUPsDtRihSCIsFkhwIHabbDNCk1F9AyL3QbHRNvf/MtrCo1uX7Hg0Hdrju/Zmp+zPT93+/G8Hcfzth/N2XY4Z9uxnK3Hc7Ye3rsl/1DezatXOto7hoaGgsFgd1fXYGBgLDI6pb1TOhweCY1FRqfEORwOjY2N/fTTixcvXrx48fPkxPPbt+8lJab6PAkJ3qSEuOTkxNTEhFleT5zbcLt1t9eM8xk+r+bRXZqmaJIgb9yw/PHjutnZmU7RpTg1UzFMRdflKXpNt+p2q26v7vWa8R4jzq15dJdpKIbh0hVRdStqRenJ/PzDmmKoTtWtelySlhCXcPLEmZa2jsHhkWAo0tLWdbaoNCNjNs87FVnVnJom6W7dvXb16s3rV+dt2ZDpcSZKuAue6UGjUjnH0jmJJw9sry4+ebv20r1bN589fNjT3tbT0dHc2Pzg3sOiorI0/8cAIkGEATMehPXCtBck3bYpHXbwMQ4OYQzBzHB55+zYl/+goaW5rb+zN9wViHQHxjoHx/ccKp+/YMeqjQc37zm953D54aLb+RceHC17uDP//uJd1787fLN7YLJ7cKy5a/hZ+0BbX7igqFrQMyT3XNE7h/fNodyZjPF7osu7MxjNz5jZnDmbNzJR3oc7E0kllVLTKTWd1TMZI4M2MxkzS3RnS+4s0ZPNe7IZM4sxMlkjk9bSET7+Qzv/9xgKZryknAIJiagrlTEyBTNb8sxh9EzUmYKISbgzBZeSYMYL0qaNUq2UCtCGg9QtsBDlEKPsfLSDjo+LLyvYX3Vyf1lhbkVhXkV+TkVBbnlhbmlhbllhTnnB3tL83NLCvKI9i3ZmWnaZ//HKD3s24oAFsMTCDhBwQBCMoRAGQ7ADgBAIBx0YiXE8K1M44xQ1lnVRlOCUDZoRWdap63EITFgtAEHyVguIwBTPKyhCM4yT5WUcZxhK5HkFwxmeV3hexXGGFRSak3GCFXgXxzlJgiNxFscYFKVFUWVYiaI4npN5XsZwhiA5QVQwgiVJjuNkxeV78Ki9c2D8fnN//aOug8eK02Z/+e3idUuWrV+5csPKlRsWL1m5atX6BQuWfvXNonT/7OS07Jv1T/qGnrd0Ry7dbLpa31Jb98ztncWxTgylANuUDqMAgKIoNVWRdthRhw2xWUC7A7HZoKkfbRYwJsrqcMCxFvvr//OawVPbVn5zYNPK47s3F+RuL8jdnp+7PT9vx/Hcbcdytx/P2XZ075YjOVtOH//x/p36np7u4aHhocGhrs7O4NDwFLGRUGQ0HBmLjIaCI5PjE2OR0Ug4HA6Hx8fHX7x4/uLFi8nJnybGfzp7pthtxHndCZrLdDk1TXUbutc0vLpq6oqhKaZLUlWnojgVl+wSeaffn9zYeHfblu94hlecqiZrmvP3UCVVdxlew+s1fD4zPsGXlOBNjvcmxXsS4j2JHt07KyHuem3Fvrw9mmp6dJ9b85i6+9TJU6FQeDQSGQkO9Q0ERscj42PhW3V30tKzXbLqNX1xZpzPHTcnO/vYj4cO7t72RWZKus6mukjN8Y9MCfnUJ+atW3ipuPD+9asdzc9aG5/1dHQFevtam9uu196sqrq8as33ACaBpAHRbpA0QNIECNOBahbQOdPGxTgElPXwZqYrbs6x0xXP2nrauwa6+sPdgUjvwHhjV3jt1uMLVuxdt/Xoltyi/YWXjpbcza+4f7j0wd6TD5buqt189FbPwIuO3nBj20BTx0BHYGxbbgGjpjk9c2TfPME7h/Nkc0amaGYJ5u+eKs49W/LOpVyzcDGRdKXQShqlpFFqOq35Kc1PG5mcmSV55ojubNE3R/DNZj3ZpJpGuFJpNR3h4j6IJv8RQ2NcPMzFQ1w8qaRyZiZvZnJmJianoGIS4Uwh5FmomAgxXpAxbYRixVw2XLVhSpSNnhZDTY+hZ1hIhwNZu+j/4+w9n5s622/h/APv83tKQggkpEB6ABdJe2v3XiVt9eZu2ZJsU0Mn9GrTew1gGxdMtY2NqTYtdEIJEDruvdvgJtvvB5GcZ868M++Zs+cezd6jkb6tva573eta188Xjh84nbf7dN6eU3l7SvL2nM7be+rwnuK83cWHdpbk7Tp9ZG/OMvevsWOOxPzjg8ztK0UKAzVhWo1aq4UhhES1iBYEVWoQQUgEwjlGJ7I6GqP1spnjZZqWZNnKsBLPGwyKHSeZsDAAIxi1GkZRSpKMJM6xnMyJBpxgWEZkOT1JMgKv5zgFRSiGlRhBj+IMz+t4TkeRgiQpDCPiOMOysk5npiiRJAVRUkhagBGSYSVO0BMURzMyiQsZGUermt798ab+9h8VuzNOxCfPmr8wdfGytYuWrFqxck1q6voVy9N+mb9k+vQ5yZOmmayuQ0dO1ja+fVPbdfXOy4s3n1+7+8IV6aUpAYMJCMQANaIFMQ0Aoxil1kCqMBDREupw7fuAS7VWpYI0KhgIh8ImakJCw34cP370yNEKR25aNuPXtYuzt63N3b3p0J5NObs35ezelLVzQ/aujdm7NmXt2pC5e0P+4dxHf9yvrqlqamiqr62vrqhsa2nt7uzq6ujsaHsP47aW1rdd3Z0dna1tbR0dHV1dXT09PX19fW+7e7u7ends3xPljvPE+NyuaIvJrpeNkmhQDGaTYjUqVpPRptMZ9bJi0BkVvaKX9Ypev2Pr2l3bNxp1OkVW9DqjQTIYRINJZ7YoNoPOZFKsVrPDarQ7zE6Hze10RLockRHOqEhnRFJC3M1rpevXpRkVq1mxGw2mlJTk58+ft7e3tzTW3Lz38MaDp4+fPW9tqnv79l3u0WK93mxSzJERUTFRsVERUQXHj57Iy1m/aEEED09xm63g+AgyzCMjG+dOztu98eb5003VFc31dZXlVW9elT/78+nvdx/cuX3/QMYhkrcApAkKji9ibChjh0iLCtJNUPOhkA7hnYLNa45MKTp//Xl57Zvqhsq6tqr6jtqm7usPqxas2rs4dd+aHcc27ju1J/diVvHdQyW/pxc/3HH47tJtlzfn3K5s6HlR3vT8de3rysY3dV2zl2xmTHGi3Sfbk0WLP+iyFCw+0eoXLD7O4hWsfsHqxaVIQo4KxlxSSixtiqfNibQ5kbf6ZHuyzpEiOlIEexJr8RL6GFR0w5yTkKPUhOm7UOpHFYuwTjVugTkna4wTLImMMY41eyglltTHULpoSh+DSJEa2gKQRogyAaQxHFcmgsL4cPynUPT7EPyHUHJ8KCzxXF761nOH954+tKc4b29x3p7Th/aW5O0uzttTnLf7zOFdZ47uzZjNZXvGHE0Y9UHG1jSTKEEACGkABIQQmEBAFASgcBWAYpQWQjlOz7IiQdA6nZlmBJoRJclM0bwoGmXZQjMiACAISqnCtRBEiKJC4CzDiJyox3CKpUVeVHCc5DidIJpwgqUZkRP0JMmLosJxOpLiRUlhORnFaQxneEHP8XoMZxlWEiUFwxkcZ4IgJ0keQ9kk/88vq1v/eNNw+3Hl3pyiGP/MOQtXL1ictmL52mVLVy9bunrRwuWLF6+cM3uBP3mK0exYvHxtRW1HeX33rYcVF649uX7vVaxnEkXyOErBIAYGG/21KEmwqnAwNEQNQwSggrQgBmgQjRoCAQRQQ1o1ogoDQkLCxo4d9+mo0ZRWvXbhz7tTF2RsXp21Y132znVZu9Yf3Lkuc8fagzvXH9yxPmvX+vSdG0oKT/z55HFVVUVjfWNddW1dTW1bS+vfPNzW0t7V0dnS1Nzd2dXR3t7c0hL0V/b29vb29nV3vWtp7li1ck1MlCchzh8fmxgVEetyRJoMFr1s1MtGRW82GqxGg9UgmxTZbNCZjQarJOhSVy59/ODWtEnJimxSdIqiMyg6s1E2m/QWg84UhLEim4yySZFNBsmol4xGncmsN/riY25dL125cplBbzIpNr1OmTHj58rKyo6Ojrra8nM3H1x6WHHpzuPyioqujra7D57ExXntVqfT7nLaIxw2Z/qve0sKTuzdsCZWhy1KiY8RCBcZFsOGr5+dsnftsoKcfa8eP6ouf1NVUf76VfmL58+fPX3+8P6j4uLz9ggfwtpgxgbTVpRzoowdxE0qWB8KSqGQjAku0eZzxE0t/e3+s9fV5dVNVfVt1fUdNY1vCy/cW7Bqb9qW3PW7C7Znntt3+HJu8d3DJfcOFN7bdujW4m2Xdxy5W1H/9s+XdS/f1JVXNz950xSbsoCzJEqOJMHm5y1ezpwYtElK9mTR5udtPsHmJ/TRmBRJ6KIpJfZ9uKwlkbF4WauPtXpFu5+3JLKmBFIXi0nRqBRJyFFaxo6JkSrS9K2K+UnDA6RFTVppJZa3JPDWxKCFkzbFkYYYUhdNG2JRKVJNmiDGivF2LWMNx5VQRA6F2IkANVHDjlcLP4XT40Ph2dOnnD+2/8yhXacO7Tp1aNeZ3F0lh3adOrT79KGdZw/tPHd47/6pZJ5v7JHEMR9sXrGIQSlIA8NqLQZAsBbTamBQA2k0EEEwCEqwrI6kOJJiZZ0ZJ9ggehGU4gUDy+mDIjOMUmFhIACigmAIYliQFJygaEoQRCOOUywrC7IZxWmGEQVeT+CsIBg4XocTLMfrOF6HoBSGM0HnVlDcEkQDx8o4RlMkJ0sKSXIEwXGsoey3e08qmm49rjx4ojQqaVbKzIWLlqYtW5q2esXalcvTVq1eN2/eopkz5k1KmWZ3REXG+h4+rahs6L73tLbsxpMb9154vFNwjCFxBtJigBrWAhgM4ThGa9SQKlyrBTBQjQQxrAUxBCYgEEW0GKCGQiaGffnFl59+Mur7cV/8Ms27bdWcX9cvS9+6OnNbWsb2tIztaenbUjO2pWZsTcvYlnZgx4ays2eePXteXVPdUNdYW13bUFf/9+63o62zvbWjq6Ortbmls72jrbWt5b8w3NfX193dU1VZN3fOgkRPktsRHeGKjoqIjY6Mc9jcZqPNpFgVvVkvGU16i0E06gVFLxoNssUgm6Yk+R89vLF5w1q9oJgNRqOiGA1Wo85s/MvkbDRYTAaLSTZbDBaLwWLWW4yySZH00yf7b98omzd3tslktVvdRoMpNibm0aNH7e3tba31FXW1Z2/ef/TiWWtTRXtb8+NHT/3eFLvVabM4LWaH3ercsXXr1bILeft2+sx02txJfpcpWoSj6IlpP3sLMnbv27L60e2bNeXl1ZVvyt+8fvXi1csXrx49fFxWds0/aQ7O2SHSgtA2lLPDtE1LmFWwPkwra1CFlCIFS2K0b9b1u3++eF1bWdNaVddWXd9ZUdt14HDp8nWZG3cd3Zl5elfOhQNHL+edunu45P6BwnvbDt1euOXS3uN339R1Pn1R86aqsbK+7dq9V+boaZIjRXQk8TY/b/VxFq9g83MWL2/zcxYvZ/MLNj+hi6aUmOCQJM6SGMzZYUwJrMXLmD2MKZ75O69HiWeMcaQ+WkvbUMENMLbvNewPahYkrZgUxRg9rNkTdFlSSux7D7YhllHiIM6pJkwQZ8dEF8TZ1ZRZRRrVpF6NSRpMr4INoaA8UcPynJh/cPuZQztKcrefytlZkr2jJGdncc6OkpxtZ3O3nz20e38Kdsz/bX7Stx+smjNNq4a0AIrCOAYhsBbRqLWAGoIAlKY4DCUlyciyIkEyOr2FoDiK5hlGArUoy8k0I9GsSOAcoMVUagjUoqJoIAmO42RJNqEYSZEcLxgRlGRpiReNGMFwrCwKBgJjeE7H8bqgQfqv4Wk0htICr5dEBSdYiuL1OnMwmkvgdQKvIykegogNm/c+q2y+8ajiaMm12JQ5ST//smL1plUr1i1bvGrF0tTFi1YuWrh81sz5k1KmRUXGSzpLYcnFupa+R6+aLt58euvBq4TEqShMEhgNQzioQWEQQyECQ0i1SovAhEoFgQAKaJBgNq0WQAA1BGpgjUo7cULo55998cnHH4/86N92hd+4dMaO1b/s37QyY0tqxrbU9K2pGVtTM7amHtyelrE99eDeLVcuXnz67HllVVVdTX1tdU1DXf1/8XBnR9t7cavjr57hYE9iT09PX19/V/e7J4+f/zx9dkrS1OiIeLcjKsIVHeGKdjki7VaX1ewwKVZFVgyi3igrBlHR8XqzYjMbbVaTpagw7+b1S26r26yYLWaTyWANiszBH1rNDovJbjM5HCaH3WSzmexWk8Nuti5dNO/h/eszZ86wWh0Ou9thc1ksts2bt7a2tXd0dHS2t3W0tXR2tLR3tLW2dRYWnjab7Har02Fz2W1utzt69YpVN65cPJq5J8UprJzpXTFvWoKJjePUk2zc6dz9OXs2nzqWU1deXv7qRXXVm4o3la9flT/989nNG7+vTN2K0hYQNyGMDeWdCGsPWrXCIR2AGWl9tGBO8E9beP/xmzdVTVU17VV1bdX17X++btq8ryBty6Ft+/L35pzbnXsh8/iVw6fuHD37MP3k/c3ZN+dtKMsqfvCyuvXF6/rK2ubqxq6CszclR7JoS5EcyZIjmTMHzcx+3upjzYmsxcvbk2hTAqnEchYPbYwjDTGMycOZEnmzl7f4eLNXsHglm0+0vq/Ag3GzlC4GomwI59Aytgkg/6OKgWkbykXQhnjR5mdMCaQhjjTEseb3rwNCF6PCTRrSHAzW07I2kLGCjA3m7AhrhWmTFlfUiE6NSioATV0y++zR3acPbS/J3XU6Z8ep3B2ncnedztl+Jnf7mewd+3zaI95v8pN+/GDJ5DggTK0FEBQlYS2kBbUaDagFUBQiWUokcUYvmVlaJAlWrzdjGEVSHI4zAAgzjEjTIsWIFCWFhGk1GhQAEFE0kARLkbwoKgRB05QoiGaCYDhGJ8lmiuY5TidLRorkBV4vCgYK50XOIAkGEmdxlCEwlsBYSVBYRiYJThQUWTLiGEvgrCybGFaCYCIiMuH2vec3/yg/ceamJ2XuvCVpi5atWb1yXdrq9WtS1y9etHzhwuUzZ82fNmVmTLRHkk3LV22qaep5XtV+6dazWw9fJ3inwRBB4AwIopCWQGGSQGkcpcLDAAQm/zdFOphWGx4GgAA0/seQMZ98NnLExx99+GHID19vWDrz4PbVh3/deDx9a37mthOZ2/Mztxdm7SzK2XUyd1d+XvrN3649e/6ysrqqtqa2rrq2qaGxvbWts72js72zs72zs70rqFG3Nrc0NzU1Nze3tbU1Nzf39PT09vZ1db27cf3OtKkzp6T87EtIcTujIt0xLkfkf2HYYtIZjbISPB82K2aTYjYqZr1sWDB/xuWykslJyUa90Wgwmow2q8VpszgtJrvN4gwulyMyaBpx2t2R7pgIp3vD2lV3b1+ZMmmy0xER4Y6JiUmIifK4nJEZGQcra6u7374dHgoMDQ03dbz97eZdjzfZqFgjXZERriib1eV2Rc2dM/f6lbLio1nz/FGz4ky71i5NcuhjWCBBB29dMvP6qWM71yytfPFnXUVFdVV5dWVNVUX186fP79y6tz/jMCO5QMKEMDaItSOcAyTMAGYM8jCjj+FNCbMXr3leXlcexHB9W1VDx62Hb7bsK9yyr3BPZtH+w+cPHLuclX/1SMntw2cepBfe35R9a9bassNnHv75uu5NZXNVXVtVY/ferCLRlizZUwSbPwjd4GeQkFmLl7P5MX0sZYyjjXGUEksqMaw5QbT6ZUdycBuss6fI9mTB6mVMCaw5kTZ6KEMsKUeDhAXj3AjtCId1P6logDARUnTwvUAqnmBrFGtO5K0+xpygZR1qTAEIk5ayQLQVYewo58A4V3CIHMJYYUqBCB2Iy+EQHRflPn10z9nDu0sO7z19eGdJ3s6Sw3tPH9515vCuM7k793mB4/7vCyeFfjDJQqEqFQwiMEKAahBUAyAIaQGUwDiOliiSlSUTTfMMLeh0FghCKZKDIVILIsEIHpqVcUr8YYIKAAmVCuJ5HU1yDCkadFaKYhlakmQrSTIsLcuSmSI5hhElnQkjOJaRJd5AYhzL6gRBj6E0y0osIwXPmXSyhaYkAudFQWEYCSdYlpVknYkgOBRmDmbn33lccbzoamLS7Nnzlq9YtX7ZstRlS1ctW7oqbfXahYuWz5qzIMk/OcHjt1hcUbH+R8+qyxu6r/7+/Mbvzz0Jk2EIpwgWAFGtFkdgkqZ4DCHVYQAGk6AaUaug0BBNeBioCgfDw4DwcDA8HAQAKHyi5otPxnz6yegRIz4Z+Z9/zZscW3J499lj+y7kp5cVZpYWZJQWZgZvzhWkl+Rn375568XL15VVlbU1NfU1dc2NTcHzpCCMuzq6g/pWS1NzfV1dY2NjsA8xaPDo6Og+VXw2yT85xT91UtK0CHeMxWR32COcjkiHzW2zOG0Wh93ksBpsVoPVbnbYLU6b1WG3Oy0mW6Tbfqn01IG9uyxGs8PuttvdTkdkkMOD74LgcjmjY6I9MdGeuJiECFfElo1rr146k+RNiomKj4tNjItNjIv1RUXGRURG/bJo4aG8QxcuXCgqPr1p6/aIyBi9rDcaLHarw2ZxmIw2q8XhTUgsPVN8rujo2oWzkkzkr+sWzYh3eXSEVwfNjTPn79tydN/2C0XHmmqr62vq62rrK8srgxg+cuyUwRIHERaIsgK0RcvaANwEYqZwSKclzIw+hlXil63bUV7b/LqyobK2o6quvbqp48K1h1sPFO7NPpt+6EzGsdKDBVdzi64dOX07+9S9vSfubc65M3Nt2Ynzj56+qquqbq+q6yiv60zdmslbk0VHSrB+Fv4qp4OlMmf1MaYETI5mTB7GFB/M6BFsPsmZLLsmyc7JOtdUyTFZcKQwVh9lTiRNHlyJQ+VImHVClA3n3CBpC4GkH1SUlrVRSjxlTqDMiZQ5MQh40ZrEW32EPhak7QBu0uBGFaqoUaMWN8GUFaPtCGODeSfEObSUESYViFDUqMyyXM6v684fP3D66P4zx/acPb73bH7GucL084XpZfn7DySBhZMnFM8AP/CS3yHqMBiEYC2sUQFAOIhAKASiNCWyjITjtCQZCZIjKV4UFUiLMhSvBVAMJTlWoimeFXQwzv7wYygIYCFhGo7XkTg2Cjk2AAAgAElEQVRDk7xisJMkT1G8JFsoimMZSZbMFMlSlCDIRhRnOE4vCwqBsRQtcbweDdoweR2CUgTBioIiCgqOsTQt6fQmnGQJgtXrzaJg0KjglEmzbt57npdfGpv4c2LyjBWr1q9Zu2nFitS01PULFyydN2/R7DkLpk2fHR/vcziiZZ2tqORyTUvfvafVV248jo1NRiGSJjhAA0MQDoIoTXIoRKjCAEANaVSQKlwbHgYGT5U0ahgEEJVKq1aDoRPCR40YNXrkqI8/Hvnh//xDxIGinJ0X8tMv5GdcyE8vy08vK8gozc+4kJ9+Nj+jpCDv97t3n794WVVZWVdT21BX39zY1NbS+l8Y7uru7Oru7GpraW2or6+rq2tubm5obHz37l1XV3dbW8fePQciI2InJU+dOunnRE+SxexwOaMiIqKdjgi7zW2zuuwmh1VxWBSHWbGbFFuQYB12l8thT12x6NedmyNdzghHVJQ7NsIVHeWOcTujXI5IlzPSaXfbrU6XMzIyIsbtioqKiomJjkrfv/ti6Wm/N8kT70tI8Pu8yd7EZJ83OSkpxevze31JU6bNmDJt+pQpk+fMmr1k0ZKlS5evXpW6Zu3ajRs3btq0JWXSlPxjeReKj+1auyLBgB7cvHzlnMlxMhnPqabY2U0Lphz7devOtMVPf7/VUF1XXV3z4vnzZ48f37t9//SZyzGenwFMAUkzxLwXt0DcGA7JWtLMGmJ5o2fjzoxX1Q1vqpur69pq6jqrGroKztzYmVH0a86Zg8fK0o+VHSy4eqjoRl7J3exT9/fn39tw8M6MdWUnzj14VdlSXddZVdv2orJ1zrKtgs0nOpIle7JkTxLtSUEwM6YE1pwQBBihj+UsiaLdLzuTJUeS5EgWnCmiM1lyThIdKbwtibP6GasPVzyoIQaVo3E5GhXcCOtEWKeGskyE5a9D8TBcj+iiCaOHsXgpo4ez+gSLjzd7WWMCIUdDjAMkzWpMCYN04ZAeQI0a2KDFTQBuBBkbxDkQxgaTJpg0ApgOgMh1K365eurQxaLssqLMsqLMsqLsi6eyL57KuXgyIz1JdXLKhNMzoQ9mCd8gWhWk1YLh4apwNaCCCYyCIYxmRYYWMIwWRQOG0TjNUxSv1cA0yQEqiMRZnpNYTpQMZgglf/p+gjpMGxKqYjiZJFiSYHSyhaQEgmQlyUgzAsuKOtlMUzxJCrxkJkmO5fU62UyRHM2IomTCCJJmeJ5XMIzBcQbHGJ1sCkb88JxOEA0UybG0oChWHGO0EHGi8Nz+7IKohKmTpv8yd/7SlSvXLluyatXKNSuXpa5cljZ96qyUyT97ElMiIxJ0OtuadTtrW/qeV7adv/y73RmHwhRHCRCAIDAeDN/UalBAA4eFqAEN/PeUlmAwLQhgGjWkCgO+/Hzcf/790UcffjR65MhPPvzPuE9H7Vq75GLhwQv5maX56RdPHCg7kX4hP6O0IOPMiYOni44/uH/v5atXleUVtTW1TQ2Nwc6HIIaDu+KgTbqzvaOpobGhvj4Yjvf27dvOzq6GhqbNm3f4vSlJvknehKRk35TYqASH3e12RzgdEcEzIYfNZTZZg5zstLsjnJFRETGxsZ642Ni1aauePn2wavXSKVMmzZwxY/bM2b/MX7B0yfJVq1LXrVu/ZfOWXTt2HszMPnz4aEFB4Zmzpy9evPD0zz+ePX1069btBw/+ePToyfPnL16/Lq+urq2vb2hsamxpa2nraOt829XV0/2u921Pf0/vQF8g0D8wPDA03B8YCqSt3Xhg3+7S4hMHd26ON5AHt6Qe3LUxxWlwwOM9EjArWtm1fM6WRTOO/rr15R8PXr98/ebVy/JXr54+eX79+oPps1cAmAHAjRBphUgrQlu0hFGF6CDKwiqxvClh1/68NzVNlQ0ddQ2ttQ1dz1435x6/tDezOP3w+dyTv2Ucv5R5/Lecwps5p+4eOvMw8+T9jTn3pqSeKyp7WN3QVVXfUVPf/vBpnX/masnulR0pOtcU2ZYsWv2SIzlIxaLdy1kSKSWet/qCu+WgHZqz+jibT7AnSfZk2Z7Mm72M4mGUeNwQSypxtCGWkKMQ3gVQNg1lVZOWEMQwdiLyE8ShukjKlMha/yJ5UyJvSuRNiYwuBmEcWsqqxpUwWBcGyWrEEA7pNKiiQg0AYdJSZoSxwJQZJhQQE8MB2h8bc/5Extnjv549ur/k6N4zx34tLcgoLcwqyduzL+GnE0k/npoOfDBf/gYDVVoNqA4LBzWQFoAogoZAnGZEhhZIkhMEA4KQFCOiMKEFEAKjNWqYZWWe1xEUz8smjRYZ/2No6AR1SKiKoAWa5HGUkiUTRQgUxcmSiSZ5imR1kokiWJLkRclMEhxNS3qdlcBompEk2RLEsCAYcZxFEQpDaZaR9LKJpniaFBTFGqR9UTRIohIyUb1w0aqdv+Y6I/3zF6xek7ZlbdrmtFXrli9ZtXzJ6kW/LJs3Z9GUqTPjEpJiYryK0eVNnvnsTVNFw9uy3+4rJjeBcQzJa0EUgXAEwhmKhzQIgZCgBoa0mBZAYS0Ba3EYJCAQg0BUCyDqEM2XY8b++5//+ec//vXxRx+N/njEyH/9c1K843JxbllhZllBRtmJAxdOpF84kVGan3HqWOb5kqI/Hj54/epVdWVVkIeDnQ9/WyyDSA7CuLmxqb62rqmxqaaquru7u62tvbKiZvmy1cFNbJQrJjHO709McTujoiNjI9zRbkdkVETMzzN+zs8/XnK6uKzs7JWrZb9du3zr9o3f/7j76M+HbypftnQ0VdaXV9VV1DfWNrc0tra1dHV39vb1DA0Fhv9vr6HhocDw4ODwQGB4IDDUPxjo6w/0DQz29AcG1m3cun3rpnNF+Xn7dica2c2LZhVm7183f0YkA0SRIXGsZl6MZf2spLVzJl8tKax6+aK2urayourFi9e37jxcvXYnSpsh0gJTNoi0IrQVpswazAAzNs4YL5gTsvJOVjW0VTd11jW1VdS23vmjPDPv/IHcs5lHyw4VXcs5eS274Hp2wY2cort5Zx6m599Zk3Frcuq5K7+X1zR2VdZ11NZ3Xv/9lds3X3b49K7JOucU2ZEs2pN0rkmiPUm0+SWHnzUncKZEyZYk2vyizS9Y/bI9WbT7Rbtfsvt5S6Jg8XLmRNbooY3xrMXDmOIpfQwpReGCG2YcAGkOx00hsOGLH7XfqghCF00qHlKJY40ezuwVLD7B7OWMHlqOxjgXRNtA0qzBjQBhAjCjBlUAVFHBeg1q0BJGhDKjlAUlzTChV2tZkyQX5u4+d2zfmcN7iw/tPJ9/4GJR1uVTuaUn9u9PHH8i+ceTU8I/mCV+hYROBELUoFqLIIQW1NIEgyI0w0kkyWEYw3EypMUpWgA1MAThwYB1STYynB6jBF42havBCePDJowPDw3XoBhNETyGkJJgpCmRpnidbKJJjiJYWTSSKEXgrE5nYSieYWRZtpA4S1OCLFtxgqYZQZYtFMljKIWhNE0JBtkkCQaK5HlOZ9CZKVLAcVaWjAhMKIp1+apNEdHJS5etS129eW3a5tTVGzas27Js6erFC5ZPnzY7KWVaon9yVFSC1RZttsdeufGotrn3tzuPdQYHQ0kEymgBFNZiOErRBAupYQzEMAiHQBQCUERLQBoMArHg0HNADYVNCB/3+deffPTJv/7xr3//zz8/+eijUSM+pKCQsycOXjx5sKwgozQ/vTQ/s/REZumJjOIjGRfPn3706NGb16+rK6vqa+uCPNzW0vrfVBxc78vpuvrmxqaqisrOzq7m5tY/nzyLi0s0G20xEXF+T1JirNcTmxgdGRcdGRcXkxATEeeyuZevWDYw2Ds8HBgeHhgaHhwcHhocHh4cHhoeHhoa7h8IvBsc7h8aHhocHhocDgSGBwLDgaHhof9PbAav4eH366/Hv78NDA4FAoODfYH+dwN9bwfe9Qz0DAz2DvS/6xvo6Qu86xvoX712w6oVS84UHsnP2j/JKiz2ReXt3HhwU9oCb0QEPjGWVpk13013SvMSnDtXLnh1/071m/LXr948e/7q/oPH+zMO04IdJq0Y60Roe3BuC4gbEcYumDw6uy//VGl1Y3t1Y0d1Xcuryoarvz8/kHv24NGyzGNlh4qu5Z26mZV/LffkrZziO4fPPcoovLfy12uTVp+9/aSuuqGzora9pr7zzKX7xqipoi1R50jWOafIzmTJkSzak3irT3amCDYfoYsOmiJ5s1eyJcn2ZNmWzJkSGUMso8RxJo9o9f6d1EMZYlhjPKOPpeVoUopAGLsaV0K0ugka8fNvNeMmwLgUSRjiKWMcHyRhi5c3ezljPC1HBzEP0TaAMGlJC0RZQdIMkmYAN2owRYMaQMwIEUaYMEGEQQNxNE4fydh+uSirOGfHqUO7LhVllRZmXi7OuVR4INM3oWjy+JNTwj7w01/CEydCYUAwH0er1XKMgCEMw4o4xiAIRdMioIIJnFWrIBQhQS0KIYSsN1OMjmQNvGgKDVWHhmhCQzRqjVYDoCTBowgpiUaGlgic0UkmnpGCGKZxliK4YFFNUZJOZ6VJnqZ4nc5GURxFCXqdlaZ4muJpWqRInqUFnWxkGYmhRZ1o5Dk9TnAMK+lko1aL6RV7vHfqytTNS5atXbN269KlaatXr1+0ZOXyZalz5yxMmTIj1uOPi/ebLRGy4jh2srSupffG73+KslngdBhMQlocAjCK4CichTWoVgWhIA6oIK0GRbSEJhzSAgiggUANDKi1IT+Fjft83BejPx/5n4///Y//+fc//vHJRx9++9Xo3P1brxTnlBVklBZkluZnBTFcdPjA1UsX/vzzyZvXb2oqq+tr6xrrG1qbW/43AAf3w8H2w8a6+pam5sryira2tsbG5tu37nrifZHumMQ4ry/enxCTGB/l8cQkRkXEJsR5E2O80a6YhQsXdHa29w70vBvo6Qn09g8HAsODgeGBwFAgMDzYOzjQE+jtH3zXP9DdN/iuZ7CnJ9DXGxjoDQQGBocCQ0OB4cGh4cEgav9/r8Gh4cDgUF9g8F1/X3dvT89AX2Cwd2CgJ4jhwFBg05btSxfNLzl57EzBkVmx1l8SXbvXLMnbuy190yqfkUrUIQkSLKvGxcrowuTonasXPb5z682LF69evX70+M+TRWeNljgANSG0DWFsCGOHSStMWgjeJZkTFbf/TNm1uuaOqvrW8qrGNzUt568/OnDobG7BlawTl3OLrucWXc/Kv3ao+HbOqTt5Zx7klDxavf/6lNRz9543VdW3l9e21TR2Hi68IjknyQ6/Lghdmy9YMAs2v+RIZkwJqBgpWnyS1c8aExjFE/zkjB7RlCBZvKL1/TA02hhHGeMIXTSlj6HkaJx3Y7xTS1nUmCEEFL8PocZ8E/5dCIpLkZTiIY1xtD6O1Mey5kTO6mONHlKOwgQXxNgR3gmzdoi2wqwdZu0wZwcZq4Yyg5RZjRpAwgTiJpBQAEQEAWzXplWXi7JOZm27cHzfxaKscyf2Xy46eOHYrmzfhOJJPxZODvkgivgeUYXDgBaGMEiLYijOczoMZWiaxzAaRSkMowE1jCO0KgzEMFoLYSTFyToTxUgMp9C0PHFCmEqlnTBBpQGg0BCQJHgYwnnewLE6gmBEQeEYCUcpUVAogicJThSNNMkRpKiTrcEcab1soxiOIFidZKFJnmFEWTKSBEeRnMjrJNGAYwxDCnrZRDMiQTKybMBxekII4PFNXZm2ZfGytes27NywYcfKVetXrFr7y/wlc+YsmDJ9doJvUnRMosMZw4rG3Qfyalt6frv5kOF0Em9AYRKCSK0WZ2gRQ0iNCtSotDhCacIhUI1oNahGBWk1MKiBg+fDIRPCv/x83Fefffn56DEf/+fD//zPPz/6178/G/nRljVLrhRnl+bvLy08WFqYU5afVZqfWXjowNXLF54+e1pRXlFTVR3k2NbmlmAhHWxUCgK4u7P7bdfbjrb2utq61pbWqsqq+vr6+vrGC+fLIiNi3c6omKj4uChPQkyiz5Pk906KjfJ44rxJCcl+j3fRwgVt7a19gb7+QO/wUE9XS/Wbx9fLH5W9fHTp9Yv73e/aBob7+wPv+vs7+wbf9QR63va9e9vX+7avrzcw2BsI9A8GAsNDg8ND/ycYHh4eHhp+D+Oe/v7eQH8Qw70DPX2D7waHA7v37vtlzs9nSwqvXy5dNCV+6eS4ZTNTjmceOH0sb+Gk+Hg9PifWNM0tUxO+jJaQOfH27B3rH9+9+frVqz//fH7z5r0lyzeDmDEYcInzToS2QaSFEFyiJcEWM+nKjd/rmtorapvKq5rK69pOlt7Zn3s2t/C3nMJr2QXXsguu5xTeOFR8K+f0nbyzDzOLHqQeuDFlzbn7r5or69oq6tprG7p2ZRbSFp/sTNIFS2WbV7D5eKtPtCeJ9iTCEAdyLlIXzRrjaUMca0oQ7UmiI0m2J8sWn2BOFKzeoOOK0McQ+mhcF0UGR67wboxzAbg5HNGPV3Nf/4R9/nX4dxNRQoqkjQmEIRYTo2jFQ5sTKVMCbfQEJ7bAvBMRXIjghHkHzDsQwYmIToh3aFkbwjtA0qylLABhAggjgMphamzR/GllJ7POHd17+WTG+YL08/n7LhYcOHVwQ1bij8WTfiicHPKBCQ2FNSotAGAIRaAEiTMsLSEoSdMCCpMoSiIwDmoQDCIAFUSQHIwQHCdJkoGiBJbRoQg9/seQkDDNd99PDA1RTZygITAOBNFg5zCG04JgYBkRQymW05Mkj6KUKJtoksNQTpatLC1SBCeLZoJgMIyRRDOBMxTFyzoTSXIkwZIEK4kGnpVpnBM5vSQrOMlQNCvJSrgGtbs9S5avW7Bo9fr1O9NSt6xJ27x8edqK5Wlz5y5MSpnmS54a6/HbndGMoKxI3VrV0H227DpB8TyrQyBSqyUAEKNoAYIwAABV4RoUIlShoCYc0gIoqIG1AKwFEFADawEkZEL4F2PGjhn9+ZeffjHqo48/+XDER//816iPPly/YkEwDfh8fuaFwtyLBTkXTmQWHkq/fvXS06fPKioqa6trGusbWpqagzz831V0V0d3V8fb7o63HW2dtTX1ra3tdXUNtbW1NTV12Vm5oqB32CPiYhJioz2RjihPTKI3IckT6/cmJE9Omuz3eBcumN/c2hgY7h8IdD65c+587oYTW2ed/XX+ic1TCnbOuVG0p63uyWDgbd9A38BQX2Cwv6e/511/T89AX89AX+9gf99goH9o8P8Mxu/Zemh4aGh4cHAoMDDY1z/YMzDQ0xPo7RvsGR4ePpiVk5wYc6mk4MG1Sxvm+hd77VMjDcf2bL919nTe3m3LpyX+HKFfmhIVryf4iV+5iNC5Hlvevh3P/3zy5+Nnfzx8lrZutwZXINaKCQ6Md8KMDaKthOjmTPFOz9Rb9x5X17e8qWqorGl7XdOWU3j519yzuQW/5RRezym8kV1wPTv/Wm7RzeySO4fOPjxY/Meq/denrjt/72VTeXVTeU1rRW37qs2ZtNknu5Jlq0+0+US7728Mc1YfrsQTSnwwHV6wJr4vs21+0Z4kmL282ctbfawlkVLicV0srovBdFGYHEnqolHOpaVs4YgyUSv9GM5+N4EYMy507A9aShdDGxMoYzypj2PMPsrko8xe2pxIGuJwKQoV3LgUgcsRqORCRRciODEpApXcqODEeSfGOjDWibIOgDKpMDkMZFKSY8/lZ14sTL9YlHE6f3/ZyfRL+QdOZa7PiPumePIP+ZNDPmBBNaQJ1wJqHKUwhKAIjqOloIUYBGAMozQADIIwBCBaEKVpAUMpWVIkUU/TIscZADX8/bc/ff/9xB9+DJs4UT1hIoBhLAAgOM7xvJ4gOJ7X85yMoxQrGFhWh2OMJJuCHf+SbGFZmaEFnWwlSR7HGElQcJyhSE6WTTQj4DiNoQxB8LJspEmeJnlZNnGcjqI4jpNxgjea3HPmLvXEp2zdvGfDuh3r1mxZtjR1xdK0+fMWzZg5z+ObFB3ntTujWVFJmjL3+evG4wVncIKnSB6BCBjCIYigKAEEEQhCw8I0gAYJDdGow7VBEoYAFNTAGjUEAvBPP0784vNxn44a8+VnX3728ehPR3wy+qORn4/6OH3HussFmReO7buQn1lakH0xP+v88YyCvIM3b1x7+vRZ+ZugKN3Q0tjU+tdm+L8w3BVcHe0dtbV1LS2tTU3NTU1N1dW169ZvNugtLkeU2xkd4Yp2OiKjImJjojxJvilJ3sl+b4ovwbd4wfzGprrBQNfFwvRfVybtmWPdPolb7yX3zrac2jz51Lbp5zJWtFQ9HBzoGRjoHRjs6x/q6x8K9A/39wR6ewIDvYH+/sGBwaFAYCgwNDz4v+A69L9A+zcB//U4NDQcGBruHxju6x/u7x/q7xvuGxjqfttcdSZ75+5F/qvZm27kbTu3c1H+mmlHUqeUbFt8OWPTqd1rti6YunvV/GSLsHKyJ4ICzOqvo6jQWQnO4qO5D+/+/vvth2s27NFSJpCxwKwD45wwbdNSZpx3Ccb4GP+su388q6xtraxrrqnveFbRdPBY6YHDFw6euJJ78kbeqbtZhTcP5l/PLb596MyD3DMP0k8+SE2/PWP9+Tt/1r6oqH9V0fi0onnGok2c1S85kiSbT7QnS84UwZ7EWbySI5k2JVCmeN4aJFsva0kU7EmCIzlI0YLVx5m9rCmRMSWQShyhxGKGWFQXg0pRhC4aFdwa0hwCyRNAYbyG/T6U/Ozr8C9/0JK6aFrxkEo8aYgjlQTSmEibvJTRQ+pjUTESFdy4FIlJEbjoxkU3LkaQchQqunDRjQtuSookxQicd0GMVUuZwmDWaDIXHUm/UpJVWrDvXOGBssL9lwsPXDi09UDC1yen/HgiOeQDAgIhANACAEkyKEYROEOTAqRFSYJRqQEMo0LDNBCEARqYIBiOlYL9+gIv0bTIsvoJ40O/Gff9l198M3bsjxPDtKEqGNDiEESgCCWLxmA3ksDrCIxmWJnjDDhKC7zCsAaSpEWdmeUMJMHKspVmdATBSKJCM0ElzMxyMkXxKMqiOMNysigaKIKnKUkx2BhaYmiB5/Qso5s2fa7bHb92zZaNG3ekpW5ak7Z58aKV8+YunDJ1pjd5SlxissMVLcpGoy3m9v2X6QePEThPEiwC4QiM4yhNU0Iwe0ijhgANogrXqlVajUoLAygMoCCAhIeDqnDgm6+/+/LLcZ+OGjNm9Oefjvz0s48//XTEqHGfjzq4e8P1kryy4wcu5mcGNa2zRw+cPHb49p3bz589L39TWVNT01hf39LY1NbS+t+6dFdHR1dHZ1d7R1dHZ0dHR21tbXD2UktLW3lF9dx5C80mh9Ma4bBGOO0RLleUyxntskd5Pck+T4rfO8mbkLRw7i+NDVWvnlxeN818eH3y6V0zN6Ywh1Z6HhVvrr9//Oi65C3J7J1Tu4cHugIDPf2Bt/1DPf1DAwODvYHBnoGhQP9QIDA0MDQ8ODQ8ODg0ODQ0NDQ4NDgYFLP+t23y+/vB4aH+ocHB4cGeQKC1613fu6722ievb5z44/CGR/sWv8haVn58fXXRjqriPW/yt1UUbH2Tv/nF0Y23963aOcd7bN/WldOSFvvjp7utdnh8FBGaKKPzfZFn84/cvX03I/s4KTnUpBmm7RjjgCgrQBlxwSUqnvikOb8/elFV31Hd0Frd2PHwRV163rn0o6UH86/kFN/MKb6VU3zn4MlbWSdv5ZY8zDn9YF/B/dX7b83bdOHes4aXVY3lVU2PXjcnTFsu2P2SI0W0+kTbJNGRwll9oiNJtCcR+ljW7OEsiZzVx1l9nM3P2ZN42/sDZMHmD2Z3sKYEyhiPG2MwJQY3xOK6WFIXg/AuFa6EaqWfAPa7UOLrCejn34NfTUAwKZKUYwldDKnE0aYE1uTjzH5Kicf1MbDgQngXzDkhNpiYGUmIkZQcRUhuTHRjYgQuRRKimxDdhBgBM9aJMBOmIjalLrt27tC54wfKirIuFOy7eian7OjOXz1jjyV9e9T30wfBWYcwCDE0j+E0htEkxkIgQuCkKlyDInjIRBWCkgAAcZzMsiJFcorBynIiRfEUJX3z9fdfj/3us0+/Gjv2x5/GqzUAFhIK4hit1WKyzkQQLMvKkqgED5NYVoehJM8ZeN5I4JQoKTxvJHFWkswcZ6BIVi+bOE5HU4JBbxN4A8OKDCOTFEeSXDDBiyQEgdfLksLSAkNLJCVFxfqSUmasWb9t7fptqWs2L12+dtnytMVLVs6cNd+fPDXe44+Iihd1JoI1lJy/vnX7fgSmg8MWtQBC4AyOMcFkPxBAIBDVat5niWFaAgEwCECD6Zbjvvp67FdffzZ6zKejPhs1cvQnIz4ZPXL0yA//xSCavL1bfzuVF5SmL+ZnnDmyv6TgxO/37r14/ryyorq2trax/v1++L98Wh1/GafbO9s72tvb6/+62to6/nz2IiExSRQMbntUhD3KaYtwu6Ij3DFuR3RMpCfFNyXZO8nrSZo9c25NxZM7Z/ZkLnJfzljc8qDw14Xuxj9KXp7be+/EmoNLnBkzdGX7F3e3VA0M9/cP9vUP9b0L9Da0dvQF+nr7e5s6e/oHA28H+rt7e/sGBrt7BwKBgd6Bwb7A4PDw8ODgUGBwKKhm/cXRQ0NDQ4ODQ8NDg221VU8unX5+Nudl8a7y4m3VJ7dXHt/y6sjaqtP76ssOVZ/NLi8+UFmyv/JsRuWZzPLiA8fT5uRuWlmSm56xZe2ynydHi6QTDU0UEJ+eXDlr8pWyCycKTpudiSrcgDIOnHHClBWkTYToFo0JvikLHz59U1PfUdPQVt3UdeP+q71Zpw7mX8kuvJZbfCun+HZ20fuVW/Ig78wf2SVPUvffXLit7FllZ3lta1V9+71ndW7/PNHh17kmSza/aE8JClqSI5mzeGkl/n3joc0vOVNER7LoSBbtSYLNFxSuWQbk4KAAACAASURBVFMirXg4UyJj9FDGOFKJwXRRhC6G0scgvCscV8aDwrdh5DcT0K8noGN/hL8JIwldFKWPJ/VxlCGWNnoYYyJj9FKGeFyOhgUXyNg0pAViHTDnxEQXLropKYIQ3Rjvwng3xrtwwUWKblx0h6H6n9TUhFDMZbecK8y8VJx78WRWaUHGlbOHT2at3+dXH54CHEzWfKBVa1AIhbRw0NGBohSKUqAGwmBUo9JqQUStAgmCgWBE4PUkydIUr9eZGUYgCA5B6LFjvx371befffrVt99N+PGHMADAQkI1WghXayBe0BEkR1GSJJpwjKUoXhQMOEZxnMxzCknQoqjIsoUmeUky8rzC0rxeNgVjLg06u8ArDCtJOjNFcwROs38JXSTB6WQjz8kUJSIow0vGWE/y2vXb16/fsXnLnpWrNqxYtXbeL0vmzlmYkjwtwZPkiogVDRYQYQ8cPJ6WtgXWvjdIg2qIJNggAwcBDGpgUANrQRRQQQiAoSCuBbHgtPFxX30z9stxn40eM/qTTz8ZOWrEiBEjR34ycsSIj//9LwpQHU/fdakot6wg/VJ+xpmjB86eKvr93r2Xz19UlVfX1tY2B2vp5pbg2dLfu+LgfXtbe3t7e0NDQ319XW1tbXt759OnLydN/tlidrrtUW5b0NUc4bC5XfbIKHdsYrzfG+fzxftnTJ9W8eLei7L03MURR1bFlV/NzlvlvVe8rf35xXNbp6fPkTNn6o+nJpTfP9c79K5vMDAw1N/W0/OitqOtp//twEBl87u3A4GG7reNHd3v+oda3wUCw4HuvoG3/YGB4eH+wFD/QGBwaLhvYDDwXpkeGh4e7u9qr/v98oujO/5IX/bq2JaWq7ntt4+1XM2tPrOn9uz+xitHGq4er7t8rLbscP3Fw/WXjzVcza88c/DS9sV7fpl8p7TofGHelVMnU2fPimIRv4GaF2tJsUuH9+0qLb2UNH0+SCo456KECIxzakkzrYuSzN7JM5c9eVVV29BRVd9a3dRVdv3J3uzT2YXXck7eyCm+nVN8O7PgRk7xndxTd/NK7h8++yjn9JN1GbeX7Sp7Wd1ZUd9W3dD52/3XxpjpgsMvOVMkm1+w+iWbX+98n0fJmxIFs1+w+kW77/1psDVRsPl4S6Jo93NWH230UIZ4RvHQhnjaEEsZYgl9NC5FYmKElrKFwPJ3Kvrridi4H5Gvx6Njf4K+DsVJfRRtjKeUOMbk4a0+1uRjjAmsMQGXIkHGHo4Zw1FFhSoAYVJjBgAzakkLxjjQ95PZXBjvgGmLCtZ9H0b+EIqHghxJC9l71x/ZuWzjrIgd8737Vsz8ddWU7CVxh5bFZS2O+0ALaDGEgGEsOP47aF2CQAQCIK0GVqtAGMYoiscwQpaMBMEwtCjrzATJYhir0aBjPh/7xefjxnw2dtzY73/6KSwsDAwNAzQAogFgihZIiicIPohhmhZkScFRkmFEUVBIguZ5vV620iQnSSZRNJEkK4mKJJoYWtLJNlFQGFqUZbMgyDhGUSQnCvpgKB/DiDq9iaQEHGMZRoqO8aau3rJu7Y7VqzampW5anbph2fLUmTPmJSdN9XknuSJidSYbiDDLV22cN28pBOIUwWEICYEoiTMQiKIwoVFpYS0WnCquUcPqMG0QwxCIAWpYFQaM++qbr74Y++moz0Z+PGrUqE8/GvHRxyM//vijESM/Gvnh//MPlyJdyM+6WJBxMT/91JEDpefO3rv/4PnTZ1VvKutqa5sa6lve83Dr39L0f8fxtLW1NTQ01NbW1tbWdrR1vnj+ZsnSlRGumBh3vMvqtpkdNrPDYXM7bO4IV7QnJiEhxuOJjJns8754fOvFpax9CyOObEx5devI9cOrrh9a3Vlx9+KBhenz5AOzjEeWxv55fn/vu7qhwLuhwZ7W7u6qtnc1bd1vAwOv69+2dve29PbXtXZ39w42dPb3Dw129PR29vT3BAZ7A4Nv+/p7BwI9AwP9g4ODwwMDQ/29HR01d2+8LEyvzEmrP7Gp5vT+uit5FWXZL0v23jq47PT6n6/uXHzj15W3D6Q9ytn0pmBPc1le27WC2vNZDzPXZP7iLz1y4ELRkTsXz908e3ayy+o1cvPiLMlmNm3utCulpQeyjxidiZTopsQIjHVApCXYtDR19sqnr6trGtqr61prmjrzz9zakXnqYP5vOUU3c0/dzTp5KyP/etbJW4dKfj967uGR809yzjzZkH171d6Lr6raK+vaahu7T195KDlTBIdfsifL9iTB4hcsibLNz5u9jCFetPpFa7JkTxZsPsnhF2xe3pwgmBNZk4c1elhzImNKCCKQUeIZJY4xxBJSFCFFBhXpiaD4nYr+JhT/Zjz69Xjkq/HasRNRRHDichQqRRK6aNIQRxniGMVD6eO0jF2FKqFaXQgghQBSKCiFAGKYVtagRph2oKwTYR0Ia0dYazgkfj8e/X4CMhGgINZMc9ZNS2YvisI84D8moSOnUl9MN3y/LJZYk2LYOtv9AaxFSJxBEYKmBBQhYRgFNBCkRQA1BEN4eDhIkRxBcDhGy6KCYxTHSbyg4ARDUmJ4ODRmzNgvv/r2k5FjvhgzbvxPYRMnqMLDQI0aVqshDGMomsdxRhaNOMbgBBv8B5LiBdFIEjTH6STRjKO0ICo6nZUiWZ7TSZKJInm9bJUlE0OLOtmskxUcozGUIglWEhWaFgiKEySDJBlJgtMCqF5nXbVi49bN+zZt2LU2dfOypasXLVo+e86CqdNnJyQmO1zRZqsLo8RE/7QE7yQQRAmcgbQYChM4QgFqiMQZdTgIgag6DIAAFARQdTiEgjgM4KAGUau0qlDNt+O+G/Pp559+8tknH48aPfqzESM+HjFi5IiPRowc8cmID0d8NXrkrnVLrxRlleZnnMzbf+XS5T8ePXnx7GnVm4rampqmhvrWpsb2lub2lpaOtvaO1rb/hnF7a1tra2t9fX11dXVdXX17a+erVxWbt+y0WyMi7FFuW4TT5nZYXA6z0251uRyREY7ISEdEnCtycqL32aObj8sO7pkfkbXUczkn7fTOn58Ub3514/jdkzuOrI4/mhaXtcBxPW91T1dtIPDu/+XqPaOjOrdtQb8effv16L7jdd9zDklZSCjHCrtq5xwrl0o55wQ4B2xsYzA4HMDYYJucs8hJBCFAQuRscpKEcihlVa5S/yjsc27XWKPGHvWvfsw917e+NeecsE90D430TtpfdFsHbfa23tExu2vU6eqxjozZ3f2jDqfHO2Z3jNrsky6Xw+Oxuz12l8vp89m8Xq/PM+Vzjbe/Hrl9bfTa6a4j617v++fdLYsf7Fv98PiWB/Xbmrf8cHxpzbUNX9/b+eP9Xcvv7/jx+YFfOuu3dJ/f1XN+Z+vR9UeXvr956ednD++u27L2RsOZfRvXvpub/nlheq1F+Li66MyJI6fqz2UV1GBcBsZlwUQahJspTT5vLP1gwffPWru6+kY6e4Y7+sd2H21ev+f8tiNXdh6/vufU7b31d7YevrLj2PX9Z+8dbHxY1/BkX8PTVXtuL9t44VXHWFvXcPfA5L7jzUJ6lZRZrc2q1WVUi5Ya0VIlpVf7ZcD+ZWbBUiVmVEuZNWJ6NW+uEC1VfmUS+9Yuq5QxltGGEkpXyOiLaE0BIeQiTKYSMyaq+BgFFZVKRKfgEQlwWDwYGg8qSRMi5EB8DizmoVI+pinApQKYy1LgRhmkTVGJKYCYqtbIYT2AmWAqHePe5rBhUg5Ip8kRTUwKGh0PyVQsyOpRTTZFm5d9NHdRAV4C/GeV8j+qgP+tRP1/VKr/r0r0/63lZr4DqWACZRAIpwgOhnAIRBQKFQTBCr/DIwBzrIbAWYoQJEGPoqQg6gTeiGI0RnAJCfLQ0Miw8KjwsKjIiNikBFlqCqBUwLJUtUoJIzBJ0yKKUBrJSBIMhtEa0UCRDEELkiaNpjiO0+l1GRTFsZxOo7WQJMtzWq3WwtCCVjRrNSaaEiTRpNUY/e8XHKM4RhIlPUlxFM3r9BaO0yAwSTPaxd+uXL7899W/bFj5z9XfL1vx5cLFH338ee38D6vmvp9XUGo0Z4q6NFFvETRGCMYJnFEBMIpQCEioFTCOUvIUAAYQIFUFA5hahaiUMKLG1UpEpUQAJaRIAWLnxIUEhQXNCp45fVbArMBp02bMmDFr+rTpM2bMmj5t5qx//Nc3n9Q01+8+f2Tb0b2bLzc1PXn6vO31q4629s7Ojr6enqG+vtHB/lGrdWxoeNTfQg8NjwwND1uHhoeGhqxDfX19HR1venp6rQPD7e3dBw4ey0zPzc3Mz03PzcrIyTRlpRksJoMlzZRhMVqy0zILM3NqS8ufPb59dvfKX+aKa6q5X97Vn/nt465rux9f2PTiwp7rO79ta96x65vsMxsWuh2jDp+tf3Sid2R82G4bGLP1jY2Pu1xOr8fpdtncTrvXbfd4XB6Pw+N1eD1Or9vl9Ti9HqfX6/R5Pf6J15RnovVp15lDHcc3P9/x48NNix/X/dx1Yf9AU1376Q2vD6/uPPJb7/mtA017+hp3vjm5oe3Yuo7TW3sa9w42HxhoOnR9449rF757ev+uo7u31G1Z23Tm1OFtGz4pzi41MDV5lqP7d9fXn61+7wuYtUB0OkxYMDqD1RbyptKPF/7zeWtXV+9QZ8/w6+7BbXUXthxs3nrkys7jN3afvLW3/u7O4zf2nLy978zduoY/6hqe7j37dNWe28s2Nb7qHHvTPdI7YFu/4zjvH0pnVGssVZKlVpNRK1qqKG0RZyoX0quE9EohvYpLrxIzqqX0ar81D2MqY/1nYEMJZSgh9cW4tpDQFlDaQkLIJfgclM1SosYEgItV0jEKKjIVD0+EwhPBsAQoFdVhYi4i5sJSAWkoIXRFmJQPsRkAaU6FtSlqSQZqlJgRpNMRIYfQFtKmUiatlDIWY1JOCqyJk5NRSVCSkoSpdFiTg4g5GCp9Ul287tt3P84m8hX/mZv8TmbC/8hNeCc/5Z1i5f94B1IhJEajIE4RHAxiajWkUABq8C2G/eNlAmEYWsvzGoKgNTojJ+gxnIERKjoqISQkIjRsTnhETGh4VFRMYnxCamoKkJysBEEMBHGWkRCYFHkdS4skzmhEPcsIBMmJkpHAGZbR6HUWmhY4TqvVmCmCE3m9QWehKUESDHpdGkWzkmgw6NM5RiJJFsdpAmclycjzOoriWE7S6kwkxatA4oOPFq5Zs2n58jXLlq38bunyJUu+/2LhonnvfVRWOTe3oNScniPpLWqYVCghkmBpglMDMI7RgBJWKWEEwmXJSghAFCkqCEABBaRSgLAKU8khNYCqlLAyVR0TFR8aMjtgZtDM6bNmzQiYPm3G9OkzZ/x92oxpATOnBQRN/8fiz+a11O+5eGz70f07mpqbHzz44+WL5x1vOnp7evr7+gb7+ocHB0as1rFh6/jw8OiQv4b8GcRWq7Wvr8/Pw/19g91dfdeu35k/78PSosryosrC3KIsS3aaId2kTzNqTSad2aQxZpoyCrNyHv5x507jgVW1/KZPdDcO//CieXfvveM9dw933Dr26vza9qbNe5YWPG7aP+V1ONwTNpfL6XG5vU6Pz+PyuF0+p9PndHidk26bzWOzuWwOl8PmctrdLofH5fS4HB63v9xet3fKM9nT0XXx/JtjO7uOrnmzb2X36c2jt06N3T03dvvU4OU9nSd+e7lvVefprYPNB/ov1XWf29V1ZnvXud29F+v6mw9brxy/v3fNT++VNR05eOXciaP7tu1c92vj8cO/frfEACsLdVz9gX2XLjWtXLMR4zNgJhNns3E6g9MX8abST75a/ry1q7PX2tE7/LS9b+2OM9uPXtl5/OaOYzd2HLu5r/7+vtN39525u+/03QPnHh5qfLr3zNMVO27/tP3Sq67Rjp7R7gHbD6t3suYKKbNWm1GjTa+U0muljFrGWEYZSvn0KiGjWsqsFjKqWEulkF7lDwTnzOW0sYQ2ljLGUkJXROiLcV0hqS8idAWEpgAX8zAhB2YzFag+SS0kAFysnJqTgkUmoxGJcHg8lAJJmJiL8HmolE/pi0h9ESblI3y2mkxLBTWpoEaJG0EuA9PkU4YSxljGplUwlnLSWKRm06NkZFQylqikIUpPCHmErpgU89QQW5SXeXz32l2/Lf7QHP+FJuA9clpe6n8UK/8jO+mdd2AVSuEsBhEkxkAADKogFaAGAEitRhGUxDFaJ+hxhOZ4LUlzGEZodSaalRCUAiF8dnhUaGhkQFB4YEjEzODw4PCoOdEJslRVqn+spYRpWoBAnCJ4jpYwhJQELUVwBMb4w0pZRmPQpzO0yLEao97CMZIk6I2GdIYWJcloMuewPK/VGoz6DJYWOV7DsBKCUhQpaDVmjpVYRpQ0RkHUAyrEbMpc/cvan1b+vnLF2qVLl3/19beffPrFZwu+mjv/w8ycwrSMXENaNohQAABztMgQHKRC/P47gBKCIEyWrFQpYFkyoAZQpRxUKUBIiahkEARgaiUCyNRxMYlhoREBM4NmTg+YOT1g5vRZ06bNmPGPmTP/ERgwPTBw2rRlX3589eyhc4d3nD517O69e0+ePHn69OmrV686Ozv7+nr7BwatVuvQoHV4aHBsyDo2NDQ2NDw6ZB0eGhwcGBwYGOju7u7u7unu7u3vHxwYsLa2da5Yubq8pLqyrKaipCo/ryjdnGkxpFsM6enGDJ2g14vGDJPl5vWLztGOgys/OLiiqvPmgba7p6bc3V336tsu731ydm3L1s9Pbf5qcuiN12t3e+xur93tdbg9TrfX5fa6XR6H02u3e5w2j9PucTk9Lqfb4Qet3e2yu//EsNvt9PpsromBhzdsD+4MX23oP7ul9+jvXSfXD145ZL12ov/a4d4LOzuP/t565Nfuczt6Gvd1Nux9c2ZX57ldnY17ui8d6L5Q13V2Z8vGb5cUpX1VXthwcOeVxvoDO7cc3Lpp9eLFWkCGJ0Wt+ObLy02Xjp88a86qwLgcWiwguSzBUMyZSj/+8p/PW7s7e6wd/cN3n3b9svnE1sNXdhy7ufXQ9a2Hru85dXff2bv7zt45cO6Pg+ceHWh4tPv0kx+23lqzs+lV9/Cb3pE3vRMLv1svpFWKGXOljGoprUybNU/MrCH1xZSplDaXc+lVvOWtGQBvqeQsFf4zsJ9+KV0xqS8m9MW4vsBvlEdI+ZiYh4q5EJuhxAzJajFJJcSkUlHJeFQiNiceiYiHEpQszGVjUiGpLSS1Bbg2H9UUwEKumkiTqTVySK9mMlBdPmUq49MqOEMZbypn0spwbX4SJM1ORBKUjJo04WI2oS2kNIUkl50MUCaj8dj2X47vWvXrRxnLsyK+Nf3jc2HahrKIH80z3oEBGEcoWIUiIA7I1CAAgSpILgMwjMYwisAZgdWgEMkJeoxgCYLR6c0EyYEwAQBwWGhkaGjktOmBM2aFRMWlxMbLEhJkaiWSmgyAIC6XqUmcgyHCrx9EYULgNCwjETgriQaaEjhWazRmsKzEspLJmMEyEs9rjcYMjtcKosFszqUZThB1BkMGQwssq+F4nRpEUYQUeK1Oa2IZiaZFvd5C4CwMEcuWLv951brvlq36/vtV3367fMHnX7//4WfVc98vLqtJy8gzWHJwWgAhXOS1OELCIIahFIqQSgUIgZhcplLKIVkK4LfCUykgUAGr5DAM4qAKAWSqxLiU0ODZATODZ04PDJgZHDgrePo/Zs6cETB9WsDMaYEz/zZdyzJleTlpes3a33579epVW1vbmzdvOjo6Ojs6e7q7/GxsHegftb7F8Kh1aHTIOmwdHOwf6Onp6ejo6Orq6enps1qHh4fHBgZHTp48V1xYUZhXWphTlGHJTjNYTFqzSWtO06VpOI2G06QbTc1N9VNTjsH2+5cP/3phx5JT6z4b67j9rHnv+c0Lz21c1LDlm762O16fy+VxuL3+ck7aJybtE5P2SZt90uawTzjsEw77pNPhcLnsTpvd5bC7HDanfcI+4fS4nG6n3Wl3eb12t6338e3e86faD217uXv5w00L721b/OzEupdndj47s/35qU339yy/tfXbR3uWP9n786NdP/2xffmLul97zu/ubz7Yc37Pq8NrL65e8HNN9qdZ+u/mFd2sP3zpXMOKb74p1PJ5HJHO4UYOP3ns4OUr1z74fAkm5JBSPsFnC/piwVT64Rc/PH3V1dFt7ewbabn78qf1RzcduLzl0LVth2/sOHpj14kbe07fOtDwR925R3UNj/eee7S1/vE3G66u3tX8unesvXf0VefIewtXipZqbc67msxqjaVSmzmXMpQwxlK/SxZvqRQsVeKfpjy0scQ/UqYMJaSumNYVU/piUldMagtwKQ/nc3A+FxdycSEHoi0yWJOsFuPkTHQKGZ1CRsajkfFoRBwUk0qqKAsmFRC6QlJXgGvyUW0hIuYBuClZJcoxIyJk08YSLq2Ct1QypjLOXM6aSlW0JVbJxCpZJWEktLmEvhDTFZOaAhVljpOTPMvt/X1Z/e61+77/aEV21LfG/5wL/8dPWf/rJ9P/egdUgpAKUivUIACrFSCgUCEQqpSr/JYaFMnxnBZBKIbXoThLM6KkMSIoBajR1FRlWGhESEjErIDQwJCIqNiUhGQgMVGRmgwo5KA/OtAPYBDCBVGPIgRLCxwrYSgtiQaWEWlK0OvTeUHPCzqTKZNhRI7T6A0WhpN4QW805tCMwAs6vT6TpgSKkkTRBCMECCIEQWs1Ro7VkCQv8Dqd1gwo4bm1H6z+Zf3SJSu+W/bT4sU/Llr03UefLqyZ92FeYYUlqzAtuxDGWRilREEHqVEMIdUqBMcZAIBhCFcBsFIByVJVSgWkVEKAElYrEZUCRhESVCPyZFlURFRIUGjgrKBZMwICZgYFBQTPnD4rYGbgtH/MmvGPgJl/nxU0PTAkMGT27IgVy1fcv3+/ra2tu7u7t6e3t6e7v6/H2j8w2D9g7e8bHugfGRwYtVpHBodGrdbhQetA/0BPT09bW1tXV3dvb9/o6Nj42OTw8MS9e48qK+bm5RRnmLNMeotRYzJIRpPGZBANEivyFGfWGRobTrmnXN4pl22o4/75XYdW1R7++cPtP5Ru+GfNiR1rhrpfeadcTq/H7XV6fP5yOd0Op9vh8jhdLofH63Z53C6vx+3xeL1er9fj8bndPpfX5/H63N4pj3fK4/V5pnwe35TXNtzf1Xiydc/G59tXP9n+3etDq9pPbepvPjxw9eTg1WN9l/a1n9zwqu6nN8d+7zy+sfXwb68P/9p5ZmtP4+6O+m1P9q1q+vWLDR8WLS4w/bM8e/fSzx9ebVmzYkWxxViebihNN9Dq5E2//3Lp4sU1G7ZjYiYqZqN8lmQs1aSVv8Vw10hH71jDlUcr1x1ft7dp44ErWw9f337k2q6T13efurH/7IMDDY/rGh7vPf9k08nHn62++Ou+lte9o+19Y49eD5S9t0SwVOty3tNk1eizakRLNakpYk1lfFqFf4tDtPjvlqp5S8VbG0pjCW0spQ2ltL6E1BYR2kJCW4BLeRifg/M5/jVpkEpLAaUEJRcnZ2JSqehkIiIOjYzHZsdCc5IxBWaU4yY5YYKELEJXgGgKIDFPjhkSQVHFZdLGYr/hHmMup83ljLkMFXKSQDFRJSgII8xnU7pC1ljM6opoMU8GcQlKFMaIxR/VrP5i7o8V0q4PqcML6S80gasK5qzMnv2OIlWhVqhAAFTJAVAFq+QAAqFqAOY4HY4xHOfvYGma1yIoJQg6QdSr1KgSgBMSU4OCw2cFhs4KDg8KmxMUPicuURGfKI+LS1bI1f6EMUAJ4zijBjGO12IoyVAcz2kxf8gDK1EkZzBk8LyBF3R6g4WkBYaVdAYLy2tYTms0ZtOMyPM6vS6TZSSO02k0ZoJkEQSHYYwieZ02jaZEhhYMegtF8hrJ9MP3P69ate7771ctXvzj558v/uzzb979YEFhSbUlq9CYnqtGSILkBE4Dq1G/CR5BcoAKASFcBSD+kGEVACuVkEIOqhSwSgEjCKFWwUlxScEBQSFBwaHBIYGBgYEBASFBIbNmBATMCJr291kzpweGzgqbHTg7LCQ8ISlp9+7dDx8+fP78eVtba3dX90Bf7+BA39DgoPUtegdHrYOj1qER68jI4JB1YHCgr7+7u7u1tbWrq6u3t3d8fGJiwjY6NtHW2vnJx1+UFleWF1eVl1TmZeZnmrPSjRkmrdkgGSRWTNPoG+qP+HwOt3vMM+XssfY9e3zp9rWzf9w/9eTV7baOl86pKYfP4fI6PD6nd8rlnXJ5p94i0zfl8U25fVMu35Tb5/P4pjxTb8v7V/n+9eDx+txTPuf48z+GL18cvnxhpOnw0MWd/Y07x26enLh7fuz2Oeu1Yz3ntrcfXN11Yv3ghZ2dZza/OLzm1dG1HfVb205uaT2y9vqGb9d9ULik0LS6On/Hp5V3Tu293NR0+ODhHxZ/U5mdWWCU6nZuu37t2rH6BkthFchaEC5TYy73Y/jxi872zqE3PePHG++u3np23Z6mDXVXNh+8uu3I9V0nb+w8eX3v6ft1DY8PNj7dd/751pPPPvvlwrr9V9p6R970jt1+3JlT8bmYXqPJnCdlVGszqnBtEakrZoxlgqVKSq+WMmr8GJYya4T0StZc4vfTYoylpL4Y1xVhmgJMU4BrC1ApFxFzMCGHEHL9GE5SCfEKNiaVik7Bo5KwyHg0Ig4Ji1bNjoeTQDFWyc6R0QlqAeIzUU0+KOSmILpkVAdr8pm0cj8J85ZKylwOS3ky1JAMaVRUGirmUPpCxlTC6UtYbYEKNySmYjIlAaB8Zbbut/nir5XIpvnY5veJ9bWKjbWy36sS3klNSYVUEATCgEwJg4gaAGEIgSGM47T+rhXDGQglaVrEcEbUGDlOAwCIXKaOiooPCY2YFRQaMjtqZlBYcNic2XPiYuNT4hNSXAOSewAAIABJREFUFQowOUmuViFyuQrDGSUAU7RAkixFMAKvw1CaoQWOlSiSNxgyWFbHshqDMd0fp6Y3WGhWZFjJaMqhGYFhtUZDNstIHKfVaM0kxVMkT+AMDOGioNdqTSwr+tPbYJj87NOvly1buWTJP3/44eclS/756WdfV9a8X1H9fl5hhcmSCyIky2loikdhAoUJpVxNkBwIYiCIAUpYLlPJZSoVAANKCJCDagWkUsIIRKgAKDYmPnBWUGBAUEBA0IyZATNnBgQHhYYEhYUGzQ4ODA0MCAoKCIkIjYgMnyMIwqlTp549e9bW2tbZ2dXV2dXT3dXf1zM42D88OOBvpEetg6NW69DA0FD/4GBff19vb1dXV2tra29vb//AwOSE3WZzjI1NDvQPffXlkvKS6uqKeeUlVRVl1WWF5QXZRbkZeZnmLJ1oMIraE8cOeaZcLs+43etuGxp60nr3/ss/Xvfef9Hf+qT9xbjH7fbafF6bx+f4dwz7fB6fz+Obcv2rfK6pKffUlPvfMfxXeac8nimPz+cZf/Go8+zhN/X7O8/s6jy5vvXQLz3ntvSc39N1bnf72a09Z7Z0ndrUdXZ759ntrfUbnx/59eWRtW2ntrWd2t5+fOONDd+vnpu7uMi0prZo/4KKq7tXX7ty5UzDxevXbpw6eHjjz6vOnzl98cKlC5euLFr2E0gZMT5LNJdq0sreW7D0wZO2l639L98M7Tt+Zc2O85sPXV23r2n9/subD13bdvT6rpO39tTf33vmjwPnn9Q1vt568uXnqy9tOXSjo2e0s3es+c5zc9GHmswaKXOuJqNKSCtDtYWkvoQ1lQlplX6DeP8+lphRLWZUseYyylD0tpc2lKDaQlxXhGryMSkPlXJRKRfms1AxB+YyASItWS0mAnxsKhmVhMxJQiIT0LAYMCQaCI4B4gA2QS3EKJjIFFyG6WAxR8VlJcNaBZXmt+lhzOVcWgVrqcQNxXIyTUmaET4bl/IoXSFjLGZMJbS+FOayYlVMfDKqVPJKxJDFA5uqIjcWB6wrCtxQHLy1aOamgr9tKv7bO3KFHAQhCIJBJQiqYQRCQdC/Gq1BYJxnJRDGEJxiKMEvJyJITi4HU1OA8PDo0LA5AUGhAcGhswJCgoMjQkMj50TGJcalKpVQaiqgUsGpMgBBKQCAMYymSA5HaZE3YChNkRzHSjjG6HXpPKcjSV6vS+NYCSdYUWNgGJGmBaMxm+W1LKs16rNYRqIZQaszU7TAsVpRMEAgTuC0Tmfmea1//QPHmarqd5ctW/n996sWLfr+m8U/fLHwmw8+/ry0Yl5uQbnelAWoUI3WhGM0ChMqJaSUqwmc9ectKRWQXKZSyNVqFQIo1Gq5GlLCKiWEwIQKgCPCo2ZMCwgNiYiMjI2OSUhITE1KlCfGy6LnxIeEhgWFBoeEhoWHR8XFJJcUlV28eOnJs6cdnR3dPd19fb39/b0D/b2Dfb1D/b3DA70jg/1j1sFR69Dw4NDQwOBAX39vT09HR8fr16/6+voGBgZsbzE8MTg4vPCLbwrySirKakuKKooLyovzy/KyCnOz8nOy8s3GDK0o1dXtck257d4Jj8fRZbU+fnX3zvP7rzpuP+98/fD1owmXw+OZ9HgdHp/zT7i6fT6/gMH7b8Tr83n/O2i97qkpr8/n+dNWwO3zuTxej3PU2nevpfvWhY6bjW+unHzTfLjt8uHXzUfbWk49u3hozQdFP1WnHfx2fstvi2+u//bxzpVtxzd2nNvdWr/9ed0v51d8sWZu3tLS9F9qCw4srGzZ9svtazfPnm24cuVqU2NT3d7dd+/cuXb1xrFj9b/9vp3kLBiXIZpLtenl73625OHz9raOoedt1h2Hm9bvu7zlyPUNB5o31F3esP/y5kNXdxy/sbv+7t6zD/Y3PN5z7uX6Y88/XX1p69FbHd2jXf0TZ5rv6fPf1WbV6LLn6bNraV0BZSyjDCWcudx/S+zHMJdWwadX+q1zSH0xbSyljaWErgjTFOCat7NoQspDhRyQy0TEbETIVtHpKaCUpBJiU4g5SXBEkjoyEQ6PA4OjlMGxQLSCilMJ0XIqMhmNVTIqJh1gMuS4ERFz6LRy2lxOGEsocxmTVoHrigA6AxJyCX0hqSukdIW0vohLK6P0JXJUH6Mgk1SkHORliFGPq9eXxG8qDVpfPHND0fTfc/++Lve/1uf9P++oVWoIhNQgCEMoAIAYSoIgwjESQ4soTHK0BCghgmApkqNIThQNEIwnJ8uTk+ShwRGhoZGzAkKCgsOCg8MDA0KDAsODA8MT4lLkCrVcASqUiEwOqkFMpUJQhKJIAYEIntNhGEPiDM9pcZTRadM4TkdRglFv4TkNTfF6vUUUdBTFG42ZPKflWK1BnylwWpaRdHozTQsMI2k0JhxnVGqEpgWt1sQyIsuILK+laPG771etWL5m6dIVXy1atuCLbz78+IvyyvlFxdUaQzqEUZLGCKoxBMLVKkQFwDhGwxChVqEqAFYqQKUCVAEwoABBAELVGASgCEzI5aqI8Kiw0DlRUQnJKUqlEoJhgsBZNYDGxiQGh4bPDAwKi5gjl6tVAPLpxwtu3bzz9Nmztra2vt7egf5+68CAdWBgaKB/aLB/aKB3eKBvxDo4MjQ4NDjob6R7u3s73nS+ft3a19c/MDA4PjY5OWmfGLd1dPR88P4n5cVVNRXzykqry0qqigvK8rIK8rIKsjPzzcYMmmS2b1vv8dmdnjGvd7JvaOhh68ObL+4/a73xpOPZg9Y/Rh0Ot8vu9LrcXqfX5/RNuX1THo/HNTE+ZrdP2h0Tk7Zxm21iYnJ8cnJycnJiZGRodGx4bHxkYLBvdGx4dGx4aHjQOjRoHe4fsPb4DX1strGpKc+UzznR+qjv6tnOqyc7rp/svnW282bD3p+/3vltbePPXzzZt+bFkY2d9dsHLu3vubDv1bH1N9YvrltYuf7Dou8rsn6bX3RkUe2Vbb/eunr9fMP5y82Xr1+9ffDAoaaW5mfPXjQ2Nq36ZR2vyYaoNN5UKqaXz/1k8YOnr9u7ra+7RrfUXfp996WtR25uPXxt08GW9fua1+1v2nL46t4z9+oaHu4593Br/dNfDz7+8OcLW4/dfNMz2t0/uf9ks5RVq82ep8+ZJ2VUENp8xlzh72PF9GopvVqwVInp1aypjDWVMaYy2lhGGUpIQzFlLMF1hYS2CNfk42IeLuZiQg7MZ0G8H8M5aio9Ra3xSw4jE6GIRHVEIhQeDwbHqMISoCgZEZGMhyXCwTGq0Fh1MiiCTDom5rLmUtZcSRpLCVMpYSqjzRWEtgTXFJH6EspQQhmKSX0hbShmzaW4Ll+O6VSoToVLclSUwRpcjXwkxC7W/NfX0v/9jfZ/LtT+zwXif3yj/d/fAeRKBEbUKhBGcYUSRFEKAnGe0xIYi0AEgTEKGcjQIkVxFMXzrEYJQIlJsoT4lKCA0JCQ2dOmB06bHhAUHB4UGBYSHBEUGJ6UKE9OlssVUHIymJqqlilUahBRq1CakRCEoBmRoHgCo3hOh6GMRjTyvI6mBK3WKPBalhH1Ooso6BlaNBrSOVZDkbxBZ+FpiaEESTSSJEdSrKQx+v3iQYgQBb0o6GhKYDkNjnPz53/y3bKVS5eu+GrR918u+u6Dj7+sqnm/sKhSY7DQnMQwIgwRb4MdABhDKT/TqgBEIX/rZalUgCoFBCkRtQLGEEouUyUlyhQKUKF8azedmqJMTVHKUoH4hJTZETFzouLjE2WpqYBKDf/zx+UPHjxsfd3+pq29601HX0/v0IB1aNA6NDhoHRwcGhwcGRwcHhwcsg4OWa3WwT8x3N7Z2tputQ5brcPDw6OTk/bJSceTxy+rKmqry2vfn/dhbfX82ur51RVzy4sqS/LLSgsrigrKDXrT1m2b3G6b2zPm9Nj6h4fuv7p//fntx6+vP2z/497r+0M2u9tlc3nt7rdU7Pb5PG6302odGB62Wof7B4f6RsasI6ND4+OjExNjo6PDo+MjE/aJSfuEzTH5V9kdEzbbuMtld3scHo9zasrnGhvqPnu0u25718mt/Wc2dh9bM9q8f/JBw/DVw53H13U37OxrOdJzfk/nqc2vjq7/Y8/PZ1d8enBp7YZPi78rT9/0WeWJ7z+4c3DLtSst5xsvNTc13bv78PyZi2fOnrtx/cbDR0/21R0pq/pQhRs4U6mYXjn/02X3n7S2dfW/aLdu3t+8ZkfjpoPXthy8uvnglU0Hr6zde2nTwSt7Tt3bd+bBrjMPNx1/9PO+h/N+PL3j2I03vWNd/ROb9tYLGTVi1jxNdi1rKiaMJcy/3SQJ6VVSRo2UUeMPbRHTq2hjqV9ghOsKcF0BJuUjQg7MZfnFRgifBbIZMJ8FsZkgmZ4ESPFyJjaVjErGIhOQyBQsIhmdnYxEyYhYGR2vYGOUTHgSEhQDhMdDSSpBzaRT+iJaX0IbS+i0MsJYTJpKWXMlb6rkjOWssYw2ljDmUsZcShuKKH0+KmaRTAZGmQHcoIQllQp5L5//ZzX9VWbqorQ5JeD/Klf/n2vLwt5RKQEYRlQqEEFxFYDgGIPApMDrUITEUAoCcbUKEXgtRXIMLTK0JiUFSEqWR0fFBweGBQWF/dffZ/zt7zOCQ2YHBoWFhc0JDYmMi02OjIhJiE+JikqKj5elpCohEFUqII7TIjBBkjzNajGU4nk9hrGSYBB5PUOLkqgXeC1NCVqNWeB1NMXrdWm8X8OkNXO0SFOCJJlpRnzrIkJxJMkhKIWhtF6bxnNalpNoRtLrM374ftXSpSu+/vq7T7/45sPPvpr7/qc5+WUowbKsRBIchlBqACZwBlBCGEqhCOVPP/SbwgNKWKlQA3IQVMCgAsZg0u8yrVajoBoFQUSpUCtkKjUAKxVgdFR8YqIMhHA1iCkVEEUy27dtf/z4SUdHV293T19Pr/97oK//rW7JOjxqfctt/rIODPb39nW+6Xr27MXQ0MjQ0MjAgHVi0uZwupsuXSkqKK0qq5lX9W5t9fyaqnnVlXOry2qryufWVMyrqZxfXFy2Y+d2t8fm8oy5PLbB0eE7z+9ffXLjj1fXHrQ+uP3ibv/4pNttc3hsf461nD6f2+Nxeb1uj8fl9thdHrvH43C57W6P0zvl8XhdXp/H5XE5XHaHy+6d8vje+vV4/lQj+pttn3N8qO3MwVe7Nr7Yv/bV3hVPty/pOre5r3l/z4n1z3d/33l6Y1/Dztaj617V/fr0wLqnB9dfXrt475eVy8vTV9bmHFz6fv3Kzx5dOHn58pWLF5uam5ru3vujpenqubONFy80P3jw8FLz1R9W/oayaZyhRDBXzP302zuPXrV1Dj560bdlf9OG/S3r61o21LVsPnRt44Era3df+m3XpS1Hbu09/XB/w9Md9c/W7H9U+93J3Sdvv+kd7+qf+HljHZ9eJWXVCumVpL6ATiuj0yr/Moh/u1/p1yf5bdyNpZShhNAVEdp8Rl9ESfm4kIsKOX61IMJnQ1wmzGfCXCZIWZJVUpycjpWT0TIiOgWPkZFRMiJaTsYp2VgZHZmIJaiEaAUTpaSjlUycko1IJsLi4DgFkwSKCaCQAIsKygTxmbiYhwu5CJ+DCDmwkA1xmSrKoibNGJ9JsOkobVKTehWikaux92sL9vy6eOO3H/36edHHuWwVPXtDVcw7EISAIKxSgTCMQyBOkRyKUDynUYMoipIqFYKgpCjoGFpkaAlFmLi4lORkRXjYnJDg2QEBoX//x8yZs4KDQ2aHhEZERMRERMbExaXERCXERCfGxiSlpABKBYihFKAAGVpCYBJFaZY3oCjN8XqSECRBrxEMDCVoRL0o6CiSl0SDKOgpktdIRv+DXpsmsFqS5EXRxDASQbKixsiwAsMIomRAUYqlRK1kYliJpAQc599/77Ol3y5f8u3yTxYsev+ThWXV7xZVzNUaLAwt4hiDI7RaCVEEq1LCEIgjMKWQq/08DCggf1MNKEBIiYBKBIEIWSqgVIBKhVomU8IQAoMIDKIYQshTVQlxKSlJCplMlZykkKeqqiqqW5pbnj591t72pq+n1w9R/7ffE886MOgXP/h/HOwfGOjr7+3uaWttv3//j87Obqt1uK+vf2LC5nS6Dx06mpdTWFMxd27l/MrymprKuVXltZVlNeUl1RWlNTWV84uLyjesW+dwTTi9E063bWh85PaLh1efXr3/8vrdV3dvPb/dMzbuck043DaX508q9rkcTpvNPuFw2BzOCbtj3O4Yn7CN2Z02t9fl8jhdbqfdafPTr+utbaXL5XG6vC6X2+FyOZxOu8fj8nqdwz0vO25deN10+OnZXU9O73x2dvfptYuOfTe3cdXHlzcvvrphydV1i+5sXHZv90+396zYt7hmaZH+u5K0fUvePfH9By2bVj642nTxYkvTxaarV1ruPnhwpeVaY0PzhcbmmzfvXL95e/2W3aIxXzCUSGlV8z5deufx69buoQfPe7fWNW89fG193eV1dZfX7mveVHdl7e6mX7Zd+H3f1W3H7x04/3xfw8sNR599sOLs3jP33vSNd/SPf/vzVjGzSps9lzGVMuYSNr2CtVT5tcF/UTFvqeQslbS5nPpzs5LQFGJiLq0rpKRcUswlxTyUz4b5LFjMBdlMkEkH6XQ1kZakEmIUTJySjlVQ8Qo6XknHKulYJZugFuKU7Ow4JC6VilWyUQoqXs1GpxKhseqQaCA8DgiOUcyKkv8tLOlvoQnTIlKDolTRKXQqok+CNKmYAaAtSaAmXsbGptDRyXh0CpKsJJWgkKomqkpLTuzefHjnpkO71u/f8NMvCyoXZ8vfgWBErYb85m8YQpEEhyIURfEKJQgjhEIJkhTHcRoCZ0mCB5SoH8NBgWGhIbNnzgwMCgoPCYmcMTM4LDwqNCwyIjImJiYhNUWZkqyUy1QQiCvkIIGzKiVIkRyJMzBMMrwOQUiG01K0xNKiRjRSBCdwkvQWw0ZJNDC0oNWYJNFAk7xRbxE5HUXykmRmWQ1BshqNmeckhua1WjNDizBISIKB4zQULcAQmZ1V+O23P3yx8JvPPv/m4wWLat79OLe4EiM4lpEwlMZgClCAFMGCKkStQnGMkaWqASUiT1UpZWpAASrloFKuhpQIqIBhEE9OlAEKEFTDMIyyNEcRTGqyPCYqXpaslMtUqSlKQAmrFDACEe/Oe+9y0+XW1rY3bzp7uroH+vr/Ev0PW4feYvhPVP+F7Z6u7rbW9qtXr9+8eXt4eLS3t29iYtLpdG/dsiM3u6iqrLa6rLamfG5txbyK0prK8tqqitqKsuqqirn5ucW/rPp5wj7icE84nRPDE6M3Xzy+9rTl3subd1/evvPiTufomNM17nBPujx297/GWi6X22azj0/aRicmR2z2MYdr0ul2/Nk5T0zYRscnRydsb2vSPm532hwuu90x6XTYHA6b2+30s/HUlGdqyuGesnm9DpdzvGZucUrINKMiGY0JNSuif6rIPLD43bpv5q6oMnxoQRcV6fZ+NffY0vn1v3xzv7H+4oXGixevNDVeunnz5t37D1ouX2s4fanxXNOVKzeuXLu5eds+nbmI1xeJpoqPFv5w90nb8/b+6w/a1+++sO3IjR3Hb288dHX9/stbD9/ccvDGprob6w/c2Hz07v6GZ3WNr3eeeb1g9YW6sw86+sZbe0c/XfqrmF6lyawl9UWsuZS1VPJ/BrX8/wIfKFMZbSqjjaWkrpjUFmFiLqnJ92vxcSEHFXJANhPis2EuC6bT/X6UyWoxVsnEKukYOZmgZJJUXAokJsFSIijGq/jIBDQiFoxKxSNTscgULDoZi05GopLRyCRUhmpVdFoiJEUpmCg5k6iWADINEbLVbIaayaD0RayhGOOyANoiw/RJaiYuGY2OhubEgxnm9BO7txzZtfnQ7i3H9m47tvXX5ZXcOxAIqwAQAlE1ANMkR2AMhtAYSsnlKhghlADE8RqK5lGEwjFanqqOi0uOi08ODAgJDY6YMSMoKDA8MCBs+oyg0PCoWcFhYbPnzI6ITknxO10qVQCcnKTEUUalBDGEpHEWhgma06IoQTEiQ4sUwWo0RorkOEbUiAaWFkXeoJGMNMVrJKNWayYJTqcxCZyOIjhBMHKcBidorcbMcxqGFrQ6syjocYQmcU4jGTlOS+AsQ0vfLP5u0TdLP/3sy/c+WPDeR58XltVwvJYkOP9Gl0KuxjEaAjGlAsJQJjVFBQCIPAVQpKqUcrVS8RbDajkEqbHkJDmgAP23WUqZOjVZkZSQmpKokKWqAAD2JzORGEuT3A/Lfrhz+/aLF686Orr8xOvXDI8Oj4yNjo6NjI4MDfuhax0YtA4O+qm4t7un9XXb5ctXTpw41d7e0dfXNzExMTBg/eqrb/Jzi8uLKqtKa2rK33bR1RVzqyvnVlXUVlbUFuaX/rR85eikddI15nSMj06M3Hz19Maz5nuv7tx/fefeiztvRkYd7jGHa9Lpsf81mp6acnu8Dodzws/DTrfN7XV6fG631+X2uPzrXC6P/c+dEKfH5/q3kfW/ddQ+r29qyuubck553D6X1+f67uMPxdCQQoqBYmNVYQHztdzCXNNHGdzCkrRfF8w78M8vT/+y6OKWFdfPHD3fcK7xwsVLFy83Xbj0x4PHV6/euNjYdK7+4pn6xuamq03N135fv4PX57PaIsFYtmDRivuP25697rt0/fmqTac3Hriy7dit7cdvbzl8fdOh61sP39px/N7OU3/sOvVo37lnBy692nu+ddH6y4cbHnX1T77sHK5esFywVAnmCspQQpsruPRqxlQupFdxloq/kOx/4NIqKGMpYyojtUWUrhgTcyltASHkYHwOKuQgfLZftQ+zmRBpUeFmgDAlKLmoFCJGQcfK6SSATVbzSaCYgmjjVXyskg2Pg8Nj1FEpeIycjlOyiQCXqOYVhBGTcjlTqWCpZIxlhK4Y0xSSuiJck4+IuaiUi0l5CJ9NagsITS6syUb4bIzPoIRMCDWFzAGi41OWL110at/OY3u3njiw/9CW31fPo96BEQwEYQwh1ADEMSKGkATGQGpUBYAQjMEIIWkMJMmhMIljdGJCakxMQnRMfFBgUEhw2IwZQYEBYTOmB4WERs4IDA0MnR0eGR0+OyopSZGSrExKkiuVcEqyGkMZQAmhEM7iDKhGKVpEURLHWYYWKIKRtEaS5hlakAQ9Swoip9eIBpLkOF4raYwkyYmiQRINJMHyrE7gtSTOiIKB5zQEzkqSQeB1DClgMMWxGkk0UCQPgvgHH3625NsfFiz4+tNPv66e92FBSRVJ8n4BIwTiSgWEIhQMEYASwVAuNUWlVmHyFJVSrgYUoB/DoAIGFQgCEYkJqbIUpf/AnBQvj49Jkqeo1AAKQwQMEyCEwxDBkAJDcV99+fWTJ4/b2zu6u3v9XpZvFcLWYf+y9OjwyMTYuD86fHBwsK+nt6eru6O94+WLV01Nl5ubW54+fd7fPzA6OtrXN9DQcOHTj7+oKZ9bXTq3prS2unyuH8NVFbU1VfNqqueXl1T9suKn0YnBCfeEyzE+YR+78frZ7Zct917d/6P1zv2Xd9uGRpzuEed/x/Bf5fE5/Q221+f+60rpL+j6ptzeKZdnyumdck/9awPkX+Wb8nim3N4pt9fncU65fB7bg59+P1dRe/PYsd1btn331Zc/ffX1bz98t339z2eOH7jRcObG6aNXTh1qPld//uyZxgvnmpsuXWy8eOP69cePnl9ouHT29Ln6E+fO1p+/2Hj5/PnLP65YR/KZvLGEN5UsWvbL89fdrV3DTTdf/rz5zLr9LevrWjYfurbl8PX1+y+vr2vZduz2vjMP9599cvDCywMXX+5vbP1u643D5x529Y0/be0vfn+pkFbN6ko4UwVlqmDSqnjz28Wst+jN+Fd+Gm0ooY2llK6Y0hX7xYC4Jh+T3p6HQSYD5jLVVLqasCgQQ6KCnxOPzUnEY1OpmGQiXk4nqfgElZCCaBPUQqySnZNCJoKSisvAtAW0voQxltFp5ZS5lDWX8umVvKWaT6vmzNW0oZzUFaNSASLmYZoCXJuPijkIn03o8jBdHiHkY2wWLmTjYq6MMEwPi9NI+qP79u7dvmnNqhU/fruoUpv4DgITCIwTGAWpYY4RQDWM45RCroJBFIJQguAEQY/hFAihEITHxSbGxSXOnh0VGBgSFBQ6c2ZQQEDI7NnRs2dHT58ZHBoeFRIaGRY2Jz4+NTUFSEqWyxTqlBQVglBqAMFgiiUFUI3RtEjgDIrRLKshSdb/jqBpQaMx0pQgsDqtZCJIjmElSWMmKIEXdTpdGolzAqMVBT1BsoKoFwU9gbMCrxcEv8+WQFG8VmPiWQ0EEjk5RQu/XPzRJwsXfLHk3Q8+Ly6fi+E0gTE4xhA4q1ahCEyiCAUoYAyhU5KUgAJSyFSAHAQBVCmHlHI1BKCgElYpwYS4JHmqMjFelpIEqAEchkgIJAAAUcjUcrkaRggcozGEQhFi86bN7e2t7W/edHZ29fb0+EnYf/odHBgc6Osf6OsfHhoaGx0dHRkdGR4ZHBjs6e5pb33z7OmLhobGW7fuDAxY+3r7unu6rQMD7e0dn37xVW3Nu+9Xvz+vYm5lSVVFaW1VxfyKsuqqsurqiprysqrlP/wwPNY/4ZlwOccnHCPXXzy/+7L51qt7917fvPfy1qt+q9M95nRPujy2/4Zhn8s35fL8ybc+n+evxSzvlOuvpa4/wez6k8BdPp/L53X7fG6vz+Oe8nl9To/P7vU4XV6n1zXet31P3+8b2x88aG3tuNR4ad+2raePHb7QcLbx7Jlz9afOnDzecLq+4ez5psYLLRfPN128cLmp6cmTJ9eu3TpT33DqxOnTpxrO1DecO3vh+Ilz73+0GKYsgqWcTytd/OOvz1q733QPn7/2YuWmM+v3t2zYf2Xd3pa1ey+v29eyvu7atmN399Y/3H/u2f6Lrw+qsHCAAAAgAElEQVRcfHngQutPe+4cv/S4u3/83pOO7MqFnLmS0ZfwaZWsuZJNqxTSq4V/wzBnrmTNlYy5gk2roI2lrLGM0pVQumJck49pC/yKJVyb7+dhiMsAqDQlbkoCpegUIiIOjoiDI+ORyDgkOomIlTFRciZKTkXJyLB4MFpGyQkToslnTBVieo2QUS1kVFHmMlRXgEp5zFt/n3LaWE7qSxAxF5XyUE0+rs3Htfm4lIdKOYQun5LyST4PF3MhIROVslMhSSFHMtMMJg1j0bAl6XyNGPUOIAdxlMJRCoFQluaUShUMo6kpShxnYBhjWS3H69QgrIZRpRKMiYlLSEgJD5vjH0TPDAgODg6fExUXEBgWHBwREhoZHDR7dnh0bExiQnxKcpI8JVUpk6vUIAapMRDAaFqCIYKhBIoSUIxmOQ1B+DVMHEkLvGSgaIGjRa1kIgiWoniNxkKQEs1JOkM6TYo8q9VojATFCpJepzMTOCvwBkk0USQvCnpB1DGsoBH1FMZSBPfRJ18s/HrZux8unPf+Ar0lG0ZIkuBwjIEh0p+EhiAEoIAwhPSfeJUKtVKmBgFUpYBBv/JBrpanKpISkgCFGgQQeapaJgPVEAGoUFmKSikDAQDGCYZhBAJnEIQ4fvxEa2trR2dHX19ff1+ff17V+aajo/1NR1t7R/ubzo7Ovz5dXV09Pb09PX1dXT2vXrY2XWq+efN2X2/fYN9Az5uu8aGxq5euVpZW1lTNn1/zYW3V/Nrq+fOr359X/m51SU1t1fzK6nll5ZXLFi8eGe6zeyYdzokJx+j1Zy/vPrtw9dmtW8+v3nlx43nvgMsz6fTYnJ5JP+V6fE6vz+nzudweu9M54XROOF02l9vpcjncbqfL5XA4J2yOcbtzwuYYtzknHK5Jf9ftcE64XDaHY9LhsDkcNofTbne5nM5Jm3Pcbp9wehw+t61338H+zVvb7917cO/h0aMnt6797eShfcePHDl36tSl8w1NFxsvXbrQfOnC5UsXmxobmy5eevzw0dWWa+fOnT9+/NTx46dPnTxbf+rsiZOnd+05ZM6qgJlM3lLJppUs/Wnd8zcD7V1DJy8+XvbrsfV7WzYeuLZ239Xfdrf8tqdl48GbW47e3Vn/aM/ZZ3sbX+1vfH7oYtuaujunrjzpHpi4ce9VZtkCylDGmsqk9CreUsGlVfAZNXz62y5aSK/iTJWsqYo2VTBpFaShhDaUELoiUleMaQowbQGuK6YMxaSuwM/DKjpNQZhSYG2sko1KwWfHQ+Ex6vAYdXi0enYMHB4Lh8RBgTHA9Ijkf4TGzQhPDI5WJwC8kjDjmnzWXMqmlbNpFbi+GKDS1EQaIeRQ+iJcX4xpC3BtPqbJwzR5hK6AMhQRugKUz0GlHFSTTQh5GJ+DSBmYmEUJ2SoVmRwTicriNChoUoZ+JU1/RylXERgJgygCohiCKxVqhVytAmCa4jCMFAQDSQlKAIQRMilJHhUVk5iQGhYaGRIaERQcHhgUOnt2dGjonKDg2WHhUUHBs0NDI8NDI2OjE+Jjk+JikxLiU2QyQC5TQSCmAhCK5CEQp0ieoUUYIRlWwnFGIxoYWqRpUdIYaVoQaMmotdAUzzGiQZ/BsVqO0xgNGRQpcKxGpzUTBMsykl6fRpAcx+n8dh+CoNNojQTBakS9htMBCjAzM+/Lr5Z88tmid99fIGhMKEoxtKBWIaAa8y9UoiihkKsRmEhOlPknzwq5GlDC/gBEeSqglKtTUxT+f6FSwmoVkpyiSEqWp6QoQBWCQjgM4SCIqQA4NUXJ0FxLy5WXL593dXV2dnR2d3V1tL95/fLV65ev2lvbutrfdL3p6O7s6u7q7urqetP+pu1168uXr1++fN36uu350xe3b929d+9+V3d3T09fz5uOyZGR+1v3bDbnLC2q/KS4trawcm7FvKryuWUl1WVltRVV80oq5xaXVy36atHQQJ/TY7c7J2yOiVtPX9592tjy5MaNp5dvv7jxrLvH6Z4YHhsYHR+csI1O2sds9jGHc8I35XK6Jidto2MTw2MTI5OOSZt90u602WxjE5Mj/lHW+OTIhG3U7gewY9Jun7Q7Ju32SYfD5rDbHC673elwOCYn7WN2l83ldXo99qEDR/sXLulvufzoj4dHTp5Z+cP3pw/VXTx/rv7Y0bMnTzaeO3uhseHihfMXGxuvXW55eO/+1ZYr9SfrT504feL4qWPHTp04Xn/06InDh49/98/VKGNG+Gwho5oxlXz/88anbX2tHYNHGv5YsvrYys2Nv+1pWbOnZc3uy6t3Nv22p2Xr8XvbTj3YdfZx3YVXR5pbD19q33j0j/M3X/QMTDbdeGwu/IjQvd3K4tMrOUuVkFnLp1eJGVWCpUq0VImWat5cyZjKaHM5aSwl/03xj2sLcG2h39gdZDLUdLqSNKUiuhRQipHRUcnY7HgoNEYVHKUMjJQFRqYGR8kDIlOnhydOC0v4/4g6z+i46mvtywYuCaEHDO5Wn36mnTP19F5nRqM+6s02hoQkNyHcBBJCDx0DBtwLuILp1b0XuTfZlmx1WZJtlelFo/fDGF4tLS1plr4+a+//3r/9PL+fp/39bPVDszQzc0zZarsOZOxUKeZpoIoXkEUtTqbc5JIhzA9zlZny6+YrMxUYk2swuQZXanGxxkGXgIwf5ssxrgIVy1GhEufKWZys4bBmL/lEBb+Q1f5HeCTLaXdhCO6wOWEnDII2CHSaTTYEJnGcxgma4xWnEwchl8OJaTSAVgsY9ObZc3Kycwpmzpo3Y+bc/ALtnDn5+QXaOXPz5szNzckpnDljrlYDmAwWnQYwAlaL2WY2grAbt9vcFMnBbjyTn5SpwyTBioKHZ2SGFmXFT9MCR4lepYQkWJJkPEoJQ4uZXwiCoyhBEn0UwZIEpyjFGMEStz7hGFqUZB+OMwwlKGIR6iZQhPzb3/751NP//sOTT3GcjCIkQwug1ZGhsiDQiaKE2QTabW6D3nwrathsB61Oi8lmtdgtRgiyOACDVa0yqNUGsxkymyCTGdIbzABggawOtwNxOVGTETTozQ67m2fFb776pv3ypfb2y91d3Vc7rly60Hbl0uXuK1d7u7qv9fUP9Q9c6x8Y6Ou/NjAw0Nff293T0XH1wrm282cvtB45tn/fgY6OjmBwfHj4en9Pd/T6jcHXFt+g5W5f6Ymi8h/8FZ+WVb9VWfdsTdNfqhsXVdT+IVC/oKruH089NTQ8EJuIxRPBcGK8tf3yyYs79547cuj87tbLred7emKpcDg2GomNh6PjkVgwGgtFIqFoLBSNBcPR8VBkbDw0FgyPR+ORcDQYioxFY8FgeHQ8NBKOjo+HRiKxYCIZiccj0Wg4Go3E49F4PBqLRRKpRDyZSCRi8WQklowm0rGJyXjw6x/6y+r6V6y8cvbszl37l77z/qo33/rh880Hd+7cv3Pn3p079u7Zdejg/hPHjp84dnzPjp3ffPnVN199/fWX33z79XdfffntF1u/2bz58+Ur11XVPWbDPLAQ4EoXUL6G1xevbLt6raPn+qbvT/z7na9f+vCnN1bvXrz+wLvr9i5eu/u9tXtWfnls7Q9nPtl2fvP2y5/v6vhyT9fyrSd3t7YPDId+2H1cqvzDr3Q0X7KQLV7Aly7iShfyv6QZ8sUL+OIFjL8lo+FfBYxLNYgQcHOVDrrMQZbaMD+E+iyIB3CIBhunNpOFRvQWWVkATs8zTc8zzswzzsgxzcgxz1HZ5mgdMwrAR7NN0+boZmQbsjWQDmKcbDnpa2L8LZhUA2JFIFbk5sphvhKVaxCpGhYCuFKLStWwECA8dbTS4CBLLbTPyfrdlB9mS91cGU0wjyval0rzXitXvVaR/Xrpo+/4H8hyO2HEjdpAu9sFm01Wu81ttTgYWsRxBidYjpNtdgSCYLsDUWsMgNGq1RkzGp4xc+70GXOzc1S5edrcPM2cubnZOQX5+Zp5c/MtZptWbTDoTJnlqtkEITABgU6SYGE3jqEUy8oIStGMSDMCz8kcI5EEJ4o+muIpnBF4L06yGE6LUhHDShTNyUoJQQoEwcliEUPxNMl7vSUExZO0IMt+iuTpjEseziBukucUjhEtRqixYeGzz73y+B/+F0VIEmdIggMMVhvkBq1O0OqA3bjJCIIWu0FrsprsJiOUuZc0myCzCQL0ZovRBhisWg1QkK9RFeoLCrQGwHqLA7E4TAZQrzOZjCBocbjsiMPmeuO1N9rOX7hw4cLFixfPnj5z6UJbZ3tH99XO3u6e/p7ea719t4KXhq/fGL5+fXB4cGCo62r32dPnvvnq259/+vnmzZuxWGx0ZPRab39s4Ob1596YoIRJQZ7klSTvDfGeG6KnX/Gfl/0HPaU/+8o3eMvWLnzsZv/VVDoWTwYjiXBr19WT7Xv2nD16+PzOY+2tZ7uvxiai8YlwIhWNxkPReDgWz3TC4Vg8dOuTRDRzihhPRjOdc+QXeYciY5FYKB6PJJOxzEopcyyRYT9+GVAnk+l4YiI6MRkP/rR9SC7r+sezHa1HWg8fX7/yk5VvvbPi7bc2rlzx/Ref792xbf+eXfv37t61fee3X3399dYvvv7iyy+3fvn1l998ufWrz7d8tWHDZ8tWrF30x7+jTLGDKkbEKq54PuNrePP91Re7hjp6rq/76vC/3/3mlY93/Hf5jvc+PfDBJ/sXr9794acHVn1xYt0P5zZuv7hlR8eWHR1bd3cu33pi7/H2gevhL38+wpY+hnsaWH9L5sKB9S8Qyh7nyx7jSxZI5YukskVC8cIMpEUVNRO+Jkypx5V6Qq7HpRqYq3TSZTai2I75QdhrdskGhwTYBcDOq81kvgHN1blmq20zC8GZheCsAnBmnmVuoT3PgGoh1oL5QLJY75LzjOjsAsv0HMPsAovagtuoYkyuxZVaF1vhpMsQoRITq1GxGhGrMkU4U40JpY6UalE+YCF9NtJjx2QrLJudvBe2vlby6NLAA8sDD6+rfmhd/cOr6qdlIW7E5XBDoN3pdJvNIAQ6nXaE5yQcoylSoCgOAl02G2yx2DQag9liU6n12TkF87LzZ86aN2PmvOxsVWGhPjunMPN5QaFOozZaLPac7AJAbwEMFocdBq0OAmdskIvAGRQhcYzmOQ+MkCTFM5zI84ogeDJvWoYWaIIVRT/NyiTNyXIRzYgUxclKCU3LJMHJUhFJciTBeTwlJMUTJOfxFFMkj+O0KHkJgoVdBEnysuiDLA4cZ5957pUFjz1ptdh5ViZwFjBY7TYYAl1Wi93lRAG92WqyATozZHGaAchsslktDiNgNRqsRoPFarSZDFZNgTZ7draqQKtWGVSFelWB3qC3WC1OoxEyGSG3C3fZUTMAGQ3m11597XjrsdOnzxw/fvz0qVOX2i5e7bjSdbWzu7Orv7dneHDgxvXhGxnAY2j4+uBQht8a6Os/fPDIqZOnR0dH4/H49es3+vv6oz0DfU/9J8kqk15fWlEmRSXNShOkkCbFSUae5JWkqCRYX39Vc6T9/MRELJ6MxOOJY1e7T1zeu+fcscNtO49fOXG6q308MjoWup6pq9F4ODOCTqdT6XQylU4kJxIT6VR6Mj0xmUyl4/FkJBIbC0fHMkV4PDQSjoYi0XAsFolGw/F4NJGIxRPRWCKSSMXiyUgsHo7GQ6HoeDQ+PpGOju/ac8NX1v/En67u3HHu1JmPl6567tl/rftoybqPP/pk2dINa1ZtXv/JZxs3fL5p0xdbPvtiy2efbd6y9bOtWz/7YvPmz9au+XTJkmV/eepfBF+C8ZUOugyTa8WSBZyv4Z0P17Z1Dbb3DK/auv+FD354c+WeN1bsem/dvsVr9765Yuf7nxxY8cXJdT+0bdh2eeP2y5t2dmzZdXX5lycPnuq4dj2y6Zv9mKeR8DZyxfNv1WH/Qq50kVi+SChdeOv0v6iF8jYyvibG13yL0JLrcKn2VwGDWBF0S8OKwSHqIE5v41QmssCI5xvQHJ07W+fM1rnmaVwFJrzQQqlBxuiWHUwZKtW6pVobXWaC5UILMUcNzcw3z9M5DS4JEavQjFzFKpQPIHwAEasyRRgVqzGxGhWqcakal2scdIkVFox2TgcyFjvZROk/qnhwdf3vVzdO2zJ/zuaFM9e3PJyFujE75LSBDgi02WxOEHSQBMcwPIpQNCUiMA4AZqvFrtcBGq3eCjpy81S5earZc3JmzsqeMXNeXr5WowGycwo0WmDuvLyCQr1eB4Kgq1ClNxpBndbksMNmI4QipN3mJjAax2gUJgXeg6AUhrMUI9KsKIk+HGMyuCVNsCJfxLAKSbKy6GconiRZSSpiKRlDKEHwkDSPEYwoeilSIElOloookiMIRpS8JMmjMEkQPI6zNMFZQNff/vFc4/wnbKBT4BQEJgGD1QbBFrPdZIQg0KlXGywGq0lngcwOo94K6CwmIwgYLEaDFTQ7bGaHVQ9qctVzHpkxZ8bcnHn5qkKtQW8GDNbMrA4wWAGDFdBb7aDLDjr++r9/27171/4DB44ePXrmzJmLF9ouX7x0pb2jr6d3aPDa9eHBwYH+/r6+/t6+vp7evu6e3u6unu6u/t6+/t7+a/2D14dvBoOh69dvDPT1RTvaux77a4rzT/qKJzz+tOSbEL1pyTPJK5OclGbFCU6cJIXhokD47OlEOhFPhmPJ2KmuztNX9u0+d+zIxe3Hr5443XkpGBsfD98IRUbD0WA4ForFo8lkPD2RjMejwfB4MDyeQaNvER3h0VB4JBgZCYZHf+mog+FwMBIORaPhaDQciYQisWAkFowlQrF4KJoIxeLhcDwYi4+nJqOhfQdGiiuu1TcPfP1tx9lzX3zzIyNJLzzz9PqPP9q0YsXGVSvXr121ef0nmz79ZPP6DZs3btqyafOmjZvXrvlk6bIVr/33zSee+DPF+RC6hJTrnGwF6amTiuezSv3ijz5p6xy83D300YYd/1n8zTur9ry9ave76/a8vXb3a6t2vbVu38dbT67+vm39jisbd3Zs2HX18309y7YeO3CyfWA4smbLDkSpJ33NXPGCTDQpV/wY61+QCQpn/C10UTPprSd99ZS3gfE0UkojLtdhch3MBxxUqYMstZMlVtRnQb0mWDG5FcAp6ey8zs4XmKkCE1kA4Pl6NE/nLtAjWogxuiWDS9LYOY2dhwg/JlXjSp1bqrLzlU6hysVXWjAv4OItuAeWAoinBparESEAs5UIF8CkapivRPgApdSjQhXMVSJSFSLVoGylE/PYiSIH6SdJqRbOfkW44y3/nW/773zb/5s3/He8o0zNwlAStNrsdqfZbHE6XQ6bS+Q9DC3gKE0RgtUCaTU6yOLUqnUGwGyD4NxcdaFKP2dWzuzZObNmZecXaFUaIK9AV6AyFBRqCwp1Bj1otyFandFosul0ZrvNlXkP2yA3hpAYRrtcOMvJBMmhGMOwEkmymWRDgfdwrIyjFM97ONZDYIws+HhGoQiOZz0cJWEwxfMyRbMISnCsxNIiipAcJ5Mkh+EMxysEzsIukiQFux3BMcbuQBb94X/9pdVOJ4FjjNOBGAwWCHQZdGajwWoErDq1wQxYjTqzCQABvUWvNpoMVhNgNRshyGwHzTaTxoQ7bJzLqpozN3d2du683Pz8Qp0eAACzETADBqtWY8zLLbRBDhwjS4tLP9u0edeuXYcOHzp95vSZs2cutV3s6ewe6r820N/b3dXZ3dXZ19M7ODCY2TMNDQ4OXrt2ra9voK9vcGDwxvWR0dHgtb6b17oHo2fPdtXNT7K+SY9/Qi5OSUUTim9C8aVFZZKX07yS5pU0q1xTysaOHUtMxuOpUCQVbuu9ev7qvn0XTh5t297adfLklbZQLDQauj46fiMYHgtHQ+FIKBoLT6RTiWQsGsv00pFILBQMj4Yio8HQSDg6FgyPjAVvjgVvBsOj4eh4JBqMRUPRaDAaCYXDwWgslEjGYolIcuLWDjkxGYsnw6mJaPTI0WB51Y3yivFNWztOnDh7sc1TUqbJKXzmD39a9cF7n6xc+unq5etXr/5k9ZpP16zd+On6T9euW71i1eK333v6789U186HCRGmfARfRYq1bqaCUuoE/3xGqV/88adtndcudA29v3bbc+98/ebyne+v2//uml3vrt3zzif7F288tOyrU2t+uLBhe8fG7R0bd3du3tP58edHD525MnAjunzDD4hYTRU1ZZKT+JKFfMljQtkisXyRUPYYWzyfL1nAFDVS3gZKqWPkelquJ6RaTKh2MeUOugwiiyGiyAJ7rIjP7PaYXB6DQ9LZBS3EFQCEykjm67FcA6K2EFZUcTGlDq7MxpYZMa/KzhpgCeErKLkWk6rdQhUs1VH+FrZ0AVvSQvnrCV89ptTAYhUiVMF8FSbUuNlKVKjOHB7CXCXCV6JCAJcCKF/uJktxvgqVqgmYUlQP/A37zVtFd73rv/NlMes1z5S3PbdluV0IBNog0AaBkNPhRty4IPhQhHLZUbcd16g0WrUWsjiNBhMIOSArXJCvyy/UzpmZPXdO7syZ8/Ly1LkFOpXWmpOnU2uA3FyVRm2022CtGgAy8x6b22qGYJi022G3E0Ux2u5AaEYkKR5BKY5TKJLjeRlDKY6Vec5LEizPyzzvzVw7yEIxTfAcLfOMgiEkSwsMzSMwTpEcQ/GwGycJFicYlwsjCA5HaZcdxVDG7SIsJrvNBpdX1CieUqeTcNhgu82t15lsoFOrNljNNkBrMhosgN4M6M06LWACrHo1YAUgMwBaABA0QmYTpFMbZNL99MLKYgY15ufmz52dn5Or0xgMekteriZ7Xp5WrTPoTVarAwSdKIx99N57u7b9fODAgdbjrafOnL7ScWWgp6/7anemqR4cuPbLveFAT3d3d2dPT1d3X1dXX1dnf0/PjaHrY6PjXVev9nX1Bfe39vgr0qyYlpS0XJRSvCmPNy17JyXvhKBMcHKKk9Kid7iocuzI4VQ6FksEw6lIR39f29UDB9pOH7+0+2jXyePt52KJWCwVznS/mXfsxGQyNZmYSCcy/fPEZCKRimaYrQx3GUuEw9HxaDwUjYfiyUgiFU2l4qlULJmKpyYSqYlkaiKZSidTk8l0OjmZTiQm47GJaHIiFjtxYqyyOuYtGnnno0tHWru7up97+c1HH54366HpHpF95um/LHnz9RXvfbDio6Url61Y/uHHi9965+9/+7/iogqSlF2YhLAlGF9JStWUWI1xAdbbxBcvoDwNi5dtaOscOHd18N1VPz+/+Ls3VuxYvHrv4jV7Fq/b/96nBz/YcnTlN2c+/enSxu0dm3d2btx1dePOKx9/fvTwmav91yNL1nwJc5V0UXOm8Ipli4SShWLZwsyfbMl8rriZ9jaw3kbW00ArdaRYjbGVbrrcTpbYqBIz6rViXotbsbq9ZqfH6FB0NkFr4zVWptCAqQBcbSb1Tt5BlyBigPQ20MVNRFGDSwwAiAwgsostI6VaUqlDhRoXGyC9jXTxfLpkPlncRPoaMLkGk+oQsQYWaxCh2s0GMKkGl2owsRoVqhC+EuErCaECFcscpN+OemC22Figtj80pcU65TXljqVV93wYuHtp5T1rGu7LAk0WyAJZTVbYhbqcKElxDC87XQgEOi1mu1ajB602G+QyGa1OJ2w22fPzNYWF2tkz58yePW/mzDkFhdr8Ar3OYMst0Ov0ptw8VWGh3mK2q9WA0QQZ9GaHzQVabC4n5nCgTgdCkpzThdGMyLIShtEMK1E0L0neTAaaIhdTJMfxsiT7SZITeEUW/STBUSTPMjKKUATBMozocqEYSlEkZ7fBLidG4Kzd7kZgAkVIO+RyOFAEoaxmu05rdLtxmuQsRhCy2M1GUKsBQKtDozLYQbe2ELCYIK3aYDaCmZ+A3gKZHVaTzWK0mQGryQjpNEYatgVEWHIbWbse1OTocudqcvNV+ZqCfF12Tn5OTp5WazAZIb3OpFGpnv7LH3/+7rvdu/YcPnzk9KmznVe72i+3X758+UrHlcGBa0PXBvt6ers7u/p6evv7+q9dGxweHBy+NjDY19vf1TnQ3TPUN9Bx6cJw18DI19u7SXGCFyZEKS140rInJXvSsi8t+9KiN80rE7wyyXuGlbLRffuS6Ug8EQqnou19PReuHDrUdurExb3Huk4dv3Q2lojFU+EMUDkxmUqlk6l0MpWOT6QTqXQqlc6AVrdAjolfIK3MMjk5EUtNxCcmk6nJicw/p9LJiXTGxycxcYv6iCfTsdhEOJmOxc+cGS2rvamUfL/wj4e27bjS1vHlt7sdrPeRObl33vmbOY8+ilhBvyg1Vlc31daV+PwoSmkNkNGCIbiHEiowrhzjK0m5hlBqMbGa8jawxfMpT/2SVZsvdg6cbh94c9kPL37w42vLtr++bMfbq/e8+8nBt9YdfG9z65rv2tb/3L5hW/umHVfWb2/ftPPKsi+OHznb2T8c/mDVVkSooouahFsRSgvYzOVw6UKuZAFV1Ez7G0lPHanUEVItKlQhXCVMl7vIUhtRDBF+C+I1wx7AIZocEuAQDXZRA3EqK62ykGojobfQIOKB+QpUDGByDeVrYjIS9Te6hQBEFtupEpSvIuR6UmnA5Dpcqc+4Z5FFTahSh8q1mFSLyjWwUOXmA6hUg0rVGdcuVKiC+Qo3V5FRspspAR2U0warH33ANi1rvmPqO6V3fbrg4Y2PTduycPqWRY9kgVYzaAEhqw2DKQQmM0CyFbSDoMNktgFGa4aaNplBpxMBDBaVSl9QqJ0zZ97MWXNmzcpWqQ35+TqtFsxXASqNIb9Am5+vAwBQpzMZTZBeZ3bYXHar3WlHEZi0QS6K5GE3QZE8x/5/vy5B9BA4QxK8JBbhGE3TgigVkSTHMIIo+jCUJnCGYSTYTWAYw7Ciy4253QRNCy4X7nSgJME5HYjLieIYDYJ2i9XudmFWs02vBQC90agD1Dn5gMag0wB6nclqses0JuRPW90AACAASURBVDsIa1VG0OLQaQDI6jDoTKDFnnkGW0wQoLMYDRaL2abTGA0F81TTfgPmPlzJucooBwfp3YYCY/5cbd6c/Nzc7DnZsx6dOW/WvPzs/LkzZjKoe/26tT/99NPeffvPnD538fzFc+fOXbzU1tfb09/T13W1s7e7Z+ja4PDQcCblcGhw8NpA37Wenmudnf0dV69euHTuxNmx7sGhj9feQNg0K6d53ySvpEVlQlDSkjcteSclb1rwpEVPWvAMif7RbduTE5FYIhhJRa4M9p3vPNZ66fSpy/uPdZ0+evFUNB5PJMPxZCSVimds7lLp5ERGsb9Y3k2kE6mJ2EQ6niG3Mt+/+GDGUpOJxGQyOZnBMDPHT/HJW/BWfGIylsiMvtPRaFvbmZqWtSVlf6iu+3LL58cPHzx+8oK/8UnAxT78aP5ddz5w29TfTJl6+//ccdudt9/+4P2PFGpBB6aQQhUpVJNCFcKUoUIlLldjcjUm15DeerqoiVBqlq79/OLVa8fO9/73o+9fXbrjlWXb3ly5+601+95cs++ttQc+2NS65rsL63++vPHn9g0/X17/86XNO68s23rs6LnO3qHweys/h/kA5Wv8lejgShawJQvY0oWZKyXcW497azG5BpMy1S/gpMvsRLEd90OIz+SUTQ5JB3J6G6+zcRqIU4F0rhGdq3YUApjJITipEkyqRjMjKKWeLmpmiudzpQsYf0tmOkXKDbS3mS1qYXzNmcgIwtuIKg2YpwFV6lC5GpWq3HwlKtfAUhUiVbmFACIG3HyFky1zc2WIGHAyFW7C47QhhjmzgAduw2dnPUne+WHNfZsWTdv6h0e+eGLmlkWPZNmddtBmd7lQHGVInOdoyWlzm4wgCLlMZshidSAoZbXaLRY7AhMGvVmnNeXlqjOMR3Z2YUGhLi9fp9FYClSASgOoNfr8fK3JDOn0JqMJ0unMoNlms9jtNhjD6MyKOFM5OVZCYYJlZYoWOF4mCRZDGUUuoQiWonhR9JEUT1GsLBWRJIsTLMspKEYjKMWwEobRMExyvIIiFOwmWEZCEdLlRGmKt9vdVtDuduOgxQ7oTaAFtJvNVq3GpDXoNUYTYDWbICMA2iC3Vm20WZ16rdEGOjOoltkIgRaH1WwzGkAzABqNoFYNAPnzDDPuscy93w/rfQ41Z5zHGbMFaz5tygFzHtZNf0A3Y3r+o7PyZubkzs2dM2P603//32+/+3rHzp3HT5w8fuzkmdNnOjrauzu7Oi6393b3DA5cGxy41t/f39PT093T3d3d3d15tfvKle5LlzvPX7x88tz5w6dGO3su//vVMMxPsvIk50lzcpqTJgT5Fxl7Jjh5glfSvHxD9I1+/W08GYrGgpFUuPP6tbOdJ1vbT5xuP3Ci6+zBC8eD8VgsEQxHRiPRYCQWjidj0Xg0Eg9F4qFoPBJPxlLpVCIZy/AeGcBjPDQSDI9G46FMp/0LQR1LpWMT6dhEOj6RTqQzqp5MpCbiyYloPBVOTEQGOzteeeyJ+XX19Q0Ll76/7PCRQ2dOn//jX5+dnW8p1LlNdlZnI+bpLNPnFjz00ByNzk4K5RhfiXABjKsi+CqEKcfFKkyqxuRqVKqiixoZfxOp1K749IuLnYOHTnb9550vXvpo22urdr25at9ba/a9tWbfu+sOfPzZ8TVfn9vwQ9vGHy9u+PHS+m2XNu+4snzrsaNnu3qHwq9/uMHNVmQ0/CsUzZYsYEsWMMXzCV8T7q0nffWYXJOBomGu0kYUg6gPQovMTlkP8oBN1EGc1sZpIFYNMdkAMlNly9XDVreMcpWYVI3KNZhUB/PVsFDN+Fv4kgVMcYtYvojztzC+Jr5kIV+8gClq4YrnM/4W0ttI+ZowpR7zNCByHaLUwEIAFaoQqdotBtx8JSJWoWLAxZbZ6RInW+YWq1y44tBbTDMe0d13p/X+KVJ21tPcb5fXPbB50bTPFj60ddH0LU9Mz3K43XYXTFAsgbMExuAIZTVCZhMEu3EIdNhtCI4xNsiZsXoHDFa91pQ9N39Odv6sWdm5eercAm1+gV6ttRaoAZXaoNYYNGqjXm8GjKDRBBmNIAQ6bJADBF0oSmfqsMuJZabQKEJSpMAwEi8ov1p2UASH44woFlEUT+BMJmMRJxhB9FK0gOMMz8k0JeA4wwsemuJRlGIZiaEEBCZoWsBx2ulEcJwhcdblQOyQHTKaXEYTanNZARCy2C0myAhYIciVmZlrNcAtDYNOI2AFrU6LCTIDkNkIGk2QRmVwmXSVjKMUAwKUoZoyBHBdADMEMGOZQ4vOvts27TbHjLsduTNceo1Fq8ufN89tAVYtff+nn388cPDQ4SOtJ0+cunzp0sULF7uudvd09fb19PZ0dXd3d/f19WVGWteHhm8MX79+bWi4/9pgd19XW1vn+bNrFj15lFFirGeSkVKcPMFKaV6aEDwTkjcteTPtdJpXbgresS2fxVKhWCIcTYWvDvUdu3zs0IWDRy/sPnr15N7zR0bi4VgyGIyMhKPjkVgoloiFY9FgNBSKRyKxW5vhzFgr/Mt7OJGKZoCQzKI4Eh2PRMfCkZFQZCQUGw9GQ6ORyFgkGkzGQoloMBoaC90cC96Mp0Jd/d2L/vS3urr58xsX/fv5V46dOnf0cOt327ZRkt+GSaS3liltJr11dsxnsnB2WMH5CoSrRNgAwVejbDnClJNSLSHXEEotrtSy/ibK20DINWs2fd3WNbSntf0/73z58sfb3/nkwBsrD7y+cu876w69t/7I8q2n1nx99pPvzm/86eLmbR0btl3etL199VenT5zv6xkMvbx4LcxW0t5GPpMnnPHNyph4+OfjSj2u1JLeepivdHOVLqbMTpZYEG+mhTY7ZMAm6Kys2kKrrFSeCZ+jdWYbEJ2Dd9AlhFRDKHWktwH3NKBSLSxUu/kq0tvI+FsYfwvja2aLWpiiZsrXzPhbmKJbvvOkt4FQ6ihvE+5pQJV6TK7F5BqEDyBCFSxWwXwlIlQifIWTLnFQfjtT4iS9ZrXO8MBdlruzjPdOAR/ICmhvf9XzuzUND2xe+NBXTzzy1ePTtzw+PQsE7QTBcIxIYBTixlGYcNhhBKY4RkQRnMB5lpbdbpTAWcRNqtV6rcYwb3Z2dm7+rFnzcvPVOYXavEKDSmstUANqLaDRAoABVKkMRhOk1ZnMFjsEOhwOtxVyoRhjg1wkyWXOGHlOxlEKRWmakVhO5FgJx2hJ9HG0SOCMLPl5TqEpXpb8gqBQtCBJRQwrkSQniR6BU3CCZXlFFDwERnOMKLAeAmNYVmZYCUFIhuYpksdQyuVEVLl5ZrUGAqw2sx2yOpx2GDBYnA5ErzXZbW691miHXBkNG/Rmi9luNFiNeqvBYDaaQLVKTzosb/x90ct/rH+qRnqm0fNUDf/HEmKhBwkggGv6b6CHshyP3oZk31MK68spiLeqrbMfbinxfLlp/fbtO/buO3Dy5Okzp8+0XbjYcfnKlfarVzuu9vb0DA4ODg0NDQ0ODg8Pj46NjY6O3rx+4/rQ0PDg0OBAf8/5C28/8/w/SgI/espuMPIEI02y4iQvTwhKUlRSoictKmnBMyl5RgTP+Lr18VQoFg/HUsGrw32HLx7dc3rXgbPbD3Yc23epdTA8dnN8aCx8IxgeCUeDY6HgSDB4c3x8NBIORiM3x0ZHg6PhWDgUGf8VrkxOxH7FLcdDI6HIWDg6FoqMBWPjo7FQ782bXdfHum+OD4fDN6ORsWgkloxGYsFoItQz3Pfk355urG1pbpzf1Dh/6xffHjt5pu3y1eff+AAWKnClHuECVpdUoEMKDZgN9mJcAGErMK6S5CthqhjnKymxllLqCE8d4amjixopTyMhVX2y9fsLVwd/3Hf+xfe+eXP13rfX7n9txf5XVux/Y82h9zYe/2jLqeVfnF393fk1355f/8PFTTvaN29rX/758RPnenuGwm8v3UwI1XxRi1DymFj6GF+ykClq5opaGF8z5WlEhBpEqMKkaidT5iRLXWQphBVZEK8Z8RhdstEh6kFObSTzjXi+mVBBtBHObH2rcbkWE2sJpQH3NCCeeliqhYXqTDYaXdRM+5oppYHxNNG+ZtzbSPqa6FtLrAY6MwP3NpGeBkypJzx1qFiFspUuptzNV7i5cpgtd9OlDrzISfodhGLRaHX336W/Z4r53izzfVnuR7P+6LpzeeD+LQsf+vzxaV898ciXix7d8ti0LJfdLbASz4oIQpAkx7ISSXI87+EFD44zLKMQuOB0oATB2SC3RqNTq7WzZ83LySucNTs7t0BToNIXFhq0WqtKZdRojHq92Wyy6XUmi8Wu1RqtkMtoBJ0u1GJ1oBhjs8MYwRIEhyAEzyk4RhMEw3EehpE4TsExRvzlVFhRSgReJnFGFIok0UtSPCcUMYxCEreMPkicFfkinvcSOPOrB4goekmSh2GCZWQMpVGEInHOoDWYtAa71eGE3FazDXbjRgB0OhEAsECQ02iwgha71WyDrA7AYLFa7EbAbDRAeq3ZCJhUhRoSBBb/KfDPcqTEluu15CjGOYLuUUYzDcm5F3r0dtu0qY5HpjofmQrPvAOb+1t0zp3I7N/B8x789x9avv3ii23bdh0+dPT4sRMnT509f+FiR0dHT1d3b3dvT3fvQH/f2OhoOBweGR0dHB7q6+vr6e7uutrZ0Xa5+8yFs7sP/f1PTy0oCyz2+Q+J/mFGSfJCmuPSvDwpeScFZZJX0qJnnFNCK1ZH48FoLBhLBDtv9O27cGTfuV2Hzu05dKn10MXW4UgwFBkJRUcj8dB4NBKKx6OJRCQejyYSiVQyEo+G45F4KpZIxZMTsWQ6lkrHEhPRcHQ8s1gKhkeDoZFgeCQaD4dSEz0jwaFwfCQ2cSOWvBmPj8aT/WPB0UQikYomUqH+m9f++s9/1tU1NzTMryyvam5asG3n3vMXr+w5et5b84SNLDbauJxC64x52jl5Rjvqw7hKmCnHuEqMLYeZElwKUGINrdSRci0u12JSDempp+SqDV/9dLZ94IufTz337rdvrT7w1pqDr6869OqKQ6+uOPTmqqNLNp5e9sWFld+cX/nthbXft23Y1rFxR8fSz460nuvpHQyvWP89JTdwvma+ZAFfPJ/xNdNKI6U0knI9xlcjXCXMVqB8wEmVOnC/DfaaYA/g8phcisEpaCC2wEjkGTAtyNhwPy7XcP4WpqiZ9NRnvgmlHpPqULkOlWvdQsDJlmfyk5iiZtY/n/U1074moqiR9DdTt/IcGm+5z3saCE8d6W1AlVoXF3AxARdV6WLK3HwxzJW6yBI34XPjslGj1Tz4P8C9U033TjHdm2W6fwo7N+tf7B1r6+7//PGHP3/84Y3zH9g8/8HNCx/MctndPCPQFIegJMvJDCvhOMMJCk7xMEyyjIKhrNtFULRgNkMqlSY3t2DOnNzs7IKZs7LzCrSFKn1BgVarM6vVJq3GrNeZzWabyQg6bG6D3gyCLgAAnQ7UbIYQlAYdCIxSBMHDCM5xCoYxGE6zrIcgeYaRMZTmWJmmRByjRalI4BQKZ0TBLwoenGB4qZjnvTTJC0KRwHtZgpOFYpZVcIJhWZEkWBQhZakIQ2kUIQXeh6E0SfA0KRoNFqsZAi12lx02A5DbhZlNkM3myjzyM2CWxQRZTJDJCFotdrPBYjbYtVqLQW9UF2gxYN7bdcCrRdMD5t85Z2aB07Icj2Q5HslyTsvCp0/Fpk9BZmTBM7KQGbchj07Bpk9Bp091TruN081e/PyzP33z3e5d+w4fOnry5OlzF85fbr949cqV7s7e7q7e0dHRcDiUSS3tH+jv6+vr6+3r6eruau/oOHP68vGjmz9cWlccqKms+WtZ7Ye+ij3ekh5WibLeFONJU9IkIU1SYpzggx98EEyOhuJjidh45/WBPRdbD7btaW07ePTS0daLx25GQolkKDERiSTjoWQyNpGKpxLJVCqZSidTiVgikvHouDWOTkcn0rHURCyejMQS4WQqlkhFEslwPBEKRcMXunuPX+ocjcR6hq73B2M3YrFYauLaeLgvGIqmYsnU+MDotb8++2x1XWNzw2MtTYv8/vKGlgXrN32258CxukVPqUxojhqaW2DJUYN6E4zQpYQQwPhKnKtE6DKYK0elACFWkWI1KdbgUk0GVCI9gS3f7Th7eeDTr1qfeeu7/y7f/9ryg68sO/DflUdeWnro5Y8Pvbnm2OINp5Z8dnrplxfWfH9p9Xdt67a1r/jqaOvZnr7B8Gff7Ke8LYyvhfe1cEoDwVUhfMAtVCJ8AGbL3UyZmy1zMWUQXgQhXrNb1rlEvUMCIEELMfkApjITgFu0kyW4WE0qDay/hSlqoXxNt97qngZMqiWUekypcQmVTrbczVdiSv2t/tnfQhc10SXNTMl8qqiZ8c9n/C2Epw7z1KGeesJbR3jrYKnGwVbYqTI3VY4w5S6m2MEUOQifGxMsWq32wTuN92YZ759ivTfLcs8U6++nlGmyXvfe8UnjfZsfe+izRY9smv/7TQvv37jgriwMwXlWokgOQUmOV3CCRRCSonkUpRCYlMQiDKVhN4EiVEGBOjs7b9bMeXm5qnnz8mbNzsnJVRUU6lRqg05vVmuMWq1Zr7eYLXajEbSBTkBvAa1OEwC6nJjZZIPdlN2BuN3ErxrGcQ7FKI734ATDMBKKUDynsIyMYbQk+yXBy5K8KPoFXiFJlpf8DCtRJCcIPpH3ciSvSMU0IxEkywsKSXI4zshSEY4xGEoKvAdDaYrkaVIE9GaLETQBVrcLBQxWhx25FekAuowACIEuvc6cMegwmyCTEQIAwGiwqgoBQGvWF+hYS8GX//a2vlG8/b+BlX/zPOUp9Khuw2ZlITOmoDNuQ2ZMhWdMcc+YAk+/DZ5+O/Lo7di0qfAjd9gfvq3Erl77/ts/fPfj3j37W48cPX/2THv7xc7Oq1eudPX1D4ajsYyABwYGBgYG+vv7B/r6+3p6O7u7uy+3d509d2bf/tf+8e+GspqGQGNLoPHPVQueK65f6qn4WSk5JXq7ZN+AWNRHywPvvhNK3ggmx+KxYM/N6/sunTx4YVfr5SPHOo4ebz85HArFksFIIjQWDQXjsXAiFk5EQ/FEKJGOJhORRCySiEYSkWgykkhFE6lIMhXN2Hqk0vFoPBSOjI4Hb4yMDfcM9p+5cvVSd093X/elrt5Lw+GB8Wg8Hh8NhTqGhgfGboyGBofHB5598cWauqbH5j/x2II/VNc0MpwE2dxqrdEA4oUAqjXhVpfsIktgshhly/GMhvkAypSjXCUmBnAhgAlV2C3YsArhK2lP4Msfd5+53L9s8/6n3/z25WUHX/pw/6vLj7y84siLyw6/sOzIC8sOv7zy6Ovrjr+/5ezHW8+u/PrCqu/bVnzVevRsd++18Z/2nmLLFuJKHcFXIVgxjPmdpN9O+WGmHKbL3HSZkyy2uBWjQwIcssEhaiBGDWCFelRtoY1O2Y77XUIlIlURnjrC04B7GwlvI1nURPmbCV8jVdRMehtJbwOu1CFilYuvdAqVqFKPKvWkt5EpaqH9zUxxM196y+uH8jXhnjrMU496G3ClFpOrULHKyZS66GIn7UfYcoQod2BFkJs05M3TPnCH6Z4s8z1TjPdPsdybZbk3C340a5F96vKqe7csnLZ5/sObWh7eNP+hT5ruXt/y2ywMIRiKJ3AGRSmOVzCMwTE6Y5dB4IzAe2A3kaEjZjw6e+6c3NmzsgsLtDnz8ufOzcvL1xSqftUwoNGa9AaLyWzTGywg5NJlnpdG0OXGLKDdDZNOFwq7cYaWYISgGZkg+IyGCZJjWYXAOVHwMIyIoZQoFXGsROGMwBdxrIThNC8XMaxI4LTA+3hWoXFGkopoRsIJhhcUkuJwghVFL4wQCEpwrAK7SQJnCZzPGHEAeovT4TYaIavFAYEuo8HqtCN6rSmjYcjiNOqtVotDrzfr9YDRYFOrAKPWqMtXw9rctX+T9rzE731Z2PkcueWPphd905sddxerpwq5U/FZU5wPZ7kenuqedptz2hTHw1McD9/m+P1t9t9PtdyfVcdjG1at/Pbrb/ft2Xvi+Ilz5861d7Sfb2u7fnNkZGy0PxN2ODCQyTwc6B/o6+3t7evr7+rvae+5cqnjxP4Db//nxYbKqoaauobGx+pq5y+saX6iuvGJ0sDfyyqeL698wev75v3F0fhYJDEWTYwPjFw/cPHkwfPbDl9uPXrpYOvl44PB8Uh8dDw2ejM0OhYJjcfCkWRsNBK7GUkEo9FoMjEeDY+Fx28GR8ZCI8Hw6M3gyPDojRvjN/uG+i+2X+jq6ejpu9p7ratzoPtMx5W2voGBkdEb0cSV0dhwJBlOJG9GIleGh2+Ex0KxmzdDwy+99lpdQ8uihX9c0PJ4U9Oi4uKAzYbc9/tHC40whHthuhTlq2A24CJLELoM4ysxvhLjKlC6HOcqCakKESoRviqzIMXEKpgtZz2Bb3/ee/pi7/uf7nrq7R9eWn741Y+PvLzsaEbAzy89+sKy1v98fOTFFa2vrTn29idHP9xy+qOtZ5d/0Xr0bE/PwPj2Q2e48gUutsyJ++yIB4I9VpfH6vTYUZ/VLeshrgDAC4yEysJqrLzKxKgADABJCPXYuUqnWI1I1ahcjXtqCU8drtQjch2q1OPeRtRTj3kasIzphycTjFjrlgJOoRKWalClHpFrCU8D42+iixqZoia2eMEvWYp1mFKHynWYEMCFgJstdzBlDqbEzha76GIY9jotmHH2DMP9Wcb7siz3TjHdcztw/1TT/VnW+7OknKnP0Heua3jo80UzNrTc/0nTXeuafre6/rdrm+7OQmCCJFgEJnGM4TgFRSmK5HhOJjCaIjmS5ACDRVWonTVj7szpc3KyC+bMzsnLVWXPy8/JLsjP02bWxSq1Qasz6fRmA2A1mW06g8UMufSA1Qo5TWbI7kLMkMPlxl0u1GGHSUJ0OlGKlnCCd7txjlUoiudYD4LSHC/TjIggpCD6SJIjEEoQipiM3YfiZ1iRJBg5Y0CN06LoJSgOJ+hfNSyIHhQjUYwUeC8CkwTOUaRkBKxGg8UIWEGrPROMBoFuQG9x2hGDzmyzwYDBagNdBq0ZtDgAg9UCQFYjpNGqtTpdfr7Kqsp+tR789E+GLX82f/Fny+d/dvzwcvG3L5WuWWT5sNH4L09hBfAAMet/wIeyzA9kmR7IMj94m/WBKdb7pwD3TTU8eOeict/GlSu/++bbvXv3njh16vipE+fbzo+M3rg20NfT09PX19f/y9fAwEBmUt0/0NfX193Vfr7j+OGjP373wX9feaypob4ysKCq+smG+paGptqGlrrappb6BXVVte8vfjccGYvFRyPJscHR6/sunDp84aeDl48dvrD76OXj/ePj0cToSPjG8NiNkXBwPBqOJGI3QuFro6GxSCSSSoTisWAsEo5HYxPxSCJ6Izx+bfRG99DAmUsXeob6xyLjwdh4KB6MJcI9N2+2DY93jca6bo533xzvGw32jYe6RoN9o6PjkdHx0NBoaOT1d9+pa2hurJ/fUDe/ufnxqkCTLJfAlGhnih1smYsucVJlIOqzIR6MrcD4SoQtR5gyjK0ghACeYRu4SoQPoHyAlKphukQurvtx58ETbb1vrPr56Xe3P//x4Zc/an1+ycGXlh9+eXnrcx8demnF8ZdXHH9p2dGXlx15fXXr25+ceHfj8aWfHz1yururb2TXkXNC+UInVuzGS5xkCYgINC5JuETBjAtCIKPTaUUQJ+204RYTVqBHTC7BTZfAYpVTqkY9dbhcg0s1pFKHidWZ9ENUqkHEGtzbiCr1bqkGVepwTz0m15LeBliudgqVsFwNyzWEt/5WaJOvgfI1Ut4mpqiF9jaRSh0iViF8JS5WIVylk620sxUQU2on/Q5YNOktxkceMN+bZbo3y3TPFMu9Uw333a6/d6rh3iz7g1Mq9bc9L9y+vPp3K2p+t7L2N8trbl9SeduHgds+qrk9KxPggMAkQ4ssI2EoxdACS/GYm0AREjBa52XnFxRoZs+cpyrUqVT6wkKdSqXPz1NnZxcUFuhUKn2hWqfWAFqdSaszAUbQCjr1gNUMOgHAajbbAMBqs8MW0Ol0Y24Yt9tgmpIQmGQZmSQFtxvPnCtxrAwjJMtJNCMgCCFIRTTFEyglCn6WlUiKFZRijpdokpUkP8vIFE7Lip/OuFuKXpLiSIqXZB+KkQTBCLwHRSiK5FnGa7XYDQazxWwzGa1OO2IEQLsNAQxWpwMFDGYIdBn0FsjiNGjNVrMD0FtMBshkANWFKo1KU5CvsqrVnz5Xf+j9qsPvVh9+u/rIuw2ty544u+bPJ98rP/Z28fbnpfV/wt6oMixEp4n5dzqmZYEPZoH3ZVnun2L+/Z3A/beZp/32L7XlG1ct++n7b3fu2HHo8KGLl84PD1/r6ezs7u7OWHr09/YNDlwbHh4eGhoaHBy82dt5pXXnkU1Lty1+aetr//pq8Str/vX35U8/vumFJ1f9Y/4LC2oWVgYaa1uamx+rq69/483XQuGb8cRYJDU+EB7Zde7EofPf7r3YevDcz0cuHe8dHYulxkKJ0ZHI+M1IJJxMRpPJaCoZjCUiiXh8IhlNJcdj0VgqlUing/FYMBGLpFM3wsGh4OiNSPD6+MhYNBSKBROpyI1Q6FzfjcvDwb6b49dGxq6NjveOj3XeHL0ZiYxHRsZDw8Ho+Lsffljf2NLUsKCxfkFT08Lammavt4yWih1MsY0qtuE+G+63wh4n5iOEKlwIoFwZypbibAXOVyF84FcN40I1BHusLtFb1rjjwPGTFwde+fj7p9/d+a8PDz27+MC/Pzj4/EeH/vPR4X8u3vfs+/tf+Lj1Px8eevHjIy8uO/TKiiNvrDu2+NP9+45f6e4dOdXWW1T7Z6ND1oOM3mAvYpg3Hm/5+I/zP3iyZelTj3/0vwuXPfXE6mf+3g5z5AAAIABJREFUsuL/nnz9z094RcXkolx8BSLVYHINqdTRch2p1BFyLSnXkUo9qTTgch0q1qJSHSrVusQqt1wNy9WZk31EqnYJlS4x4BYDhKeO9NSRnnrSW08o9bS3ifPPZ3xNuFQDcwFMqML5gIspd7KVDrrMThQ5XZJFZVQ/dLf+vizg3im6e24z/W6q8e4s3f1TDPdONd+Txc3OesI59Q3PHUvK/ue9kjuXlP12SdnvPii5e0nZ3Usq7spiWBFFKRSleE4hCQ5DKZ6TSYx22xE75Mov1OYXak0mSKPSW60Orc6k1gD5BdpClT4nV6XWGAoLtSqVXlWo0+lMGo1RpzNZLA4AgEDQZdBbrCabGbA6bTBoddgdsNOFgJCLIkWXE6MpiSIElwthGZGieJYR3TDOsBLNCDCMC5KPJDkCpUSxmGEkgmAEqSgTlSiKfpqWMYSUJB9F8xTJypKPIDgcZwXRixMMTtA8l0lm41nGY4Pcep0ZsjoBvcllRw16i8OOGgygzQ4bABME2g16M2h2ADqLxWTTagC9zgLoLapCtaZAp84rhFT5G/5ddubDspNLKk8vrT79QfHpJd5TS7yn31fOfKAcfVs6/Lp8+A1p+/PE2kWG1/3zHnfcL8y53f77LMe0O2wP3WG+P8s96+4nq7ybVnz4zWdbdmz7+czpk709fe0Xr3Z2dmUwj4yR7dDg0NDw0HBn26VvNhz88IXtr//tm+f/sOU/i7598Yl9bz99fu2rbev/e2LZs9tfe/KtRZULA6X1tY3VFdUvv/D8+PhwJDkejY9fD43uOHv84Nkvd7cdOXD2h8OXjnffGIsmxyKJ0XAqNhKNj8US0WQynkrEkonkRCKeSgSj0WA8Hkunw8lUOJmMTaRiqeR4LDoej41Fo9fHx8cj4dREfCIdi0+kxpMTI5FoMJa4GY6H48lIKhZOxmLpVHQiEp0Yi8TGlixd1ti0sKX5sYb6+Q318xsbFpSVVPK8F2OKEaYcY8pRrspBlsJUCcEHcL4S5UoxrgznKjC+CuYDCB+AuUqUD+BClc5C5hTaisqbdh46dfRMz4sffPvMe3uf/fDws+8ffHbJoReXtv7rg8P/t/jA0+8cePqdfc++f/Af7+79v/f2/PO9Pf9asvuNVXv2H7/S0zd68nwfX7wgRw3ajZY/lxV9+co/9y15ae+SFw59+Err8tcPLnl559v/+vHVp7e98cy+JS9vfuP5ipIKJ1WCizWUp472NVGeZsrbQPsaGV8j5W0iPY1YZhbN1+JyHSJVO/gKtxhApCqYr3Rx5W6+wsVXwkIAFqowqZpQakm5jlIaaG8T5Wkk5LrMUSHMVbnpcjdX7mJK3bjXYae08/Lz7rqz8M4s1W+y1L+Zor4zS/3brMK7stR3ZYH3Zcnzbvsr/pslgQdXVT20rv7RdU3T1zU+vLr2gU8bZmxsnvNJw8wsQfZiKEGgJM+KOEohKMUwEuLGHTa3ww5rdUaT1eZwInq92WxxqFR6rd5YqNKrNaaceQWFhbr/x9RZhsV1bn+btkd7/j2nPW0jpDFk3F226zjuMIwg8aaNEFdixBOIK3ElCsHdNZCEpJGmcQ8uwwDvh+n/fd/rmmt/mO9rP89ea/3u25/JZbH5TCZfKJQJeBI+TyIRK0QihVwBiEUKqUQlFas0algh0yqVWgCEFHI1geu1GoimzARu0GphijTgGK2jzSCI62gzTZkgCNPpA3GUQmDMaAqmSAOOkkZDMIkZMIQ26IMJwoiilNkUhOM0ipAGfQCGUARGG4wBIIwjKElTJhBACVxPUxa1CuRxxQo5IOBLVQqAxxUrFSCfJ1EoALFYrlSohHyJVKIQ8qVioZzLEQoFEh5XxGKxOEyevy9bzZp8ZgnSnE427tI17NK1plO3d6KN25CmbWTjdrp6M1m5kareRFVvwMtWakuXac5P58/HvscnemnGfKH6/kvVD1/CY7+EJ/09nlbtXrfi0pmTVWXlvz962n6v/cHj335/+vvzp89ev3r75s2b929fvX3cfvfGsbp9qyt2Ls5Nm3t93ezsTXOrdy9pP7H+yeUd7Re2tWSmtp9c13B4+bGViT/bYqND45YuX/Gp42XvwKfegc8fuz+XtDVW3blWdr+mqi27+mHLkw8fBlydfYMdA+7+frerq3+gs6+/d9DVPzTc5xrq7u/vHRgYGhkZHB7pdbn63e6B4aF+t7uzb7Czr7+zv6+jv6+rf3B4xD0yMjQ07HaPDLvdQ/0u14B7ZHhkeHR0aGTENTQy2D/c2+fu6Hd1HDx21JEwY1rS7GlJs5KTZk1Lmm2zOs3mMFIfhukiEF0MZLCCdBRIhKOGWJCOAMhQVBeJ6KJRjxlUF6WloxB9LEJHU+Y4AAu0hNkKqpqqW/9YsfPGyn2V6w83rtlXt3JfzfK9Nav21y/fW7dkd/XinRVLdpYt3Fq4YEfRvC1FKdtKUveXVDU/f/6m596DF9Ocs2YHBp1d9mvjka1Prx59kXvmeeH5F9mnW09l1B7aWpaRWrJjVVX6utqM1KaDm85tWR0RFAsQUbDFigU7iKAEKthBhyZQIQlYkAMPTkQCHLDFgQUmohY7GmBDLfGQKRYwxkCmOM/aM2iIBfUxsDEO1MegpjgiwE4FJRCBCZDxz1k0bIz1VK+WDNUgJoVYw/Ge4PPPL/z/5sX+mxf/n1/w/+HF/6cX93+8uN94qb/3iuP+NVX/72P2H6/MnnzeOfFC0uRLMyedmzbuhP0/p+0/nE+ccMYx3stgCkS0KA7hOkKHQTiIEARlhABMq4HVKlAokilVgFIF8IVSuQri8cQCsYzJETKZQt9JvkwGl8HiMdl8JpsvFMr4PAmfL5FIlWKJQirXCkVykVgpkahUSlAm0yoUGgCE1UoNgelAAKJJI44bQADW0SYcoynSBGhRPW2mKTMIYHpdIInrUBQzGoMpUk8ghMUYQhFmHDOYjME0ZcIwnckYRJIGHNeZDIEkricJ2mwOBGECgnAdbYZAjMBpijRp1JBAIJHJAB5PqlAAfK5YJQcEPKkH2aGQKMUiuVgsEwikIqGMz5eIBDIOW8xksnksrs9UFsTxvrISbdtnuL2bvr2LattNNG0DmraCzVuRpm1kTRpWslpTtgYoWw0UL1OXLlcXLJIdsPvb5V/D473UP3yh+f4LdNyX5KQvlWO+IPmTFiXHXjt18re29uaW5ta7dx4+ePDHk9+fvXj16s2bD88e/ZZ/qel4WsP+NWVbF+ZumJOzcU7Z7qX3Tm97nn3obWHm/fPbmo+tfZy148H5Tc3HV13dvHCBM3bRwl/efHzWPfCuu+/dh54PRa0NVXeulbVXVd6+Vvmg6eHblwOuzv7BzkF3j2tkYHDY1T801DPg6h4Y7B5w9Q0NuUfcw6Nu1/BQ39DAwLB7cGSob8jd5xrpH3IPjLj7R0Z6XG632+12u1yDAwMDfQOugaFhl0eA6nYPutz9Pf2dXX0fP/W863Z9PnbqRFx80oxpvyQlzEhOmj0teU5S0qzIKDttCMV04ZAuBtBbtUQ4QISC+mhAFwFR4QgdBVFRiCEWNsaAhmgtHYXo4zB9HKqPZggAY6i1sLqp5u7LlC3XlqaXbTvRuuFQw5pD9Sv21SxNr1y5t3ZZetXi7WWLthUv2Jw/b2Phz+vL5m4uX5VRWFrRfru0vPzU8ext65v2b/n93L4/bpx4mXfpfd6V19lnH2cdrj26peHEjoZjW2v3b6jbu75lf9rdo9vaTu06u2ldiDlaRYaA5lgy0EkFO6lgJxmSQIUkejYlsaAENCgBD04kQxLpkEQ80AGbbbDFhlrsoCEOMsYixjhYHwPpYlBzPBnsJIKcsNmm1cdCxljIGAPpoxF9lBYPVAA6Nk/+05jJPt/8D+trL84/vfj/+lL076+E//MF/2sv4f94AWO9nIq/bw3+/oxzzMVp4y8kTzif+NNZ50/nEiefsnuftI054/jxTML355N/8KL1ZgwiSITSUyYMJjCCpvUWBCZUSkAqUbLZAplMLZEqBUKpSg2z2UKBUObP4DH8OP6TprAYHE9Di8MRegLxAoFULFGKJQqZVCMSyYVChUSqVioADwwEhHGNGiQJIwTCJGEgCSMMoXq9BSd0en2g5z6vo80QhBv0QQSuQ1HCYAwiSQOGkBZTMEWaCFxvMgZRpAlDdSZjiKeGzaZgijSShN5kCoIgAoYIHW1GYIIkdBRpAgFEJJJJJWoeV6KQa0V8mVoBSoQKqUQlEcnFAqlErBAKpSKhTCiQ8vkSLkfEZAr8/JlsBtd3CpOSTMhejbSlky07seatcNNmoHGzunGTpn6Dum4zWLFeW5aqqVinrU/DGjZhFWs0JcuVN3+VbgzwDmN/BY3xAr/3Qr2/oib/Ffb+i2rMl8DEf84K0RdkZdXW1NXUNNy5ffvhw/Y/nj198/LFs9qie+fSbx/bULl7ad6GOTlrZxZvntdwMPX5rWNvyi91VF95fDm9ft/SRxe23Duz8XHWrj9u7q08vjZjzS+vXz/pHvzc3ff+Y8+HvLb6mtbLpXdqyluuVNxvePDy2aCro2/gY/9Qp2u4d2hkwD3q8viEh0bd7lG3e8Q1POoaGhnsG+rvH3G5RoYG3R6zi9s1MtzvHuobHBweHvJYWgaHBv5ML4263SNDHpp832B3T/+njp53Pa6Ok+fOxMUnTUua47QnJyfNTkyclZgww2ZLsgRE4rpwWBcD6GLVRDhIRWjpKC0djujCEToSJCJgKgrQRQK6SICO8mxQo/oYvpw0hdpK69pq7r2eu/7Ssr2VW060bTrSsu5w47pDjSszqlekV63cU7N0Z9ni7cW/bsyZvTprQeqNxamXN67dn7VtZ9m21MYdax4cSntyMeP51SMvr5x+l3v11fXz9zMzSnauKNi+rGzP2rpDaU0HN9ft2XD74Jb7JzMentv38Oz+I2tWYVSAigjHjHbCYqeCEqiQP0e+VHAiarbhgU46NIkMTiCCHGRwIh7oRCx2j7IQtcRjATbEGIeY4jwmYdRiAwxxkDEO0seA+kiQioSwEJkan8zgj53gxxNoON6TOP/4kvdPL/6/v+J/+xfeN1/wv/ZS//cLu+Tvu6N+OJc8IWu698XkcWcTx55LHHvW6X0ibsLx6LGZsWMuJI87N+3789O+8wJBVKMEQA2CIiSkRSjKgOG0B/XGYQuYDK5KCUjECplUBYI4g8kXCOW+Piy/yVNZkyYw/VlMBo/DFvJ5Ei5HJBTKBEKZUKwQixVSkUosUghFCqlMLZOrFXKtUg6AEK5SAjhu0KgBEtcTuBEEUJo2oxhF6ywQRNA6k05nBiFcrwsiCT2Kknp9EEkacYwyGgNJyojhOpMxSEebCdxoMYWRpIHA9WZTCI7pUIQ0mYJByHMOW2CIwDG9jraAACqVKqUSFY8rlknUIoFMpdBKRHKJWCkRK3kcoUSs4PPFIpGMxxUJ+FI2S8hmCfz8WEx/tu8kH1oy8epSsHEL2LAVatkKN6YBteuVlWuk1anK+jSoej1QvFJRulpdvkZbtwGpSQWLl8nzF4jOJDKX0z9YfL4Ex3ghE76ip/wNGfclNO5LaPwXih+/isK018+eLMjNq6gob2trefr48Zv7d9uvHm3N3FiTsSw/be6tDbMLUmeXbZx3N3NrZ9WVzuqbXfU5b0vP1+xfXbtn2f2zW98Vn/hQfelj9YXW63uethf3D37sH+z5NNB56259dcuF4raqwsYLJQ8a7j7/vdf1sXvgY99gx6C72z064B4eGHT1Dbp6h4f/N3I46hoeGRocHugfHhwcdg8ODw8MD/cPD/e73T2DAwNDrpER9/Dw0PDI0Mioe8STdhod8jCoR0aH3KODg+7uvsGOXlfHxWuXY+Ocic4ZTntSgnNmgmNGcsKMpMQZkRFWSh8G05FqIkJNhANUhIaKAOhwiAoDyXAtFgaSkSAVoaUitGQkQEfDuhhUHwuQ4YFRydnFtdkV96YtP718X/XmE21pR1vWHWpYvbc29UD9yoyqNftq1x2sW5leumhH/saNx4p3ZVQeOlC+Z0tF2or7+7Y+PZHx6sqRZ9ePPT6979nx/b8dzajYvqJw04KirYur9q1rPLKlbv+mpgNbmg9suX1wy28ndz48s+f384ceZGWuW7IIIkMQXSxmspKBTk/qiA5JIgMTMIsdD7QTQQ7PDw90kMGJqMWBBdiwwD8XRbEAmwesA+jjIKMV/nPcHQXTkRosSCSBJ0/lTGVKlIBRgQQIGDze13/lfe3F/fcX/O++FP7bCx3rlSj7267wcZdn+l6f7XN1+sSrsyZfmOZ9MXnMxaSxJ6zfH436T2bsf884x5xLHnvS8Z2XWCRXKwAUJhCEhAEUhnCxRM5i8jxUGrFIjiKkWgWCIIrAhB+Dz+NLfX1Zfj9N4E0ax/Zn+/tz2WyhUCDjcIRCkcJTwwq5Ri7RiEVyPl8ilallMrVaDSllWhBEVUoAx/QaDUiSBoo0QwBC02YEI/X6QBAiKNqoNwRAMG7QB1GEAYFxnS6IpIwIShiMAQRlRDHaaAikKROJG8ymEILQYyhtMgZjKAWBmEFvAQHc0/SGQAJFSJoyQyAul6klYiWfJ5FKVAKeRC5VScRKsUghlSj5HJFUouLzxBKxgscRCoUyLkfIYQtYTD6LyZo6caKKNfHYXHXDNqR+K1K7Caxer6lYI6tcq6zfBDWmoXUb0bJV2uIVmuLl6rKVmtJlquJl8sIlklvzBcdsfrOBb8hJXuTEr4w+f4XGfaEd9xUw/gvA+yvZmL/E4tIj29Zfu3S+prriQfv9p7Vlbae3NRxaU5j2a876Wfmb5pRs/rVia0r7qR0fSi98LL7YUXmtpyn/bVlWzeGNpRlLn2bv62y80dVU9KHi/P0r236vvdnV8azD3ZV7t7685UJBW0V+84WC9vrmJ791Dn7sGvjU1fupt79zaHjANdTX19/V19fpdg+MjrpGRoc8IcShkaH+IVePy9U75Op2uT71933q7e0ZHBwccf//yPjhkf9NMo263H/KIvr7XV19gx19ro6s7GvRsbbkxFkJjmm2+CSHbVqCY5rTkRwf7zQHRKphiwoN0ZAREB2ppSIAKlxLhGiwEA0aClGREBUBUpEaIhzUxwB0FKyLAciI0NiZuWUN+TWPpq88uySjanNm28YjTesO1q3dV7t6b/XKjMo1e6tWZ5St2VO6fFf++qW7GzdvfHfm0IszB/44kvHi5P63V0/8cfZ4y96ttdvW1G1bXZK6sGLTktv7N97J3PX40qFHlw7dPrq99cj2O0d3th7Z3n5y16NzB/64dOz3rMPVZw86rUkAFY2abGRgAhmYQAUlep5EoBO1xGOWeCzAhgfasQAHFujELHbUZPVgZRGzFTbHwRYraIgF9bF/FjAdCdMRGiyIKdBO9uHyBFoNHAQSUVIsVCyQc7/9J+d/vLjffCH+1ouY4DVb/bcDcWOu/uyX/QvnyqwpF5K9L03/6VzC2MtJ3jfmTL2QPP6044dM67cn7d+dSfzxXPIYL7USIHGdXm8GYVyrBEEAlcgUUqkChgi1CgS0qCfZhyIUACD+TD6fL/X3Y/mM/UEydTzbj81g8NgcoUAg5Xqu0yK5UCSXyzRyqUYiUfKEUqlcLZUpNSpIKVd7qFo4pocghCANFGmCQdSjbtAbAiGIIEmDXm/xbFPTpAFDSL0uiKSMKErojQEkbcJxvaeGCVxvNgWTpBFDab0+EEFIEEBpygQCGATinh0PFKH0uiAUoTRqRCxS8LhioUAm4EskEqVMpuYLpGKRgs8WyqQqLlsglaq4HKFAIGMx+Ty2iM8VcXl8P9+pzEkT18SIG3ZQDVuxqvVQ7Uawcq2yKlVVuwGsWw9WrdWWrlSVrQFKVqiLlylKlyoKFolzU4T5i0TX5rB3RXo7pX+1TPUKZHwJj/9CPf4vau8vAe8vQO+vVGO9jHzv2dFBR9O3NtXX3S3Pqdm/qmRbyvXVM/I2zina/Etl+uKGQ2vvn9/98taJD8XnP5Zc+lR1s7u58FPdzTuXM0r2LW28sPV97fXPFRfe3djz+MLWR4UnP716WH63oajlQnZzwa3Gc3n3aut+a+10fewZ+Nw/2D3o7nMN93sw8Z7n8Mjg8KiHCuDyKJe6+vs6+no+9Xa+6fj4sad7YNg9NPL/rC7ukcEh98DQyKB7eNA9POAeHnAN9w26e/tdXX2ujj53583CW1ZbgiM+KdE5zW5LSnDOmJY4M8E5zW5LjIq0w3iQFg9T42EQFQkQ4VoyVEuEaPAQNRaqJSK0RBhARKjxcI/cCDXEAnh4ZPzPJXV3ipv+SFp+Zsmeqg3HmtcdrEs9WLt6X/WKjIrlu0uX7ypKSbu5aPONJZtvzJ538OeIWYeTZ1asXHJv+4a7GZvb9myt2ri6bsPK2zvX39m/5cGxXQ9P7P3jwrFnWZm/Zx17dPHQnWO7Wg9vb89Mbzu68+7JjN/O7Pvt1J6Hp9IfXThwYssmyhgD6ePwADsR6PRIxqmgBMxiRwJsaIANtsQjlngswIZZbESA3YPgQM1WyBgLGKMBjyPCGAcbYiA6EibDlLB5Kks20U+oBPQgGqJGQjVYuBwLlUph1pjvWP/yEv/bi5741Vzo2z2x3hdn+mTN8b0w0/dkwk+H4n44FPPD4ajvj8eMPRHvfTR2TKbth8z4b4/E/OOU45szid96YRChp016vQVCSAwiadKgBWEYxijSBAIYhtKesD6O6mQyJYPNZ7OFUyZO9R3znWzKGLYfm8kUsNgCvkDC54uFAolErBAKZAq5VirRSKRKgVghU2ikUoVaCShlKhjClHIVjutBEEEQiiLNkBbR0wEYQntOTgLT6XVmEEJoymSgjQRGG3RBtM6MEzqjKZikTAhM/ondQiiDMYCkDChKUZQFQSkQRPU6CwTioBbT0QEITOGY3mgIIXC9VouIhHIeTywUyMQiuUAgFUuVHJ5QJJRxmHyZVM3lCKUSJYfFFwplHLaAxxTw2CwuR8hgcKZOnpJAsSrTyKYtaMMmpH4jWLdBU71OVbVWUbVGWrZCVLhMVLZWVZmqqVilKF0mLlgkzF0guDWfd2s+M2uW79agMcnyf0QL/oZ6e2nHf6kd7wV6e8HeXwHjv9KM89J6/1XHmbhh8YKm4ps52xbcSJ11edX0wrRfK3aktGSuu3955x83D73NO/W2+Pybsouvyy+/r7z6uep6Z132s8KzNZlp5QdWPr6a/i5v36vr6c+vHnlSnFNSUVjYcvFGc3ZO/ZnCe/UN7S1dg596Bz8NDHUNDfe5hvvdw4NDwwND7v6h4X7X/+V1jAwMDfe73P3dfd2dvZ87Bzo+9Xzu6e91DQ8MDfcNjXh4AP0ud/+gu8/zLhhy9w25+1zu3oGhnr7Bzh7X5153Z2FFsSNhms2a4HQk2W3Jic4ZiQkzEhNnOB3J8fHTAoLjQSJUg4eCZIQGC1OhwRo8SI2HqokwFRGuIcMAMlJNhAN0FKiPhnVRWiw00jonv6I5p+pBwrLTKRkVG441rT9Yu3p/1fI95cszypenly7ZnpeSdmPhxqyfV5+fvTJr2s+7E4McqwICzjrDcxfMqNu88t6hrU8y9z47c/DFpePPszJ/v5L5Nu/Sqxun3+ddfH7t5P0TGfeO735wKqN5f9qdA2ntR7fezUx/eHLfo5N76k7u+WXadEgX7TlvyWAnEWgnAmxEgAOy2EFLPGiJA81xeKCdsNgIiw232FCTFTHFIWYraLZCZjtoioeNVtgQA5JhUo1usp+YwVOpEDNEhQN4hAYLVRMBSixAptIxvSczv/4CmfBFsvKfGwPGpYdPzIjwTg/7MSNs7PagsVssY7aafthi+M8283+2B363xfyvjNB/HbP+50jM30/Ff3PG/p0XBpM62kRRRg9g3aAzIyiG4xRFGmEIJ0gdrTMBAApCBJcjZHL4U6YyJozxZk74QTLpR7Y/h8kUMFl8Dl/MFUh4AqlYrBAK5TK5RiJTK5SAUCxXKLQymVKrhRRyJYLgGhWIoTQIojBM6HQWGMR0pAlDaIMuAEVIAqeNhgAYwWnKSFMGFKV0tEWvs2AoZTQF0bQZRSid3kzTJgyhDMZAitJjKKnTWWCEBABErzNDIAFoMYqyoAiFYzqzIZjAabUaFAnlAr5UwJeIxQo+TywUythsgUSkZDP4ErGSzeJLpQoWkyMUSnhsIY/B5zCZLCaXyxVOnTwVEUy5tFDVuE5Zv05Ru1ZekyqvTZXUrpPWrhOXruAWLBEUrxAXLROXLJWVLBUXLhYWLRHnLeTlLeQUpLCuzPZLj/JeRH1r8fWCxn8BjvdCvL+Evf8CeH8BTvwSnfhX4fd/Y/zw3a4Nq68dTDuy0H5peWLh1pSq9KWPLu58mZ/5Iv/U26Lzr8svPys58/DmoSfZR96UXPhcd/Nz46331dfvnN2evWlW9cElT67t6W0u77p7L/d6VmHTpZv1N/NqLxTcra1ub+oc/Nzj+tQ/2Dk41ONy9w24evtdPX2u7n5X56Cra8jd43L3uoZ6Bl09A66e/sGuPldX31Bn72BH/2DXwFDXoLvbNdI7NNIz6O7qd3X0D3X2D3X2u7v63V0DQ10DQ519Qx29rq4ed1f/cF9FXaUtIdlmT5o2bVaCc4bTPj3BOT0pcabTOd1qTYqOTsToEBUSqCUjADJCS4SpsRA1Hqohw5W4p4wj1GS4ho4E9VEAHaGEA+zT51c2t+dWP05YcX7xnqrNmbfTjjSs2Ve1em/V8vSyJdvzl+/MX7E9Z8mmy3PXnJubcvjgyi2XUzdcX7OifENKffra+ycynlw8/PTysT+yMp9dO/ns2smnVzOfXjry/MKhN5eOvLx46N7RrW2Ht9zP3FWXse7OwU0PT25/kLmz/ciOtsPbW4/vOJ+2MjAoBjbZ8aBEPMhBBtjxADsZ4MACnIglHrZYYQ9yxByPm216RhUqAAAgAElEQVRogB2x2FFLvOcjGTHHA8Y4yBgDUGF8KTrZTySU4xAdriXDVXiYBg9XI8Eq1KxGA+SAWeTPRqf8fQb4/YaQn9Ijp+6J9M2I8kmPnLI3yi893GdnyNTtwZN2hHrvCh+3N2r8nojv00P+cTD660zrt+cSx51LHOeFQDhFGghch8AkSeh1tAlFUZKgCVyv1cI4TqIYpVABGi3KYPAYDI73hMkTx03gTh4vmfQji8FhsYUstpDFEXL4EjZfIpIoBUKZWKqSyTVaAPXoS6USpVYLyWQKFCHUKshDmQa0CK0zazUwiRswVEdTRgTBMZQwGQMgCCdJPUUZUYTS6ywem6HRGGjQWXCM1hssOp2ZQHUGQxBFGxEYp2kzglJaAKEpIwTiHkE5AlMErrcYQ3Cc0mogiUghFEj/rF4WXyiQsZl8iUDJ8ueLRQoWkyuRyBgMlkgo5TB4XH8uj8XjsnkCntDfx58zZUJ6Eqd2Lb9iJbN0BbNkBbtspX/hUt/CpYxbC/yuzJ6av5hTtExSskxRvESav1BYtERUuFiQv5BXvIhdvISTmyI8msRYqh8X5P8XcKwX5P0V/NNfQe8vwPFfQhP/rlMIcKVcJuDvTks9sWHxqUXxBdsX1h5Y/eDC7pdF596WZ70ru/y26vqb6qtPC07du7L//rVDL4rPva+59r7mxruyi43ntlVd2F1+Lv1h7pmXNaVXr57MbbqYXZ+VV3um6E5Rzb3ansHO3qGPfUOf+92dg8PdA8Pdfe7OAXfnwFBnv6uzb7i7Z7inZ7inb7ivz93fPzzQ5x7odw/0D/X3DPV3u/p7h1y9w0O97sHOgd6PfZ0fezve93S87f7wuuvN6443Lz69fPr+2eM3Lx6++uNN56eaplpH0ozoOEdi4nSnY3p8fJI1zuG0JyU4Z8RZE+Nt0w3mSKlGryUjQCoSpCK0RJgGD9VS4WoiXIGHaagILR0BGqJBQ4yWjpTDFsesBdUt7UUNz53LLy7bV7M5s2lrZtOGQ3Vr91etTC9duj1v1c68del5K7ddXbQha1HK/oyff72+fGHppuVVmxffPrT98cWTD88cenBy76NzBx9dOPzw7IGHp/Y+PpHx+OiuBwe2tB/Zduf4ttbDm1sPbm45tKX54NaWg5vv7NtwZ8+GloObqnatqti7btW8uYgpHjfbqSAbZnEiZjtpiaeDEslAh8eKhBjjUKMVMcVBFisSaEeD7KjFjgc4UVM8YorR4EEsIejLVsi1elgXqaEiNVSUCg9ToyFqNFiLBquQABlkBiXi2cS4nVGTjyX4Zzp8Mu0+J5xTjydOOeacdCpp6skkn2MJkzOTpp6d4XvCOWlf5Hd7Qv9+KOafx+K+O5vofTZxnBcIoDRl9CxLeE4/EIQwlIBATKUEUITUAohag2g0qK8Pa6ovc9JkP59JvoIp4yWTfmAy2Cy2kM0RM1lCnkDK4gglUpVIrBCLlVKpGgQwqUTlaWtrNbBMpoQhTKOGEZhEYEKjgXR6i0YDE7gOw/QUaUQREscosykIAjEC1xn0Fg84Xq8PQFCK1gfQtBlDKL3eotdbMFSn0wUSpAECUZIwQDChUoMUaUBgEgJxgz4Ix/Q4preYwwhCr9ZAYrFCJJTxOEKBUMZmC0QiOYclEAsVbJZAJlWx2Ty5TMlkcIUCGZvFY/ix+Cweh8Hh80RMf7bPxPG/mH8qWMYpXMbIXeJ3K4VxY8HUrDnjrs6deH6a97G4f1+Z4124VFS0TFK4TJr9Ky9vPi9/Aa9wPrc0hV26lFu7Dsxfqs5dBm+O8A/j/RX6yUvr/RU4/i/wuK9Qv/+G6vDYsAgMJtkMZggBL4uh87fPaz2V9uDagaf5Z15XZL2ruPy++tr7mhsdjbc6mnJ/LzrXcnHfvSuHXhedfVt4sjpz3cu7Za9f3q/KPV1+81ROVeGFhtwLDdey6q/ebK0ovN34unPwTffnF50f/uh4/8fnD398fPv7h5dP3j3/7c3zey+f3n3+pP3Fk3svntx98ejOi0ctzx43P33U/PRh8++Pm548bnj0sO7ho6qHj8ruPyi+d6/w7t3Cu3cK2toKWlvz2pqL228X3qvLaa3Mba0sbC19/P51w53m5JlzIqLi7fYka1xCXFyCLT4xMWF6YuJMm31abGxCSJhVrtVpiTAtEa4lwgAiTIOHaohwj81ITYSpiFANHQHoogBdlAIOSJq7pLC65Xx2g23RqRV7q7eeaNpxsnHLsbpNR2tT95et3l2wdnfe+j2569KzN+y6ujV17545vxxKdlxb8eut1fMr0lbeP5Zx/9julr2bGzI21u/ZUL9nfUP6uvYjO/44e+jZpWNPr594dD2z5eiOht3rbu/dVLl9deW2Va3pm+q2rKzPSK3Zt7b2wPqbe9OCgqIwQyxhiYMCnJDJSllsdICDCnRi5njUbEWNcaghDjXGQqZoyBznGRTjFjtutIJ4sD9XwRJoATwE1kVpyAgVFakhIzV4KICHadAQBRggVhnkoAVWqdITJTkLuAVL+PmLebcWsPNTmHlLmLlLmHmLWbcWsa/PZ12Zy8xZwD03bcqOwH/sDv7rsfh/Z8b/90T8DydtP3ghEO7ZsoBADMd0IIDI5QoIgrUaSK0CacrogVfJZeCUKf5T/RhTfJh+U5kSn/EK37FMBpvB4nPYEiZTKBTJWWyBRKqSSFUikUIuUQMaVCpWeubMGg0sk6s8BmAQQD29bk8NowiFYwZPbBhDKZMx0EOc1evMCEzStFlvCIAQEqfMNB2AoTqKNtG0CYUpkjLjuB7QohRpRFFarQYpSo8hJAzhBl0QjusxjDabw3BCrwVRsUgh8pzAov+vhkVyJpMnlSiYTLZELGcyuHyehMXmMZkcLpPLYXI5bKG/P2fypEkBcp9ri5D85UD+CiB3EZidos1ZILkyx+fyjJ/OJ/54Mem7W7/6l66QFi2T5s4X5M3nFSwSFS8SFi9ily7jNmyEy1cDTdssxeuodLu/U/k1MckLHP8FPO4vpNAnLCgwIiTSEZ9sNgYKuBxM6H9h7fT7F7c/yzv+NO/Ei9JLL0suPLl56Gnu8TdlFz/VXP9Yff1Z8cXWywfLDqbm715SkJHyrK24293V0f/2Y9+75pfP9hcWHijIOlaSe6Ss9GBx4aXa+uuNDVkNdZcb67Ka6q81199sqc9tqctrqcpvq8pvqyy+W1XRXlPVXl3TXlVzv7but9r6h9WNj6pbHlY2/1ba/KCo4UFB7YPcmvu5NQ/yqu7nVrbnVt3Lq24vqLhXUHKvIO9uXn5b2e9dv/eO9jbfuz199tzIaKvdnmS3JcdbE52OaYkJ061WZ1ycIzbW4XTOQMkABWjUEqFaIkxLhKnQYBUepibCNWSkmghXk2FaOgLQRWrpSCUSGBSTtGHHgTVbjkXPPbh6X+3OU827TzfsOtWw81T9tuPVW49Vbj1SuuVQ4fYjRXsPXT+3eUfp5nUXF04//nPCuV+mX104vTh1YVHa0pLNK2rS17ce39V+Zs/90xkPzx94cuXYy9zzb4uvvsy/2Ja5u2HH6trNS2u2L6/Zvqpy68raXWvq964v37mqcNvy/N1r5sTHwIZI1BgPma1ooJ2y2AmLDbPY8EA7YrF5gLK4yerpZsEmK2yMQ/RRCsDoy5IL5ShmiIJ10VoqGqCitWQEREcAeIgcMImUOrHKoIKDNVioSo1sdihKlvLyF7FuLebkpnBuLfTNXeSXv5hdtJRXuFR4K0V4Yx4/+1feuWlTtgX8fUfQX04l/HjGOfa0c+yZhDFeBEbTpAGBCQ+qDgQQtVpDkhQIwoAWpikjoEUVci2XI5nqw5zqx5jqy/L3YWoZ3iDTm83iMFh8DlfCYgl4fAmXK5JIVSKxUiiQKSRqzyqFWglKxAqNBpJJVSCAAlpUo4ZRhFAoNARpUKpAGCYJ3IihNAoTnsVJCMQwlNLRJg8BU28IgBESp8w6XSCG6SidmabNGExRpJkg9IAWIQkDQejVGpCiDThGIwhp0AeSlJGkjBZLBEEagoIilApAJJSxmTyBUMpgcIRCKZvFE4lkTCZXLJaxWRyJSMZkcAV8KYPJZbG4XBaXxeBw2AI/f/bEiVO0nClZy4wlq/HydVT1On3Zarx4mSJ3HqdgISt71uTLCf/O+fmn0qWS4qXSwkXi/BRB8XJZ+SpF8RJu6Qp+Yxpaugqu325p2mUuSwVPTGPNhf+jn/ol7P0Xo1YWFhIeERbttDpnJc9KSkykIOCXYKzl9JY/sg89v3X0WdG5V+VZD68fbDm7s/V8+v2sfc9zj70pPf+5Puf0hkUIe+Ly5JC2uuzuwXedPa+7+t539r1//ule04Ob+U0Xi1suFjdfKGg8V9R0saD5YkFrVtG9a8X3rpXdvV7VnlNzP6+6Pb/6fnHN/fK636rqHtbVP2qsf1Rf81td5f36ygfN5feay9tbyttvF95tyLtbm3unOretKretMqelPO92WVFrQdHtgsLbefktN0tait92vnaN9Nz97c7sX+ZZ4xOczuR4a6ItPsluS7THJ1hjHXZbksOeHB+fEBQSI5RjGixES4ZryHAFGqLEQhVIsJoI01IRAB0J6iIBOkpLRGjJUD++avwktkhjNDu3rsioybjQduBSy95zTeln6/ZcaDx4ueXAhYZ9Z2sPXaw/fr5y/4Y9ZxctKNm0uHzX2rLta2u2ralL33j7ePrvl48/u3byRfaZpzdOPLx85Lfz+x+e3ff0wpFXlzNfXj7ednBLxaZFtduXNe1bX7J1eV5aSvnOpUUb55duWZqzaenOOY75yXbKEoUY4kBzHGpxYhYrarZiAfFogAOy2GGzDbXEI0YrYoxHjfGIIQakIrgyZKK/SAbqYH0kqIvS0tEgHQPRkSARrIKMPCnK4IMStRGhoxA6SoOFyjT0/GBZ4WLhrfnMnEXs7PnMnHk+Nxf4ZC9kFC7hFS0X5aTwr81n5y7mXZzlsz3wH7tC/np++vhzid7nk70vzZjgRWA0RRoQhPxfQCSGICiOEyqVRqOBdLRJKlFyOSKGH9fPj8NgcZlMHsufCfp9BzHGclhcXwaXxRFyuGImiy8SykVCmUSiFAnlWjWslGklQrlWDYuEcq0WUcg1WjWs1SAqJQDDqEyuwgmDSg3BHrETqiMwGkMpoyEQhglP9MKTPdLrAhCEImkLrQ/AUZqkDDRpgAGcJIwkoQe0CIHrcVynBRCKNqIYBUOE0RhEUgaSMgYEROK4PjrKRuIGsVDOZvCEQhmTyRGJZCwmVyxWMpg8sUjOZLAkIhmLyRMKZUwWj8nkMBlsJpPDYvH9/TlTJk1hTR6TPg0oWU2WriWLVkCFiyX5KdyCBfziFG72rMmXE/6TM/ensmXishWSoiXi/EX8oqWS8lXKoiW8kuX8hk1I8SqsdpuhcaeueQtZk6o9PYP1M/Qf2v/rIAqPjogNDYmwRlsT4hPsNkdEeLSS5bN3ofPepd1/5Bx+nn/yVenFD9XX3lVde3zrRH1mWtneFQ2ntxce2x5jQOVCgd+kcSePpvcPfuzoedXZ+7ar712H++OTN0+L2opzWm7cul2U01J8q7Uyt63qVltlbltFXlt5Xlt54Z2KorulxW3FxXeKSu4UVdwrrH5QVHu/qPpebmVrTnlbTnlrTkXbraq7t2ru5lbdya64c6Pszs2SOzeL27JL23JK7+SWtmaX3skuuZeT31aQ11LY/rq+0/Xx3uN7P89bYLUlWK0Ouy053ppksybY4py2uASnIzne6oyKjI2LSwARkwoJVBOhKiLMo/9TIsFq1DNkCoN1URAdBRCRGjzElyP/5tsxX/93MhaVunBH1Y4ztw9fad13vjHjXN3eCw2Hr9w+erX12LXW49dbTlxvPXSmYtuq7UfnzbuZurx057r6vZsenD/05NLx3y8ef3j2YPvpvbeP7Wo4uKV5X1rTjrVlqYsKlvxcunp+3ppfijbML01blL123vVVc6+unp2TOrs0LSU/bdk6e7SWz1+6bFXqxl1UgBULdIKGeNQSh1riEIsV+jMqbENMVsgQhxitiCFGCVt8OcrJTJlYS4OGSA0dCeiitVQUSEaqkSCRAmcJtD/5ivgyXIuHwnQUTEVo8RA5YIrDhflLFXkLWdkL/G7+PCV3nk/2Qv9bKezcFHbeEv6NFM7VeYycRexLP/vuDv1XRvjfL86ccGn6xEvTf7o88ycvmjSQhB5FSASm9DqzVgOpVGoQhNRqLY5SKEL6+7F5HCHDn81iCdhsAZvN4zAZqP83KHMMl8ljMPkMjoDLEzP8uVKJ0gNhFwilIIiJRQoh3xPxkwHaP+/VCrlWqdBCECKTKUnKpNaAMIITuI5AaQKjEQjX6y0QjMMwodOZYYggCYPRGIQiFEmbaZ0FhUmC0OloIwLiBGGgKB0EIASuIwi9FkRIyoDjehgh9YYAkjJiOG02h1GkMdASRmF6qVDBZnCFfAmLwREJpEwGRyRW+DO4IqGM6c+SiGUsJk8gkLDYfCaD6+fHYDI5/v5sf1/mlAmT/H4auyFOU50aULKCujFfWpoiKFssKF4kLFzAL1jAujZnXH6Kf/lKUckyYdlySe4CTs48bvESSeEibulSfs1aIH+JtnG7rmk7VbsRq90El6dqM5OZM3V+oQZdbERsWFhkdHSsNdZhtTodjiQEhAxKXt6+NTUn0x5c2/eiIPN5bubzwjOvKy6/qbhYdWJbgILL9B6LANrpM34OC488fepIz8DnT30fOvredfV9+DzwsXfg88feh5W3r+TXnCioO1nUeLa48VxB3dm82nN5DZdym67darye23gjryUn/3ZuQWth6b3yivaq6vu1lffryu7VlbbXl96vL3/QUPVbY9WD+pr7dVUPqisfVJa3l1bcK6m6W1Rxt6j0TlFxa0FRa05u083cpoKcxoLGJ+33nz74ZeHCmDh7vNWRmDDDFp9ksyY44hLs8Um2+ERrnCMuxmaLTwoIilPAFhUWosRCZUiwHA5WIiEaLFSJBqnQYIAMB8kIkIhQ4yE8CcRi8aYwJUhU6s9pFesP1+2/2HQk6/b+y037LzUeutJy7HpbZva9zButJ27cPp7TtvdsReqcpVutsYdm2K+tntewL61pT1rdjnV121Mr0pYXpC4s27ikdtvqhj0bavesL09bUrNjRcvhtNpda4rW/lq2YX7lxpTCNXNLNy7IT1u+3BYr5YqmMKVCFWGbMQ81RZMmO2KOQwOsREA8ZrLCBitismFmO6yLhQ2xoCFSDhkm+QmZPBVMhyNGq1YXrdVFgrooDRYq1ZgFCoorw7hSZApTJlRSGjwE1kVBdCRIhCjhAL1WdHGhIm8x79qvPldn/5Qzzy9nETM3hZmbwshZyLw2n3l1HuPWIvaVuX4ZEd/sifjnqcQfzyaOP5s47tIMby+K0JMEjcAYAmM4RsmkKrUawDASAFEUoxRyDZPBlUiUbI6Ax5MwGFwmiy/w9wmT/EDyJ7H9eWyOyJ/F43LFbAZfKlZy2EK5XMPjS0GAkErUYqFcpQAEfIlGAwn4IqVcI5UqlAotoIXlMg1FmDRqGMNoAtehCEkRBhQhdbQZQUkEIXXGABjCSVxvMQYhEIETRqM+kEA9zgcjDGAYStOkAQJgHKNJ0gAACEnoCVwPwjits+hoM4brzOYQmjKZLWE4ZpBLNSwGTyiQMhkcAV/CYvI8NSwWyVkMtkwiZzN5Ar6YxeCyGByGH4vF5DH92b5TfCeN954yYUxKJFSeasqdL785j1e2WFK+TF60RFy8RJq3kJM188fceZNKlnILl3BLlvILUvjX57LzFwnzUlhFi9nVq5X5i+XN20wt2/V1aUjDVrRhM1q2DlrrgGMDLXGRcTEx8dZYmy3OEW91xFudVmuCRiLRcHx0MpZdpzq1bl7bhd3tl9MfXdv3NPfk0Q2LUIWExvXTkmYnJc5yOJPOXTjTPdjxuf9j18CnzsFPHQNvu/red/Z3fOh51fK4Jr+pNK+1/NbtipvN5dnNpXktpfmtZXmtpXktJfktJYXNJWWtFXX36+vb6xt/a2p60FL/oKX+t9b6h3caH7c3P33U8vTR7aePbz/7ve3l87ZXr+6+fN3++m37m3f33314+L7z4YfPDz++f9Lx6UVn58fejsfPH89PWRJnTYyLdTgdSfFWh92WGG9NiItxxMXa42IdMVHxtvjEWGsySodr0GA1EaZEQ5RIsBIKUiMhajRYg4VoiTANHgaQEQAZJpCCDF8GgyuHwlfP2VSxal/N9lMNBy+3HMhqPpjVfCir+ejVlpM32k5n3z2d3Xb8RsvJk/mXNm6+vnz+iTmOg9Nizv2SeH3xzFuLZ+csnZOfurByx5rbR3fcObnn7tkDj64e/eP60RdXjz67dKgpPbV8/fy6nSuLUudXblmWnTo/JTpYKdP6CRFfETqVp53IlPnyQEwfi1useKCNDIhHjXGIIQ41WDFDHGKIAXURLAkwhSUXKUlMF4mZ4iB9rIaKVOBBctgiBUxSrUEC6PlKgiOBp7LkYo1ejYdCukiQDteSIUo0EFBp9k2T3VrEu/KrX/a8qQWLmdkLGNnzfLLn+d741ffaL76XZk+5Ntf/0hzGnqj/7A772+HYf5y0fXfG+cNp549eBEZDEKZWa0EQAkFEqdB6SkKjhUEIE4pkPJ5YoQQ4XJFQKGMyuAwGV+w7IRn+iRBOZfpz2Wwhg8njccVcllAskAt4Ej5fyuGINWpMJFDIxCqVAhAJZVoNJBCI1SpALlNo1KBGDauVkI4KALQIjlIkoYchnCT+HCYhKAVBuM5ogWGcJPQWYxCGUDhuMOgDcZjCUcozQ0JhSkeZYBAhcB1NmUAAoUmTQWdGYExvMOt1JhqjggNDKJ0x2ppoMocpZACbLeTzxCwmj88T87giiVTJYHDEIgWTyZFKFEwml88XMxkcf18mw4/F9GP7+TB8pvj4+0zlMPxCIf7N5WTeAsmtedyCFGHxEln5CnnlGlXOr4ys5P/e+nlc2TJh4RJ+fgqrcLGgcLG4eLk0fzG7YDGzeo2scKmiYauxLd3UsoNs3oo0b8OqNhPL7FRcSHBEaFRUZJwtzpkQn2iPd1pjHdZYZ1hIJNufzZ4yVeAzmTthTIIlcNeStauT4xONMMBj2qKjZ8/4OdE5w2lPdjgSj2Ye7Rr83Dnw4fPgx0+DHz8MvPvc/667/33XwIfnHS/vvnxy79Wzu29etr173f7h7aMPb598fv975+fnXd2verpf9XS86v30bqDzw2Dnp6HuDldPh6u709XV7ersdnX0uDt6hzt63J09w119I129w1297o5e1+f+oU8D7s/9Ix19I529w5297o4+9+fB0e6X714uWLQ03poYF+tISEyy2xIc9mSrLTEmxh4VaY2NsUeEx0bH2OJtyabAOA0SpMJC5XCQEg5SQkFKOESFBGvwUM8PIMK1WJBQqp0wYcK/vhkPBa2YualkcUblxiPVu07X7bvYdDCr5XBWS+a122dy7p6+2XYq587JW3fOH8zK37yxfs+Guoz1NXs3lO1cXZi6sHbrituH0h5dOvwm78K74qxnuWceXjj08My+9qO76ranVqxbXLTql6IN83PX/VK0IeXKqgXTAgwaNahCA+RQMF9l4MgprpxkCBE5FEBZ7LgpHjXFo5Z4xBiHGmIxY4yWCmGKQT+eEiCCUUM0oosB6CgNGaFAg+WIRYUGquAAOWgQqUieHGUJtT5suRQwqfBQWBcJ6cI1VKgCC1Kq8A1WRe4S4dV5fjnzfXMX+t38lXFjnu+1uVOv/+qbs4B59WffrFl+F2Yy90Z/vzv074djvj5p++5c0rgzzrFeOEarVYBcpkQQDAIxrQbW0SYc1ylVAAAgEqlSJtdotAiPL+ELpD4+TD8ff7Xf2BnYT5hgCsOfw+GIWGwBlyPi8yQCvlQokLHZAoFAplKCAp5EIdMo5do/hd1iOQjhKpUGAlAYwAAtqtMHAgCKIiRJ6BGYoEgjilAGfQCO0xCIUToThtEkrjcZAlGYwgmjwRAIAziGkDRlBEAMRSgdaUQgTxPbgqIEiRtMhkASJUkMlwkFYqa/UiwAACjWlhwUHC2VqIQCKY8rYjK4Ap7Ysx3t58sUCeX+/iyhUMrw5/B5YhaD6+/H9vNjctgCLofP5wrZTJa/n7/Cf/LhWdriZUDufGHOPHbeQkHZclHFSsmNWVMuOP59Y+bY8mWSgsXC/BR23kJ2yTJJyTJxwWJ2fgqjcpWkcLGsNo1o3WNo2UU2bUPv7iYrt9CzIsiI4IjQkJiQkKiYSKsjNiE+zmmPddjjE+Ji7bHRNnu8c3ryjEBTkFwaTBEb+X4G5qTJeopMcCTZ7ck2W5LDkWy3J+w7uK9r8NOngXcf+99+7n3/offd+4FXn1yvugbfdw9+7B560zXwttP17rPrdYfrVZfrdffQmx7Xu97Bd72ud71D77uG3nePfu4e6ewZ7ekf7esf7ekf7R4Y7R4Y7R4a7XWN9rhGe92jA8OjruHRweHR/pHR/pHR3sHR7oHRnoHR3t7h7q7Bz50DHzv6Pz558WTh4qVWa4LDnmy3JzjsSQ5bst2WFBfriIm2xcbYY2PscbGO2FhHUKhVg1gUcJAMDpFDQTLQItGapWCAEgtW4SEqLESDhmjQQBZP5uvvN2kyCwxY7libP39n2br9lVuOV+0+U3fgYvOxa22ns++duXXvzK27p2+1nbp199S5mv3rdx1dlnJr44rGg9sbDm+r37/58bkDr2+deZZz6snlYw/P7L99eHv93o1lO9cUbV5RuGFJyaZllbvW1O1fX7JtUdbaBXEUAWhpkIzV0tFqMlRDhIvBABFgkgBmgUKHGeJwkw2zOGFTPKSPwgzRasTiy1PyFJiWDoON0VoqQk2EK9FQJR6q8ryP0GAFaJaodBIVxZehLIHGly2XASY1Hg7qImFdhIYKUzMLaBkAACAASURBVGAhcg09N1hxa7H06i9TrsyZfPXnKVfnTLk8e2LWnEk35/vlprCzF7Bu/Mo6P8N3f9R/90X8+6Tjx6Ox35+w/XAmcZyXXmdWq8A/x0gw4UkOIDCpUUMQiEqlSqUK1GgRNkfI5UmmTmUwfHwQ5o/T0Qmw0JfF5LE5QqFQJhBIpRKlRKyQSpQCgVSh0KhVoESsUCkBuUytUUMwRMgVGgzXAwCEwSQMYhCI6wyBWi3sgQF5btEegymJ62AI0xktKErhCG3QB6AIjWB6vSEAhggEJkhSD8I4jFB62owiOIbRep0FgXEc1Rn0gRhCKEViv3E/+Hv/d9y3/2T5+kVGO0LDrGKRkssRiYQypj9HLJSxGFyhQObny5aIFQwGWyySs5h8HkfMZHCZDC6LxZVKlBKJTMATsRisqVP8WJMmLQpi5yxU5i6Q3fyVk/0rt2ght3AB6+r0Sefiv7k2/YfiRfz8FH7BInZBCvvmXP/8FG7eQmbeQr/KVZKCFFltGta6R9+yi27ZQd3dRWankgnhpojw+NDwmMjIuOjIWGtUvDXabotzOmyJ8VZnvC0xIWHm9OlzZ8+eHxO3HEL2hwduSXRMS54+a1ri7ITEmU7ntETndFu8PWPPrqHR3oHR7v7Rbtdoz+Bo98Bot2u0c3S02z3aN/jnP739I339I939I539w519Q51dAx86+t5+6nn9sfPVh45Xbz68fPHm+dOXvz969vD+43t32lubbzdW11UWlxbcyr9xI+fKpSvnT54+duTovr17d2zbtmHtmqVLFs//9ZeZ06c5rdao0NAAg4Gk9VSc1e50TrfGOmJj7E7HNM+XcGyMPToqPi7W4bAnR0VaIyPjIqNsMBksgwJlcIgUDJSBFiloksIBcjRQiQdriFAtFqJBAqb6CyaMG8dgCbTh66KXFc7cULByT+XWzPqdp+r2nGs6erXt1K37Z/MfnM67e/r/UPaeUXaWV54vt93dDhjbmAyqcHLO6c05nlxVJ705nVC5SqqSBAgBxhlsMDY2mJxBApSzkJBxwu02YJzt9tgzt++daXfP3Nsz3UYVJM2HI7t9P96zng9n1TrrPet8+NXe+7/389+nfv788V++dPxXz+z7u689vOeu5W1f6tn7P33b0c/e/sNv3Pvz577+9pMP/PDhL5774h0Hbpt5ZbV39ou73nns/p89+41fvvzor158+K2vf3bfF3dr9RqIi5ioEZwBCzLAt2FOAuhmBq9n8YlwhsnjdaqkE2WTqhqY2ElDfCAOZ5EiVVFhoQOwLYBuAnQTYluoKMNcC6Smcng9i1bSoJgE2HAa94Tz3kghh1WHjTSEa8J8K0tOpsFii8vvX8kc2Tq+b37LoW3uQ8uuV+du2bcwcmy77/gO/+FV3/5l757psUc6H3tKu+Z5+8an1Oues657Sr/qinKpDgIoAhM8V0IREkVIga+gMAkAKI7R+TyEoBQI4cFQPB7Putx+z9goE7xmjhlDEn6PJ+Aa97nGfcFANBiIJuKZZCKbTObyOaiQh7MZAACQfB6GIZwkuHwexgkOBBESY3CERBCCF6oghJEESxLssEWEoTTPlTm2iCIEJ1YIgiMJXuRrJM4RFC8UqxhKEzjL8WUUozGMFoUaQTDDoW4Cp0mC5/kKiVNAJuO6/hrPjVePXf+JoNcnFCcVrZdM5gKBaCSc8HtDiVg64AsnY1mfN5SIZ7y+YCqdD4XisWg6GIyGQ7FwKBaPZ8KhWDgUCQVDLrdnfORmh/Yc35E7vRM8shI/vi325u3p0yuhI/Oel42r9vU/cWZH6OT24IlV78lV/7Gt3pOrgdM7Aie3e97cHT+3K/+9z2M/ebj03teKb3+J/vGD/NM7OWmy2pGMTkfVNEvXDLkl6YppGj1NsxXF1HS7253u92anB7OKtgxjX6tXv+o4y3a3N7DnHHPgmANL71m689nPfPrtt9/6wd9/583vvXH6zWMnzh48euLgvgN79u59Zd/Bcy/tO/HVR7503/2fv+fTn77jzju237Z168r83PyM3bcUXW53Go2pWrVaLIosQxMYCoJgNpuJpxKReCQYCvi8nnGXa3TcNTo2NrJl5KYbb7z+phuvu+nGa2+64dpbbrphy003jm25xT02FvT5wsFgIpFstiRddxTF0jTHNHqG3jONnmX2VcUy9G7XmdE1R5VNTXWESieNVFNIPYPW8ng9h1ezRD1L1PLUBEhPDRl2+xPXX3PdVR+71k84U6vHe587d9tXv3Pvk3//wAs/+vqed5848NPnjv3i5dO/evHUz1849cvnT/36mZM/e+nMb14+/pNqU99yzSeLicCuOvPktPbqyuCVlf4Tdvtxq7V3tfvdr9z9j/uf/7+O7Pn9a0/+7OmvHvnc7s9P9+T6FMJNoGUDEzRCULCijBVVkOnkyKkEVA7neH+CiOVYnJcwQUL4VjhH+eIISE6SRRXiJIAbTonKCC9BXAsROhDbzBETaayaJaoZtBQr0KE05gnnPEOG2RbANCCuCbKNPDmVhks0Vnh+IXtyu2//wpajq+5j2z0Hl8cPLI0d2+47uurdv+TaOzu6Z3rk0c5HH5c/9rR+7RPK1S/3b3yxd/UVglDJ52EYxllWRFFqKAiDBRQGMYJgABDFCbYAoKFQIpMBx1xe99gIF/pklxzNRHxjo26/Lzw26gmH4uNj3kAgMj7uCwaifl84Gk2FI4lEKpfKFLJZoJAHszkAgrBCAQTyMAwhAACjKAVCMAxjCIwjEE4SLAwRLFOkSB4CMYYrEThP4kJJrFM4h5OcIFYxjMYxhmVLGEZTBCeKdQynCJwtilUcIzGMFcU6hTMMxSB5AEwmCqkkSTHVWqc/WExnAH8gGgxEvZ5ALJrye8OxcNrrCsSiKbfHn0zlQ8F4NJIKBqPRSCISjicT2XAwHg5Gfd6Ay+MZGbmpg3nP3gEdX8m8Ohc8vhI7syN25tbYqdXwHucT+wafOLszeGK7/+iy++jS+IltnpOrvtPb/ad3+r+1O/bGHdlvfxp4+yv8ew+IP/oy/aMHSw8s1VpTjUaj3Wq0ddk0NavTaiuSrutdRbUU1VRVc2Z6bm56fmYwrRjzCHUfL3xdVndZzmDamZ3uzthGX1e7XXu6OdX0ez1u15jf54tFo/F4MBoJhwIBrxvMFlYR+m5vMBEKh+KxeCKZSmZSyXQyl8lk0hkgXwByOSCXzeUymWw6m88UCnkEQSAIQhCYwHGSoliWKxZLlUptcqLRanbarY4sybqm67qhqoaqGJbZHfRnB4M52+5bf8ogdKOr613L7Ftmz7YHtj09zKUts28YPUU2NNWaapk5vJqEK2m4kkWrBXwiR9RzeBWg6iA9BZFTAF69YYv/yo9efeVHP/bha0cT/E551+mt9333noe/98CL7359708eee29pw795LljP3vp5M9fPvHzl0787LkzP3vx1E/smd03XHfLDR+7Vkbgp7fNHLtz9ejtS8fvXDm6a/n793/q9wee+ec3j/zTmYO/e/Wpt77xxS/NWg2hhOMVjO+gNQ2paISo4byMCRLCdWBOypONGFh0x3BXGPZGIJiaQOjJUIaM5BiM76CcBHIdkOsggoQVFVSUYb4NMg2QboB0I4vX02g1jZZTsBDL0+EU6gnnPNFCDq9CbAtkWxDXAtlmgZzKoJUCCD1oZ05sDx5eGju2MnZ8p/foqu/IiufkrcHjO/yHtnr2L7hemxt7VPr4o9JVT2nXPqF8/AX72j39T16B4jQAoihGsVwRRgmC5Bi2COQRCmdYRoRgnKC44YaxbBZwe/ye8VE+fI2GjSQjgdHR8VAw6nEHIuGExx0IRxIebzAUig3fj7v9kWTa7Qsk0plYLB6PJ9PJXCKeymWBeDyZTmdBAI3FEplMPp8v5PMgghAggA5TawQmxeIERRZJQqiUJgiCQXCaFyokwQ0ZxnGGIjlRrKEYReBsqVilSJokhHJ5iqI4jivVKw2RKwt8qVyelLVud3ohW0B8gcjQlDMeS/s94UQ06/eE4vGMxxtIpXKhYDwWToVDsWAw6veFI+FEKBAL+MJul8817hkdGylnR49tz5xYTexfCr9+a+LsbZFv35U+vSP6snP1a4NPvr4jdHJH6PiK98TW8eNbx0+tuE+veE/v8H9rd/Ts7swbd+d/8EX6R1+g/u5e/Nv38rfbE52W3m522pMto2PriqnKiiJp7bYmyYamW4ZuT0/P9ZzpQX+m6yzTzKcI8mtS596uMzfoz/e704bRNc1pXe+1W6rIF0tiuTnZsfWBoRum4RiG1ZL68dSSWHqm07nTsRdnp2emB7NOb74/WJydWZibWZodzA/sQc/s2YajyqYsG7pm65ozZMzQHU2zVMUcSsqW2ev1Zvu92X53dmYw1+/POfb0oDfftWdtc7rXnbXtgW0NdN0xrZ6mdxXFMYyebfUNq6dptq45uuZoqq3qjizpqmRISg9lp1JwKYNWM2glh9YLWC2PVwGyDlJTMD0FEtVP3DDyV3/zNx/+0Eeu+vhHP3adt1C+0777W3d8460vPP3Dr+5572svv/PN19556tB7zx1578VjP3vp5C+eO/GTudUvZAEBgEtTldZbTz/y6+cf+/0Lj/32+Uf+y76nf/vyo/9pz6P/dGrv7w+/8M5jD7x428pgsknSNaKoUFWDqJp4WcMrKlZSMUFFBRUrqnhRQXgJ4jsZrB7OMJEUCWDlRJaJ53hCUAhRQ0UFLslwSR5emUSFDsq3IboBUVMQ1Shg9QxcTgFCGuLjOTKSRD3BrC8GZtAyePmORxPi2yDdyGP1TB6/q5k6sT12bJv7+LbRo9s9R1e8R7Z5Tt4aPHVr6MiKb/+C67V592PKtY+pn3jauP5Z89o9vRv3Dq69AoZwCCZwnOH4MoZRNMXTtACDOEOJLFOEERLDuXQGjEQy6TToD4Z9Hhcfur4NuxORkGvMG40k/f5IKBR3e4OxRCYSScRiyXA4Fo+nw9EECOPhaBxG8GQik8sC+RyYzxZQBE8kMwCIoAgZjcQRmIAAJJPK4iidzRZwnKYpHoNJka/RpEBgbKU8QZIcijO8WKVIniA4ji/jJEuSbLE4QVI8QTDFYo2iOYrii8UJiuQZWiyKkzjOkSQnilXdGswv70AI1h+IhENxnycYj6Z9nnAymvV7Q4lEdqhphYPRZCwdDSd8noDPE/J5gmF/NOAJesd8rjG3a3SMi938ylz09M742dsS526Nnr01cu6O+OmdkT3da17tX31qe+Dk9vDxrb6jS+NHlkdPrrpObHOd3OZ+87bY2d3ZN+7O/eBe4q3PE9/5HP7q3eV+e1Jq682pttxWDbWrq7ammoZqKx1DUyxNtXTNnp1ZnJ9bnp1ddKz5avEOGP3CZP2LtrFkmdO21e86M44z7djTttXv92Yde2Bbg9nZrTOzC/3+tGMPnN4MBHbQwmemph5UlMWu0euavUF/vtdf7HbnbGuga45t9i29qymWLOmqYumqpcqm1NGkttppKc2G1JjqSB19yJ5h9XTdscyeY/WHepVjTdvmwDIGjjkwVMc0+o4zreuOoXcVxTLNvq45nY7WaiqdtqbIpiwZut5VZFPpGIpiC5VWBhGzeC2D1rJ4LYtVCkQ9nudiOQYiqwBZ9SUK19y85W//9qMf/fBHbr7+2utHUlD90/Of/9auh96679m3v7rnxw+/+u6jr7392GvvPHHwvedP/HR511dSOS5PTKXQSQhh75q2H17u771j6Y377vi7Rz7/3Yc+c+hTq69/+VMv7lrZ3mmXmAomdujJHl2zqIqGlVWipFEVHSurWEnDixpRNnFBRTgJFWWsqIDUZBoQknkunuMxQcJKGlpUsZKKFYdOYJ3hmDfMtSGmCVATIFkvoNVkgU/kuQwkxrJUMA67gtlAAs4RFZhrDu2HIK4JsQ0An0xliYGQPro9dmLVdXR59Mg296Ft7n2Lo/uXxg6vePYtju1bHN+/5Hpcvfrh5sce7Vz9Uvf6vYPrX+pdfQUMIAhCkCTHsEUMpdjhvARCUnSRposAiCEIE41lYvFcKgkGQtGAe3QqeYuMBpPhsG88GIukg8FYIBj1BiPJTCEWTycS6Xg8mU7l0pkCBOPRWBJFyUw6l8tBuTwAFiAMwTOZPIbTCErlcgBFcghMgAWYIngEwSGYwFEaAjGWEWlKwDGmXJpgmSJBcGKpTlE8jjO8UCEoFidoXqiRFI/jZLFYI0gOJ2hRrNOEQOKsWKwTJEcSLM+VaxPy8o7dTLEWCMbCobjfE4yGkz53OBZJ+bzBRDzj9QZi0WTAH07FM7FI0u8N+b0h97gv4Av7XQHPqMc16vaM+fDQzc/3Q6dWIt+6LXr21vAbt8Vf3xk+tRp8tXf9wdnrT28PnFgNHl8JnNzqOrUyenzb2LEl14klz7nbwq/fGj2zO/X9+9jvPiC9u/fTz35ll9SYak51JurNdktRVUuW9E5LVSVDky1DdXTV1jV7aXFlYX7r7Mxir7fYmNwFwHdWyp+zjTtmBsu21bet/qA/51gDx+p37Wnb7Gma3e/Pzc0udbu9njM/M72kKdPZ+PRE7dGWtGibg0F3bjA9Nz2z4DiztjkwjZ5jT1tGT1MtRTaGR5Z0WdKljtb+C4YV2VR1R9EsTbdta5gzdx17eqg5m0bPNvu20bOtgWn0ho9VFcvQnD/L0UNF+vK/A8WSJF1RjMmmAhLlFFJJIdUMVs2g1Rxec4WAG0fDqTyVx8sANQHgtVFP+iMfuWZ0ZMzji13vxQjpc0v3fvszj/39gy++8/ArP3ns1Xcf3//uU4d/vP2eRyIZyh9DRsLILSH45tHI6BZP1BvMePyQ30/FIm2WVUrVBlcq0iLBNrCSidcsomZgdROtWVjVwCs6VTHIso6LClZUcFHFOBnlZVSUEbGDiVIWrSbBIipIeEnFyhoiyogoE6KKF5WhMS0sSCDTguhGgagCRDUDFZMFPg2KaVCMZih/HHaF88EkkicqCNdChQ7MtxG+BXMNgJhM5egakjyyPXl6p+vo1vGjK54Dy+OvLYzsnb35tYWR/Ytjh5bdh7Z5HlM+8Y3GVY9Ln3i5d80zxpUvdq++AsoXMJRgWZFmBAwlOa5IkjyCMjRdwnA2nSkUClg0mkpngEQiHwhGE95RPXeDBHsTgbDPFYhFkoFAxB+IBCPxXAGKRJNDZSuTBtIZoACg8XiaIJhsNp/LASAIQyBMYGQ2m8dwkiAYGEKHW8URGKcpAUNJDKVIgoOhoWlekcDZIcMYRvN8mcBZBCY5vkxRHIHTPF8dMiwIVYJkMYIWxQmaFnCcFos1ihYYmhfFOi9OziztLE20I9FUOBjze0PxSNIz7o9H035/KB5L+3zBaCTp84aGNXDAH/H7wm6X3+Pye90+16h7fMQzNuIF/Dc81wueXQ1/+/b467tCZ2+PvL4jdGzZ92r3xsNzN53ZHnh9R+jk9sCJbZ5T21wnlseOLrqPLbnf2OF5fSV07C7ie8/t+Ltjz/74++fuufOOiYmpdktuNeVOWx0OIcqSZmi2qliKYuqa3XWmFxe2zc8uWUbPtvrN1q0EdQ9D3tlq7e71Znv9Wcce9JyZQXfOMQddazCcRu73Zwb9ua4z3evOO/Zsvz9bEvsT1Ydl5W7DGvS6c93u9Oz04nRvrted7Tozht61zJ6qGFJH67TVdkttNqRWU1FkU+rosmR02lq7pXY6uqJarbaiqpZl9iyzN0TRNHqG3rXMvqE5ttmzrYGhd4dHkU3LHI5nOZpqD4+uOYpsaqrTaqtSR2t1dJytJwA+g1QySCULV/NY1R+Db9wSDEaBPFqBqRYpaAgnxQrceCCThbgsVr4pTNLSZ2/9yvfve+rdb7zwzqOvvfPskR/v/twTqTwXzODuFBbIsnGoHMoyBXoKE9UcUo8kaV8UDSRJXFQQXsbKJlHrk7UuWdLZukVN9rCJPlF3yJpNVSyyZOC8SggaIaikqOKighYvnxw+gfAdvKIhgoQKMibIqCDjRRUrqmhRAbk2yLUvM4xVC1g1g5ZToJgGxQxUjGepQAx2BXPhNJbDyhDTwAWJKMqEKCN8EyAnUoCA5ZIvz8dPrLoOL48fX/XvWxg9uDz+2twt++ZHDiyOHdnmPboaely77quTH3pSveoZ48NPKR960b76CiifIzCCYwWGFVGM4HiRIHkEpWi6BIBYMpWFICKZzuYLYDSZ8wcicHDLVna0g/oivqDPE4rF0oFANBiKhSOJAoDE4+l0Kp9M5NJpIJnK53JoIpmlaT6TyeZyBRhBQQAicQqCEIJkKJKDIIQkOBShMIximSKOUcPIiaEUxxRZtoRhQ/N6HsMogS8zpIhAJMuVhgyzXIWkeBwjeb5MkCyGUxxXYRgRJ2hBrA6N48XiRKUuTS/e2pTNSCwd8Ed8nmAskvS4/LFY2u8LxmOZYDASi6Y8nmAslh72lvy+sMcdcLt8XrfPPe52u32jI+Og99q9M9Hv3RH7zh3JN++Kvbk7dnZ7+Mi8d495/cHB9Wd3BF/fETy54ju61XN8m+/Youvo0ujBhdET2xNv3it/Z++Xv/etfd/99tFTJw4ZutNuqO2m3G4pumYbutNpq4ps6JrdkXRZMSVJt8ze/OzSoDvjWAPb6nak7WLxsyC4Wq1/yjQHdnfgODO22XfMQdeadsyBqXdNo9fvz/a7c73ezMz0omPP9Xo93Zhhuc+VivcaxrJlWpZu9Z252elF257WNcfQu449UBVTlvR2W2231FZT7bQ1WTKGp9mQG1NSp6XJkiHLhqZaptE1dMcy+7rmqIo1fIgiG6buGHr3z7jKkmEa3T9/TOroUkfvtLVOWzPMXrOlNFtKWzKKtU4OETJQMQ2V02A5C1dSAHPjaNAdzIBEHaE7Qzt1vKwSRRXnZVSQ8vTkliiDN+7Zef/37nvmRw/teWvhtgfzUDEPCzlqIkM3IFHGigrAK1BZR8tanmnlmRZW0QtsCyupbM2kyzpVNam6SVU0tmqwNYeu94l6d2gBT5QMgtdwXsV5hRBUXLyMKFbWUFGBizJcVhBRxjiJEBRCUFBBhgUJEeUC0ywwTZBpAeRkgajnsGoGr6SQUgLgU4AYTROBKOgOZKMZKo9VYbqB8zLOSxjfgbkmQE6koXIqlXvIjp3aETi0OHZ81X942XVoafzAwuj++ZEDC6NHV3wHln2PqtfeX/3ANzsffrT914+2PvC09qEr4EKBwEmOFQiSRVGcZXkMZ2CEJEg+m4Oz2QKCkOlMHgCRWDLnDwSo6HW7a646FAj6Qn5/NBpPB8OJQDAWDscBAEnEM9kMGE9k0xkwnsjmckgikcVxKplI5QsQihIQiNAUC8MYgpAUxUEwiiIUApMIjNMUj2MUiTMcU0IQkiBYmhExjOG5Mk0JGEbxXJGlBAymeK5MUTyB0RxfIWkBxQiGEUmKw3CaYUo0xRMEI4hVkuRxjBFLEx2tZ/SXGpIRTWS9nqDPE4yE4i6XPxpJer2BWDQd8IeikaTHEwxHk15PyO8LX47Dbr/X7XONubw+z/joGBO+fv9i5M1d8e/eFT93W/jUNv/plcDxJf+r9g0HB9edXvGeWvWf3Dp+eqvrzDb/seWx/Ysj+2+Dv/vkrrff2PPTH7358x//8Fc//dEre56fqE+2m512S2k15XZLVWRDaquqbGiqJcm6qlmypDv2YGF+63R/rmsPek5fUbeJ4l0kubNYvmd6cKvjDEyzb+hdy+hZes/Uurrm6LrTd2ane/O97nS/NzPoL3SdgW4OMHobBj1QKe7oOz1Ht0x92jAGtj0YxknHnjZ0R1VMWTE6be3PsA0ZbjWVdkttt9ROW1MVS1VMVTE11TZ0Z7jMYZg/W2bPNnuG3h1qV4beHSbPht41jd4wqg+fYOhdyxooqtVua7KkNzo6RBYzkJAGS8mCmIZKeawUz5MpgAGpCYQbVphNlG8RRQUVNEjUsJoFCp3xuABWd9z98Lmdn3kmUSgC1CRRVomSiVdsrGIiZRXkFbioIWUVKapY2SSrFiIoCN0W6hZb06iagdcMrKoTVZ0eGsrWbLSk4yWDqtiEqOGCjAsKUVSHYRYRZbSko0UNEmW4pCCCjPEyzkkYLyOCBPFtRJALTBNgmiDbBKjJAlHPE7UUVkpAQhzgUqAQTWH+cN4bzCXybB6twkyL4GVcGBbSLYCaSMGVSBre1Yyd2B4+MHfL0a2uw8uufXO37F8Y2Te35eDS+JGtntcWPQ/Ln/hy9a8e7Xz08c6Hv9n8q6fVv7kCBgCCZDi+iGIUiuI8X0RRKl+ACZzLZUEAgBCYzKTzEIjGE7mgzyvGPnb3xDifDwcDEZ8vEkvkQrFMKJIMhmL5HJRMZIECGoulU+lCNJbO5aBkMgNDWCadBwAUJxgMIRlaQBECRgiG5kEQQmAcgQkYwWiKxzECgTCGFmGEQDGa48sYNuwYlxCU5Ngix4gYQnFciaYFHKM5rkLTIoYSLFOkaR5FCZoq0pQw9MejKQHHaJYtd7TezNJOzZ7J5CC/L+z3hYbNsGgk6fMFY9F0wB+ORpJebygcSbhdgWAg6vOEPO7AEGPXmMvldnndfjZ2055Z3xu74t/eHXnztsjpldDplcAbO2MHp28+NHv96RXv6e3+11dcp5dcb6z4Di2NH/wU/9a+h37y/bM/ffc7v/7ZO7/5xU//8+9+9eADX6pV61NTrWZLbjbkVlOR2uqQYUOzTcPRdFtRTMcezM0sdu2BYw3mZhctc1uxdHt98m6Wu6Nr3zM3u9TrzXadadvsO9bAGmawmtO1pmenF3vdmUF/rted6doz3d6CUJkmsa8W0rcb2m222TO1vmkMus6MZfaH1FlmbwjnkDSpo7eayp9z6WZDbjeVdkNRpMtxWFMt03B63dnpwYJtDSyzb5t9Q7schG1r0HVmFNkc8jyMw0N6hxm4LBmqaikdQ+7orbZKrk655AAAIABJREFUF+spkE+BpRRUSsHlDFYBqBrKNUB6CuYlRFRhroOJMlZSsJKKFFW0ouE1AxFNX6ZM1adRXoPYNlFziJpNVmyy4hBVCynrMC/hJY2oW0TFIMsGVbGoigmSLbZq0/UeVbWoqkWWDKoy3I1kkjUbr5hEyaDKJlnWMVG+vMCtqGJFBSkqiKhgJQ0pqnhZw4sqyksoJ6G8BPNtgGlCbBtgGiDbBJhGgZ4qkJNZopbBygmATxb4RJ6JpDB/OOcN5WIZKg0WEbZFiApWVBBBQoQ2QE9k4HIoCZls9MC28IHZmw9vHTm4tGX/wi37F0f2LYy8Oj/yytzInlnXQ82rvlT5Px6VrnxcuvIJ6UMv2R+/AiyAJMmyXBHFKAwjBK4IgVihAJMEm80CEIgQGJvPQihExCKZqHe8nrjy7uoolggFAxGvOxAJZwLh1JDhVDKfTORgiIhGU5kcEE+k8wUklcrBEFbIQzCMExQ7vN+PYwwE4yzNAwUABBAYJmAEZxkBRXAIQFmmiGI0hjMcX0ZRiqZEnivDME5RPMeICEzSrMgwAoFRQ2JxlGQogSJZBMZZqshQIgKTLF3k2RKJMyxXqk7Jg8UdqjWdycM+XzDgD0XDCde4LxZNeb2BRCwTDESikXQgEAuFE15PIBKMet0Bryfkdvm97oB73OfzRHyeMBS68RFj9I3bw9++PfbmruiZHeGT2/yvbw/vH9ywr/+J40ujx7f6jm31ndo2dmyr6+g95bePP/2Ld9/6xXt/9w8/f/t3v/zJf/5Pv/jNP/x8++qOxkSnPtmZaintltpuKkpH7zRkqaVoiqnIhqaammp2ncF0f27Qm+13Zwf9OcdcLhZ3TnXupJgdUvvTg+7CoD836M32nOmuPTANZ6hy9buDxfnlmenlfn/BNBzHnh70F5utHst8BoG/wQn36Na8qTuO2bXN/lCUsozesK+ryOYw3kodvd1SVdmSJeNyEG4qUlOTWqqmmKpsSB3N0K1ed8axp02zp1+W0+2h8jyse1tNZRiKZclQFWsYsYcAt9uaqtm66uiy3elolalOHiul4XICEBJQMY3V8sQERDeGfRdElBFRRUoGXFLRkkyXVKaok8PFZUU1kmULTIsoa1RFJ6sGWTPIuklWLaJiYUWVqOhk3SJKGlXWyYpOT1gQL6GCylYduqyzVYOs6ETFJKoWVbfpukNVLbykkSWNKGlDLRoRZESQsaKClYbptIqIl2tghJcgrgPzHZhvQ2wLplsg3YC4FsS1cuRElqhn8VoaLiZBIZHnIik8GIO8wawnmI1n6SxSQrk2XlSIsooVZVhog/RkHilH00gJDL88Hzy2NHJ0Zcu+hRsPLN1yeNv4oRX33rmRl6a3vDTtfrj1yQdqf/VI+4OPtT/yhHTl89Y1V+RzBQJnaIqHIYIkeJYR8jkQAFAUobIZAEUIkmALBQSBiVA4EXfd0sl8ZHdtHIoFQ8GQa9zlcYfG3cFQKBHwR9KpQiqZwzA6Gk0CIByPpwEQy+YgCMLzOQhFSJoWEJQgSQ7DKRBEGFoA8wBYgCAQQ1CSYUQMIxEIZWgegUkQxFm2hKI0STACX4YhAscZjqtcTrNpHscpguBJUkRggiZ5hhZxlOKZEksVh+YBPFsmCVYsVnV7dmbb7Q3ZzuYRny8YCIQikbjH449GUj5PMBHNhEOxWCQVDMRCobjPG4yEox6P3+cLe9x+j8vvcQX8nojPGwiO33jnlOfsdu/Z1fCZ24Nnbw0d3+o7ueI/OHvTgelPntg6dnI1cHDBdWxp5PhK4OR9xpsHnv3JD7/z+9+8+19+94v/+o+/+3/+8H/+6Ic/MJ1+sym32vLUVKfZkDttTZb0drMjt1VLv5yOGpo1O7MwM73QdWZ6zpxtDkx9ply9dar5WY5bakx8oWusDHqzPWemZ8/M9Bcs43K/x7F6czOLg/5Cvzff789N9+cHvfmePUuzA45/Ipu5t9m8zdJ7umJoimPqM7Y9cLp9y+4pii61DamltZpyqyE1pjqdltpqSJP1VnNKktpaY0pqTHZkSZc6uiTphu449sAye6ps6Ypt6T1Ntv5CtbI6bU2RDdPoDoel/6JUtmTZ0PSuIltSx+i01WZbg+lqBiklAD5R4DNwpYBNgOQUSE0hXAcRJViQkKKGFBW8rNIVky5bZNHESxpWVMiKTlQMvKSSZZWqWPSETdRNrDLE2MDLOl4xiJJGVw2qZpF1BynpearJ1SymolFVjazqRFUnaxY10aUnulTVJssmXtbwsoaXVayowpwE8xJWVPCShg23uokyzHUwQYHZ9tAYDBE6CN+BqRZIToF0A+LaBXIih1ZzSDmLlJJAMZZlg3EkEM77gzlfKB/PMXm8hnBtVJSwoowIHZBrQsxkAa2kMhSaiD7W8x9ZHjm4dNOrc9fvnb5+3/yWw9s8+xbG9s6N7p33PKpe+0DtA9+UPviY9NdPyB98Rv/4Ffl8fjjtCAIYRYoUyRUKIAwRw9XhJMESOAOCKIrRgVA8MnqjVrhqZ8WdC/vDgXAwEAqFEl5fOBpN+X2RoXszACCxWDKfh2KxFAjhmSwIw0QhD8MgzjJFFMNRjEQQDARglhFhAEJABAYxFGcYRkRRAgQgkmARmIRAVOCrBM6SJC3wJQSmCJxluTKMkATB8lwJwyiaFlm2isAURXI8W8ZRmiEFnikNlypzbGXI8GB2xZnfrjnzCMb4vaFQKBIKR7zeYCSc8HoCQ00rHE4EAtFAIOL1BEOhmNfjDwajXk/A7w16XX6fO+j3BsdvvkVFR17fHjy91f/GrujrOwJHltyntwcPz9+8f/DJk1vHTu8IHV1wH1kYO7Y0/oX6TdX4dboA3bO1/9Bndz3+5c987dO37liamep0pqbaU5OdVlOWOnq7peia1Wl3piaaUkuRO6qmGLqqDXqDrt1TFENTLVPv6rpVLC2IxdtE0RT5T2nqdtOwLLMrS5rcVuW22mp2Oi2pMdVSVUvTLEXWpY4my7oiG5picvwUCC5Dha9RxC7DXFAktSNLsqSaimXrjmFYsqLKiqrKqiIpmqrbpuVYTtfu9rp9VTamJtu16tTUZLvd1v5c2eqao0iGJluOOeh353TNGY5GG5rTdQZSR5MlXVMtVTH/ssM0bFzJiqmo1tRUp9mQJMmk+ckUyCVALlHgsmgZICZAagokpyC6hQrycJ0aIspYSSUqJlmxqIqNl3REVIa8YSWNqph0zWEmetREl6jZZM0mqxZRMfGaQdVNoqITVZOq2XjFyFFTVEWjq8bQT+fyZoa6TdUdomyQJYMoaXhZQ4sKKsgw10F5CRfV4U5GTFSwogLzHYSXEaaN0G2U7UBcG2JbINUA8EmImoLYVp6cBPA6gFbyaCUNleM5PpTE/KG8P5wPRsF4jgGICZjrIEIHK8qoIENcE6CnMnAlnqKzkcTnZP+hxZF98zftW7zpwMKW/fMjBxfHX5sb3Ts3+uqi50nzui9XP/Co/OEn1Q88pfzNM9qVV+RyWQJnCJxBUZIiBQKnCwUQxxkMY2CIYGiBxBkYwjGU9vsi4dFRC7xuUfClg76gPxIMxuKxTCyeyeagaCQVjaTisQwEYfFYOpcFh/pWKpkHARQEEKAA4zhdKIAggCIIDgAIRXCFTAEqQAhCwAhJkhwEorlsAYJwCCFQjCyKdZJgcZwUxSqK0ARODwtjkuBEoYbjNE0JPFfFMZrAL+9YoimBZ8sEzpAUJ/BViuRYrji9sGrObJOMAYzQIX8kFIiEg9FQIBoNJ90eXyye9vlCkWgyEIz5/GGvJzicxwwGwh6P3+8N+l0Bvyfk94R9t3jQwHUvTPtOLnjeuDV2ZkfoyJL71PbAodkb9vevfn3V/eYd8ZPL/hPLruPbRp40bthBfrzhu4K5+Qr8xiuakb8xoGsaQqHVlKWW2m6q7cs1pyl1lNmZ6bt2777zjrs+fc+nvvD5z9537+ce/MqX7v/yvfff/6X777//wQe/+rWHHrzv3sfu+/ILD3390X7/kd13P/7kU0889dQTTz/95DNPP/nCc0+/9OJze/e++Nprew4e2nf8+OGjRw8dO3boxMmjJ08dP33m6Llzp559dp+hPyQp3zh68gfvvPf3P3r7rXfe/eF7P37nZz9+7+fv/fi9n7z73s/f+cUvf/rrX//yN7/51W9/++vf/vY3//CbX/3yl784evSYIqvlcrVWnWy3FLmj66ptaI5l9A3VsfTeEN1ho1iVLU2xLKPbaautpmzojiwZQ51sWGCriqnIhqKYsmK024okqZKkl6qtFEjHADYOCSm0lCPrINvMkZMA1YCZNirIMN+B+A4iykjxMsZ42cDLBlExycuR1qRrNl13qLozBJiq2VTVJus2VXfIiklUDLJqkBUD5iVYaDM1k66azJ/sKYcm0mRRIwSFGE5uCDIuKJioYLxMiRrOyygvo4KMiDLMSwgvIWwHZTsw04L5NsA2IPay1S7INArUZAGvAVg1j1ZTUCmW40IJxBfK+cK5QAxK5FmQnIS5Dix0hnEYYlog00wilWieDofSS5XQ0a3eAwu3HFzecnTb+IGFkQMLo6/NjuydG90773pcv+b+6gcelz70lPrBZ/WPPG9+/Ip8Ps/QAkWyBEGxdJHAaaAA0bSAEwyKUjxXwlEKgXAExP3esH90zIJv6tLBVNAfCcdDoXgikYnG0vkCEo9lopFUIp4hcCaZysMQkc2AuSyYTGSzGQAA0EIexDEqm8kX8jAEoplUHgGJbLqQywAwhBfyCIpQYAFJJjIwTOAEgxNUUazhGI0geFGsYRhDEBTHllCEInBuaAdPEtxw7zlJMAJfxXCaYYvF4gRF8RTNi2KdJFiaFezB4mD5NtWeBUAiFIgF/ZGANxwJxGKRhMfji8fTPl8wGk0F/JGAL+LzhgL+iNftDwWiHpc/6AsF3IGALxRwBwMjgcjojQ8YwbMrvtdXA6dWAidWAudujx5b2nJ49rqzq+5zt0dOb/ce2+Y6unX8+DbP6zsjr8yOParf8EDzmpemXW8+WFt2qq0pWW5rsqQr8uUAJcvqM888tbmxtn7+/fW1f187/7821v9tY/3f19f+fW3tj2tr729eWL9wYePS5qULly5dunTpwOGfPfHSDy9e+v/7uvDd77+z+47Xdt66/6e/+MNf/H3z0qU/P+zipUsXL13a2Nw8v7b+7398/3/+r3/71z/88x/OvfHG0SNHX3zx5Z4zkFqq2tHltm7p/Z41bRn9YTdY02xD75p6T5EMU7MNzW40OsN6WO4YUlsf/lhNtaSOpsqmafQkyei01XZLmZySIUKMAUwCFtNoKUfUC9RUjpiA6CZMtzBeQngJ5qU/rfY1yYqFFXWspBMVk6rZVMWgqyZTc9iJ7uXthFWLLJtU1aLqDlYx8YpJVHSqYnATDlXR89QkUzepmjEkmagYRMWgayZTMQlRJUoaVlIJUaWKGirIKCcRvIzzMsp2hqEY5jow10GYNsK0YaYNsa0CMwXSDYhugEwDYJsFagIg6gWsmkPKCUCIZGhfpOAOZjyRfCCJJAtcgagDVAMeptOiDDMdmGmk8Wo0TwUiQBMJ75v3HlkeObC05cg218HF0X1zW16dHdk7N/rSzOij8se/NvnBp9WPPm9e9bz5sZfsq68ACxDLiBTF4TjBsSWCoGEYY7kSTjAIQvBsEUNIGMRgEPO5fZ7RERm8WSGCsaA3HI4GQ9FEMh2OJgEQS8SzsWg6Ec9gKJVI5kAAy6QBCERzWTCbAQoFJJ+HaIIDAAiBCQwhc1mQxIcTWgiB09kMiMAkDOGFPMwyJYrmEARn6SKKkCiCF8U6iXMkQfN8GUcpDGVEoYpjzDCFJoZmesUJnGBoZui/xZIUx/NVHKc4QRzMbesu7GgqXQSmA75ILJIM+MJhfzQSjHldvlQsE/AG0/FsJBgPeMM+Tyjgj7hd/rA/6hn1hn2hgCcQ9AWD3oB/zO+95ZYdU8EffDrzrdujp1aDJ1ZCb+5OnVgeO7pw45nt7nO3R07t9BxbcR1b8R1bcp3ZOn5yeezMDs+5Xf43d8XP3lsbKJPtptKcardaUrulKLKpyEa72d6z58VLly5evLhx8cL6xYvrFy+sXbywtrm5trm5vnlhffPixoXNzYub65sX3790cfOnv/znLz7ynf/33zYvXNjcvLC+ubl2YfP85ub5zc21zctv/uNsbLy/ubG2vnl+4+L7ly6t/4//8W9f/8YZRX/o6LGfXrx06cKFzY3NP65vnt9Yv7i5vrax8R9nc3P98qq0ixtDvv/1X//ntq2r7aYktzVVMlXJ1BRbV53hzSRdd1TFViRT6Rhda6CrVquhGHrXUG1NtlTZ+rNArau2KluqYnc6htTRFdlod3SSqSYKdKLAZ5EyQEwAxEQeq8N0E6ZbKNvBeBkrKnhRJYoaXtTwsoGVdLxsYMNQXNaZijVcbsZMdJmJLlPvUhWLqTtU3cGrFl61yJrJTNhs3SZLWgqtoIJElTWmalAVg6raVNWiqgZXt8myjpc0pKjgRZUsaVhRwQQZ5yRSVHFBhrkOwkuoqGC8jLEdhO0gnARxLYBpQEwTYVsA0wCYBsBMgeREHq3k4FI8x0UyhC+Sd4cyvhgQSmNJgMtjNZBqwFwb5tuIKKFcByRrWawUy5PBBEymI086vsOLWw4sjRxb9RxaGt03t2XvzC17Z0deGGz5evvKr0789XPmJ15yrn1W/9jT2pVXwCDCMSJJMgRO8lwZxykIxoYyNYKQPFcaMgwWEJfLPbrllgYwMgEHw0FfOBzx+0KJZDoUSxZALB7LRMLJRDyDImQ8nikUkHQyDxaQXAZIp/K5PJTNgCTOFQoQAhMoSgIAwrFFDKVQmGAZEYZwmuKHlxA5tkyRHAKjLCVQOEtgVKk4QeL80EaXwBkMZYpijSAYkmCH+ygIghGEGkFyFM3zfAXDGYLkOK5CEgzHCTvv+NTC9jsnmnoomAx4I7FI0u8Lh/zRUCDmd/uT0bTfHcgkcrFQPOQN+zyhUDDu84TC/qhriyvsD/u9gaAvGPQFQh6/d2SshYx+7/PIm7ujp7aHz9yWePPO9PFtY0cWbji96jp3e/Tkdv+JbeMnVn1HFsdf3+Y5vuA9vRx4Y3v4jVuzz+yoaM12p2U2p+RWq91uKZ22psnG1OTU/n2vXLq0ubG5duHC+ubm5bOxsbaxubZ5cX3zwvrmxtrGxvmNzfObF9b/8N/XPvO17/zjP/3xwoWLGxvrG5vnNzbPb2ysbWysb2ysbwzJ31zf2PwTjRtrG5trGxfWNzf/eOnS+fULF1499Pdt7ev797936cKlC5tr72/8cX1zY3Pjjxsb54f0Xv72jfXNzfULF9Y2Ntc2L23+4Z//eX5+qTHVkSVjmETIbV1XbEPrWmbfNPqG3tdkS5MtS+8ZqtOclIbzW6be1ZXLNgCKbCqSKbV1VbFl1Wm2lFZT7rQVzRikAD5Z4HNwGSQmQGISwOoI3ULoNsq2Eb6N8B1cUIbhES9reFlHihpa0vGSTpQ0umzQVZuu2nTVYWoOXbWHcZisWkTVwqsWXjOoukWUNEyUIb6VJybYisGUdbpiMDWHrjtExaCrFlHW0ZKKlFWsqBBlDSspqNDBeYksqmRRRS5fbJBxQcE4CeMkmG1DXAvkWiDdgJkmQDcKQ4yJyTxaTYNiPMeEkqg3lPUE0v4oGEpj8QKbw2oQ3YS41tCIFxXkAlHJIWI6TwfjUC4a/6IUOrI8dmBp5NiK+8jW8YOLo6/MbnllbvT5wS2PSFd9vfG3L1hXP2t88in1qqf1K68gMGKo32IYURRrGEaBEMpwRQQlh5eKh8vE8znI5fGPj43WAXcxHwyHQpFIPBSMJZLpYDQBQGg8nolGkvFYGoGJeDxdKMDpVB7IQ/ksmErm8nkkm4FwlAEABEFJjKBBEGEZEUepYbcJgQmGFmiKRxGSokSSYFEY5RmRJTkSp0viJE2IQ+dakmAJnC0VayTBkhTLC2UcZ0iSF4Q6SbAEyfJ8lSBYiuYFrsJQHI6TswsryzvuhnFhbNQf8sei4YTPGwoGYgF/xOsJRMJxj8cXj6VC/nAkGA0GYgF/NOALh/0x94g7FIj4vcGgN+Tz+IMub8DlI8LXH9sNnNsVPr0zdub21Lfvzh5fcR+au+7MDs9370qduz12dtV9Yuv4gbmbjy6PHV72HVtwn1kJnLw1//l+qT3ZaDWl1pQitzVFNqW2pslGq9E6fuzwpUsXNjfXNy+s/QnItfX18+sba2uba+uba5sb59c3NtbX19c31//t/QtfeOSHP/+H/37h4oWNjfWNzfc3Lpz/M7H/AfPG2vrG2vrG+bULf9zY2Liwsbm5sba+vrZ5ce3SpYtvfOc3lvPE08/9cO3CpQsX1zcv83/+/3M2huf9jY21zYub//Wf/ml+fnmi3uy0tE5HG6pWqmx2rUHXHhh6t2vP2sbwVnPPUJ3WpCy1NU0xdcVSJVNXbdsaaIottTVdsxTVklSrNtHQDfPZZ559/oVXAKKSAoU8Vslh1QI+kcdqKNOGmRbINCGmgbItQlRwTsYFGS+peFnHygY+rIfLKlXR2brD1Gy6ajMVm65YZNkkyyZVs8mqTdRsrGZARRnkWqiokDUjR9TJosJUdK5m0VWbqnaHHSm8YkAlBalosCijRRkrKTDfRvkOISiEoCKCjAgSwksoJ8F0C6ZbENu+bIjNNGH6MsM5ciKP1/NYLQ2KsSztjwG+UNYbzARjUCRLxApsBimDVAMZbqURJbgoQ3QjB5dSGTYUR5LRzI567PCy++DSyInt3sPLYweXRvctjLwyP/pC/5anrGu/KV35gnPNM9rVL/euf9G5+goKI3lGJHEGQUiBr2EYjWMUz5dRjEJRiufKCILDEJbPQ2NjHrfbRWTDRCoajYSj4UQkFEsmc9FIGoLxVCofiSWjkSQEYvFYOp+HU8lcoYAW8kg6lYcBLJcBKIKHQRRFCZLkIJjg+BKB0RhCsrSIwRRN8iwt4ig1hBlBcIEvsrRIYJQo1ChSxBCK5ys4zhI4LQplmuEpiuXFMo7TJMkVixMEQZMkUyzWKYqnKV7kyzTJIjCOolS52hh3B4O+aNAbioVjAV84EIwFAhGfNxQOxb2eQCySCHjD4WA0Eoz7vaFQMBYMRD1ufzAQ9XuCPq/f63YHRlwBtz/tu/nFVeCNO8Jnbk98+27gW3flji65D87eeGaH99xt0VOr/jM7vKd3+A4tbDk8P3J4cfzIwujpVe+r2wrzSrnZaExONFsNpdPUFNlQJEORVFnqvP76iUuXLgxj4DAY/uVZ31jb2Fhb21jbWDu/sb52fvPCQ0++/b0f/n7z0qWNjfMbm+9vbK5tbGxsbK79ibr/OOub769vvr+xsbG5cTm0rm+sX9hcv3Tp0nff+p1qfPObT7z5/saFjc21yx/4M7qb5zc239/YeH9j7fz6+trm5ub//d/+28zC0mS91W4qmmxqsqXIhq5altE1NEeTLVvvG6qjyrptOKbutJuKKhmaYiqSrmuOYw8cs28ZPUN3TKunarYsG/1+/9y5s//yL/9y8MhJptxKQUIGKefQcgGv5rEawrQhugnSjTw5mScnEa5DCjIpqkRJRYsKXtaGmwfxskrVDHbSYSYcqmrRVZuuWlTVxMsGWbWoqoUXNZhpA3QbLWpkzaKqJkQ1YLpBVXWyalB1i646dM2mqhZR0ZGSghQVWJBQUSZKKiZ0MEEiRQXlJZiXhpeTUEGC2RbMtCC6BTFNlGvDVAMmpiBiCqSm8sREFq9n8VoKFKMZ0hsBvMGsN5AJRaFomkwBQh6tgOQUInQQUUJECRE6MN3MQsVEhgjE4HC0YLGx/cvBo6vukzvdR7a69i2PHVxy7V9wvTrveta5/qHmh56xr3nevm7P4KZXpm+6gsYojuJIjMZQ6s9FZkms4TiFoRTLFAEQgiEsmwFc416325NLRAqxWCIajYUS4WAkEc/GohkUpVKpXCSejEaTIIAmE9l8Dkql8rn8/+7szcPjuKt8bw9c5s7lzssMkM1JLPVS1VW971171a/26k2tpfddcpw4seU1G0kYXphhAsO9GRjgwgAJCSSBkMX7mj0BwpaEJJgsxElsx7GttSVZ6u6qlnX/KCU3wwzMfV899eiR9Oh56h99dM75nvM9h4nhTDAYI3AmEoqKvEriNE0xgFUwnJbkuMArLM0rYoKlBJ6VFSnBUJwgKLKUYFlBklSB11hGkOUEDxSKBIqSZDmJZXhNSQBeZlheVZMCrwBWjGsZHkgcJ2jxAQAUgVfiakoWFZ6TUMRz+eV9l122zoP63Q631+lBETeK+hHEA0Mul9NvTl86IKcL8fhQn8OGuJw+BHHb7agTMec9HHar3bHO5rChXtj6tfWBZ27zHrnJ89RnY499JrB3s+WRDZcc3mp5/AbnoR32vVvWHdppO7TNun+8f/94/77xvqM3OH6wCa8OJYaHc9nh0vBQoZAv16uj1XKjUWuWS8Unnzz6IYb/bV1qdA29oxudrt5Z1tsX9O6SsfyFLz2y9+AvLqys6CZmhm4Yut77Y/j/zNPrtVdWVl763Zla44vfvWtvp6cb+r/7Nb1j6B2j29X1zoWecfrsuauvHU8nh4Yy+UK2Ui7Uq+aYdG2sUVvfrG2oV8aq5Wa5WK1Xm6ONq8rFeqlQNY0czeaGZmPD+uY1zcZVY6NXN0evLpcahVzpphuuP3fuzNT09NPP/iJf3RAglAgzgHMDOJfCuAwtFSgxTwi5KD8S4gYxPgvUsulDYOMVLlnlUjV+oMEmqyBVEzOj4mATpJt8ZowfaIB0nUvWQKrOaWWSz+JghFEqwsAYGBgV0k1eq8TYQZCqgYEGPzDKJ5tCoiGkmiBVB8na6hOvgHiZUQq0XGCV0qqUpRRZrcioRVrJM3KREvMkn6OEHAmGSX6EAMOUMIIRerUEAAAgAElEQVTzwyEuE2YH/ITmDvM2NGJzhGBn1O2nfRExiGtROoWBIVorUlqRUPKUnKOFbIhMuEMM6qNcPiqJIfdshPftsB68wbp/u/XB8St2b+k7sB3at8P5/cbFXxv+2F2NT9y/4eKHN6175Lr+NTwjyKIGWJHnpEQ8bdqGNDUNOJ5jBUVKEARFklwkTFitsB1CPSgSdLn9Hp/XFfB6fD5/2OcJsawYDmPeQNDrDRI4EwpEsRgVDMYiESqGMcFgDMeZUChitppphuWBShKsJGqSoLE0r0pJwEiAERUxDlhR4FfVZkWOS2KCoXlZikuixtCCrCQBr3CMENdSgqAyrBDX0gKvAE7S1AGOE1hW0OIDQFA4VtTUuMBLJMnYrI7+fqhvnd2D+t0Oj8/lRx0eBPbDsAuCnWZP2I16HTbUg3g9Dq/DirhQL+Jww5ATRTywHYVsDsiKwOsgxIo4rP3/bw555jb/0Ru9T94WefRm397x/l0bL3t0J/TULd7Hb3bu39a/b3zdvs3rjmyHDm617d3cd3Cb/aGbE/9y++ev2bBxeDCvqamhwVwuV1j9Ey9XfvazZ1ZWLpj1579nuNft6HpbNzqGvnTBMBYWu1/7xo+ff/GNCysXTMmqpxurmfD/NcNmsb2ycuH3r508+ugvurpuGD3D0P9Dhg2js7LcO3327IZrN6eSQ4OZ7MhwsZCvFAvVcqler42Njl591dhG00VcKdVrldFm7apKsVHMV00zU7Nxdb22vlodLRfrhXypWCxdu/G6r3z5n3Y9/NAbb7w2Mzv78rHXN++8NYArUTaDgUGMS0e5QVIq0FKBEHMxYSQKhmPcMCMXea3Cx6umRMzEyyBZ45IVLlERTdk5M8oPjL5vIayyShnjhnEwwmplId2QMmPmQQYp2Ygyg7RSElJNITUqJkel1KiYbIrJppBocGoFaBVOK5v2QEotmP1hs13MKAVWKbBqkVWKtFzExRzGjxBilhKyBBgmwDDOD8fAYAwMBjDVFeTsaMTqCDpcmCvAeiJCgIxHmXSMG6SUAqUVKaVAy1lazAXolMNHIW7M7afJoOerTWTv1nW7tvXv3bbu4c1X7Nnad2Cnde925z2jl/+v/F/dM/rXD22+9OHNVz60sW+NwMqyqHIMD1heVeIMzQu8qilpwPICkBUpQZI0TfHRCGm3o5DDA9lh1OHyuv0ep9/j8ft9Ya87yLBCOIwFAmG/L4zFSL83FI1QoWAsFMSjUToQiOIYEwpFWVYgSYZlOR6oJMmKgiLwCk1yipTgOZmlBU1JsjQPWEmWkjTFC7wiiQmWEUQhLolxluElKc4LKscJcTUpSnGOEzU1zXEi4MS4khJ4ySwEAJA5VlQUDQABxymb1WG1wFdc3mftg2Ab4nMHXKgXgb0w7IYdLghCYDvqQb0OG+JFfW7Yg1hRJ+IxzQ+Iw4PAbocNgawI3G9HbLDNYtkornvyluBjN3keu9l/9EbP/i39uzde8uj10NO3Bh67yXVoB3Rkh/3Alv7D2+0Httr2bOrbO24/eHv91B+Ovfnmm88+/fSdd95522f/bnx8a7MxVqs0GrXGr3/1i5WVFcPQjZ5uVsIfBmm5u2ToS7re1fWlnq4bXaPTMQyjZ6wCbxj/fxg2DKPXMzorK8srKxdWk+f/OA53dL29vNw9ffbMtePbBgeyg5ns8FCxkK+UirVKuWHu+mjUr2rWrqpXxurVMXPXV608WshVa9Wxem2sWmmWStVGffTG62/81je/+djRI2+8/mprdnpq8uyrvz82PTvzzqnTt9/xzRClRZg0BjIYl4lxg6RUIIUcKZoX1fIYGMG5YUYqCPEqp1VWV2eoZTZe5hNVMVWXB8eEdBMkG2YUpaUCAUZwPsvEK3y6LqQbcropJhtcvEJJBR+mBYikNrhezoxK6VExNconGiDZAIk6iFf5eJXVymaiS6tFJl5mtDITLzNqiRbzjFTg1BIjF8zWrlkGm+0lSsiySoEQRiJU2hcRnR4KdkZhZxR2Yc4g68WkAJ2IsukolyGkHKUVaa1ISyO0kPURCdhNOt2YL8SFAthtedf+7f0Pb+17aPyyh669fN8264Ed9j3bkB+uX/vt0n+/d/2nHhlfe9/6T36/9tdrWFoQgMjSnABETYnTFOCBqkoplmQlXpZEjSAYmuKxGOVA3HbIbYcQCEJ97oDb6fN4/B5v0OXyURQIBWPBYNTvC0ciuM8bwjGWwJlQEI9FqWAgShJcKBhlWYEiWYbhBF4jSZYHssCvqlkcK1Ik0NQUTQGWEWUpxdCCIMiKnGQZQeDjipygKSCKmihqHCsoUlwQVI4T49oAD2SOAZqSkkSFpjhFSYqCxgNJljWBlwmcsVrgvj7rRRddcunFl1v6rD6P1+P2wZATdjgRxANBCAI7UYfLYUM9qNcJux12xIm47TaHw+FEHC4EdiJ2B2SF7f39ThsE2+zDscuOfCb8+A3owW3IYze5D26z7N540ZEd1sdv9hzcDu3Z3Hd4m+3IdtuR7dCBrfY9m/v3jNsf/+b20+/84fzi/Mqyruvt6enJ48ePf+c7323Umo1a/cUXfrOysmzoq3H4jxjudZcMva3rXV1vG92u0V1tJr0vXxnGB4rU/xeGe4bRM9rLRnfZ6BlGx+gt/nEpbjKsdwy9vdzrnpmY2LLjhuxwcWgwP5jJZUeKhXzFnLuqlBuVcrNRW2/KV43q+kZtfb26vlSoZkdy69dvuP32Lz3wwAO//OUv3n335NL5+U57afH8XKs1ee7ce6+88vKZs2fOTU7ec/9DOJcKkokYl8G5DAaGKblISwVcyMb4EVzMUUIOByM4GGGkAqusOnhZpcSqRaCVpWRdSjdBss5oVVopUWIe44ZxbphVy7x5ozBVlwaaQrKKC8M+Mu6Kys6QKKRq8tAoP9AAqQabqHGpGkjXuVQNJGvmFh4zhabUAhMvUWqBVPKEkCOEHCnlSSlLyjlSLeBSFhOzhJhl5AIlZGkxh7GDAUzz+FnURcLOqMMVQ7yENyr4CdVHxsNUAuMGSTFrjmqxco4CIz487kAJjxv3h0EgxF0Td+/ZYdu9re/hLWsfufbKPZutB7bD+3ag91592bdLf31349P3jn3q3rFP3Fn/yzWA5QErUAQjAEmTEwwFRFFTpARLcaKgmNkvx0oEzjhRt3m+FHH5Q/6wx+3zePweT9Dl9pEUFw7hoRDmdQfDYczrCcaiFEWx4RCGxciQP8rSYjSCcazIMICmWVHQaIrneVmW4gzNK3KCBzJD84qcBJzEsZIip1lGEAVFUwdYRuCBKksJhuZFKS4rSY4RFTkhSXGOM93FCktzqpxUJA2wYkLLKFIScJIiJyRBi4Zxyzroyissa9eus9sQmxXyejx+X8BuRyDI6US9EORAHC4n4obtqAtxow4X4kA9Lo8DQhAHijqcTsTlhJ1OyAn1W9B+yGGDaeclD2zxP32jc/+4/ehO5MCWK3dd8+lD2/ofu9lz+Hpk/1brwS2WA+N9h7faD2yF9oxbd40jv/zxP519793J6cnz87OLi/PtzmK7ff7nP//55k3jtUrl2O9eXllZNvQP93U+VAzrHUPv9LpmUr1k6O2e3v43/aT/I2L93yfS7V5vyTC6PcPorWbRfyIO621DX1rudc9OTmzZcUMuW8pnS8ND+eGhfHakWCrWatXRcrFWrTTNVT71yli9MlqvNiul2tUbrvnOd/71xRdfmJmZabfbnc7S4tLCwkKr1ZqdbU3Ntianp6dee+31t99++9zkxP6jT2iZSgDTMDaDcxmcH6bVMiUXaLlIinlCyBJ8FgcjGDdM8CO4kKPVkskwo+RZtSgm60KyTquVGJ+Pmr8m5Bi1xCdrfKrBp+p8qs4mylEu48UUN65G+KEIO4iLWXFoFGQaXLrOpWpsqgrSNTZZZeMVUi3icp6Ui7RaotUipRZorUCpBUIuYGIOF3OEnKeUHKXkSTmHvx+EMXYQ54ai9IA/pjh9jMOFw84o4sacftoXE/2kGiDjMSYdYzIxbpDWiky8xKolCgz7MBlFcacb84Y5X5gfoj0/2YYc3N63Z1vfni22vePWfdtte6933HPVxV8f+a/fKX3izvJf3zv6N9+rfmwNYAHPiTTJipwii3GK4ERRlaU4YHhZ0gCQMZziOInEWbfbC9mRfgvs9ITCvrDH5fX6Al5v0OXykyQXDuLRCOnzhILBmNcbCoUJimIiYQyPkSF/mCFBLIIDRmBojiRpUYxTFGA5UZYTNM1LoiaJGkMBSdTMwU9VSXGsyANZVdIUyXGspMhJiuR4QZGVJMeKshSXpThDC6qcUiSNozlFSshSnGflhDooCwmeleNqSpXioUAMsiCQ3Wm1oh5PyGqF3W6vz+e32xEYcjkRDwwhiMOFIi7Y7kQRt8M0Rbi8sA1GYBS2O5wOJwK7nHanw2J3WlDUhvpsa7+7wfPUDciRbY4j2+wHxq/cfc2nD2zpe/Qmz6Gd6L4t1sPb7Ye2WPZv7j+wFdq3xfbwuPO3+++cmJw6e25ivjV7/vzCwsL8wsLssWOvfPe73xtrNl9/7djKSs/QO6tx+IMIrHdWGe52l7vtXrerG0uGsWToyx+EX31Vmu78cTX7Hz8f7iQv6YauG8b7Yf/PMXyh1z07OXndlu1Dg9mB9LAqJ+JqMq6mBlJDuZFibqRQKlTLxVoxV84OF/LZYrVc37l954M/+clbbx2fnp6an59fWFiYn5+fn5+bm5ubm5ufmZ2anp2cnpk+eeLdY8eOvXfmvZ/94vn1113vi6kRKhWhkhgYopUiaVoL5KKpb5FCjuBHYvxwFAxjQpaUC5SUB/Eyp5WFRI3TKrRaxoQ8IeZpqcDFKyBVE9MNJbNeTDUZrRwVhgNUKkIPkEoepBt8uhmkM+xAg8s0QLomZJqmPAZSVUYtkkqBUAuUWmTjFXP3FRMvUWqRUAq4lMfELCHnifePsBJilhSytJgjwLC5Cs8blZx+BnbjdjSCeHB3kPXFpAiTijCpGJPGmEyMG6TUAqUVKbVI8CN+XERdGOyOeWLAHxXEmP+ezZ6j2y17tloe3mrZv9W2f4fl4Gdc91+77uvZ//qd4se/V/z4D5ufvLvxN2sEFvAsT+GUCCSRVyiclUVVAgpLAUXReEEiSBrwEoEzAX/YjXrtNtTlDgQ8QafT6/EEPO6Ay+kjcDYSJrAY7fWEgoGozxsMBTCa4qLhGI0zQX+IJJhYBOdYnmV5gmIESTMX8UlSgqY5npcFXqFIxlTXzLPgDC1wQFbVNE3zHCcpSoplAAdEWUwyNFAETZOSNAUkSVWVOMPwspqUlSTg5LiaUcQkz4mqmpCluM8bRiC32xmw2Zyo09/Xb3M6PcFgGIYQBHGiqAuCHE7EjcAuBHahiMcBO1HE7Ua9DiuCQihsgVAIdcAu1I4g/XaXxYHYUIel75/ryNM3o4d3wPs29R/YtG73hosObbU8fqPn8E73vi3WQ9utB7db92227Ntq3zfe/+C1jlee2j010zpzbnJ2Zmrx/PzcfGt+fu6111577rnnvvGNr7/55usXlg3D6PxRHP5QNrvK8ypUhmEYes/Q9V7X7B719K5h6MtGZ7nX6V7Qu71uz+j0el2jZ3R75oiI0TP05d6S0TM+aP/2dN3Qe8bqR2dVQvu37119e687N986dOTQj398/113fe8b3/iX//E/vvwPf//3n/u7v/vMzTfv2L59x47tN9xw/Wdvu/X227/4/bvufPLJJ954/bU33njt5Zd/e+rUyZmZGRPjhYWF+bm5VmtuZmZ6enpiZmbq3LlzL7/00iuv/O7JZ35ZG9sciIkRKhkmkzFukJYLhJQnpDytlGi1TEp5c6UrIecwMIxxw6SQo8Q8pxaBWhQSVaCVQbzCxWt8qsEnG0KqKSQbcqoppxqcWolwQyFmAOOHWa3Ep+t8pilkmhF+JCbl+cFRJl0DmYbpDebjVVYuAq1sClqrOpZWopUCIRdwKY9LeUwcoeQcJedJuUBIOVLMEsIIJeUwbjBKp8NUwhMGDg9hd8YgVwzxUb6o6I9KETIRo5MYk8bZDAGGaLnAKCVKKeLCiC8qQGjY4Y55w1wgKkZD4Tua7oNb+vZs6f/Jpsv2bbPs29a/dyfywHV9/1r67/c0/+besb+9b+yTPxz95BqR4RmSxWM4DwSWBRTByqImcjJH8bKssRxPM5woKhTJhcN4OIjBkMvt9vu9IZfL7/EE3C6/E/VGY1QojOMY4/OGA/6Ix+ULBmIUCfAowRJc2B/GMDIaxlmaYxmeIDlBVBmaNxfu0DTHcaIoaizDmp1qluHNi0ocK6lamgMSLyiKkuI4wAtSXBtkGUHkZU1JA04UBFlREiwrKlpaVlMcJ6rKgKokOYZX1Lgkx92eEAy5PK5AX58dQd19/XYH4g4HYwjsRFGXw4FCsANFXLAdRR1uxOFGYBfqcCOwC7YhTshp77fDdgfqcCJ2BLE4XDbYaUft/ZbPjdifvs17+HrH7uv6dm+4zGT40Rtch3a49o5b9o5fuWf8yn1bbHs2W3dtvPKBa12v/erx2bn5iamp6amzC3PTM3Mzc3Nzb7zxxs9//tNXXnlpdnbaMLr6hxj+UyytPubMlr5sGMsmkBeMzgVDN3r6Yqd7vts1lts9Y6anzy8v94zehQuG3lvuGD192TB6+nKv19Z7HcPo9XSj11tabQX3Vue0/tRLzfy/01lstxeWlhbOL87Pz7darZnJyXOnT586derE6dMnJyfPzM1PLy4tLCzMTUycff31V19++bcnTrw9PT09Nzc3Pz+3MD+3sDA3N9eanZ2ZnDw3NTUxMTFx/PjxF1546Xt33SfKmVBMDJPxIJmKcYOElMXFHCHlCKlASAVCypNqEVdyhJzFxSwh5Ag+S4l5Rs4zck6MV4BW5pQSSFTZeI1N1Ph0E8SrrFzE2KEQkfLhyRg3xGllYaDBDzS4VBWka0yiEmIywkDT7DZzqRqXrIrJujkjTSl5QslRcp6ScrScJ5U8pRYx4X0hWspSUo6U8mZAxvhhQhjB2MEonQqRijNAwa4Y5IqhPtIVYP2YHIgpUSqBMSmCy5BgkADDtJBjpCKlFDFh2BMBNkcAQiP+MIjgWihMfC7nPrTTvndr/+6t6/Zutezdanlo3PaTzdYfjF10/zUX791+5f0b/vb71b9aw9KAIhkMI3ggMAygSE6VEjwj8oyoygkARJblFTlBkVwkQkQjJGRHEcQd8kc8JsNOn9PpC0fwQChGkFwwEA36ox633++LUBSIRXGG4CKBCI5RsQhJYgzHCCTBCrz6wZQlywLASZKo0TQjS6rIKwwNVCVpOiLj2oDAKzwvK0qK4TgOCJqWYVieF5REcpADEg9kWYxzrCTKCUVLASCralpT0xwDJEmV5DiCeO02BEW9V1xpQVCPHUIRhzscwiArgiIuhwN1QE7U4YbtqBP1OmAXDDkhOwrZEMiGQDaHzWKHbLDTjqCQ02FHUTvsgh2WK9ZtVvofvyVwaIfjwFb7nmsv33XVp/dvvuLo9eihncje8f59W9bt23zlnk39+8ahh67p/+Gm0PGXfj7bmpuemZ6eOjc3OzXTmmq1Zo4f/8PTTz3+0m9fOH9+bhVdM2bqnT8H8CrD7Z6hL3eXe+Z4RnfBWDyn9zqvvTvx5unJ5eWO0X6xu3Bsqb201Glf6Jw19Lf05fNdvasby0bvfTGst2T0loxe+32lumsYf/Kl7fbS7Oz03NxsqzXbas3Ozc3OzbXm5+fM9Hh+fn5hYX5hYc4Ee3p68uzZs2+++eaxY797880/nDt3Zm5uZm5uZn5+dn5hZn6+NTs7PTFxdmpqcmJi4p0Tp1747cvX33gbyydCmBTE1SCRIIQRRi2SSp6QcjF+xLxUjEs5QsnFpJGIMIwJWVzM4VKWkLOUnGWlAi3maClPy0VCzjOJMqEUo2AwgMd9US1IDWBCllFLYnqUH2jyAw1TvuIHalF+iFGLQrrBJap8qr66u0MpMWqRUgsxfpiQcoSQpcS8afHHxRwhZikxuwq2mKWUPKHkMSFLCFmCHwnimh+TXEHG7owiXgINUM4g642KISIepVMxJk2AIRIMx9hBDAzRcpFSS4SU9UWBHQnCrqgvwodxNRhhtyVdh25w7N3av3eLdf92aN9O6JFt0MM74LvXX/zDDRfft+HT94196kfrL15DU4Ak6RiGC4LEMBxFsLIYZ2keMLwqJ1hGoCkgS3ESZ8MRIhIhLBa4v98W8od83oDPF3I7fS6nLxzCfP4IQXKhYDTgj3g8frcnQFJcLIYzFIiGMTxGRiNELELSFB+LUhwrsQxPk6wkqiwLOFaQRI1hOUnSJFFjGKCqSR7IHCvGtbT5hSKnAOBZlte0DMsKgJcSyQwHZABkTU7xnCzLSS2eBkBSlGQ8ngacICuaKGlWq8NmgZ1uX58Vcnn8TpfPAbnDQRy2OlHYbQKMwC7IhjhRLww5IZNhOwrZEJsFslshu8WO2OwOOwLDTgSCXTBkuWJdg+07eFPg6A3OwzuR/eN9D67/5P7NVz75Gc+Tt/qO3ODYv7V//3jfw9dcses664PX2H9wvXLy9ZdmZ1ut1uzMzGRrdmp6ZnJ6evLtt4//9NknX3zhV0uLqwwvv8/wnwW4a+hdo6f3jEVDX1rS28ayoeutpalfd9vv/e701BsTiz3jvD55jz5/4PTUuTMzZ3sLP+st/ay33Hnr3MzJiVZ3uWcGcH35vN7r9nS9Z6yW0/qffm+7vTQ7Ozs3N9dqtWZnZ1utlvn1zMzMB9+aP5mba7VarYmJibfffvv1119//fXX33vv3ZnZybn56fmF2fn5VYanpianp6enZ2ZPnHz3vvt/nMtXRHkgQkgBTDEZppU8rRUptYCJ2QgYCjLpIJMOsgNRYQiXcjF+BONHCHGEVgusWqSFLM4OEfwIDoZxKRsCGTeV8JKJCJchxSyjlUy1WcyMCavu4ropdNFyIcYNSuk6q62ahBmtzMhFRi0Sci7GD1NSHgcjpJCn5DwhZQk5T4pZWs7Tcp5RCpSUI839O0IWA8NRJuOLyd4oj3hJGxpxeHDUT6IBxo/JISIeIhMxNkPyI6SQxcAwBoYYtUhpRUIc9gQZm8MPO8O+KB8i1DAmj4ne3dsde7f17d1i37vNvnundfdO64Nbr/hW6S/vrH/8Xwsf+37l4z9ef9EaimIpisEwQhRkmmZJklWVJMcJgAOKrDG0YI5YkDgTxahgCLdYoL4+SyQY8XkDfl/I4/K7Xf5gIOrzhUmSC4ewgD8S8IfdLh9BMjEMZygeixKxCB4JE5EwwTBCLEoCTuJYkSRpSdI4jmcZ3ozDAi9LgsrQjCyrAEjsB+ZHCqhSkmcBx/BxNcNxAi9IiYR5bVxOxjOAlSQxrmppjhMVJZlMZAAQJEnjeQWyo3Yr7PEG7DDq8QSDgSjq8MTCJGRDUYcbsiEI7HJATsiGoIgHsqOIww3ZUfOHNgsEmxNaNsjSb0NgpwOCUQiyrr0iF71s/w3+xz/jPnIDenCb5ZGrP31o27onPuM+ehN69CbH4Z22/Vv69lx35f4t8I82QA99acPMufcWFhYXFxdac3Mzs7OT05OTk5MnT77z3M+fefml59tL870PCdH/+WN0DaO73D1vLLePn505N7dorMx1Zp7ptJ470Vp47vjUQuut7vG/683/YOL89MmZie7sg8uL+40V49i5mddOTRm93oVex+gt6r2uoS8v68s9o2P0Ovr7GvifYrjVarVaczMzrQ+YNRk2MZ6bMzWrVeVqYmLi1KlTx48ff/XV3586dWJy8uzCwuz8/NzcXMssjVut+RPvvPvcc7/6X9/6TqM5lk4NqdoQRqn+mOzH47g4Qr3vCqDVAiFnI2DQRyacUdkVU4JUkhCypJAlwDAt5Wgpj3NDpiZMCCNRMBQGg7iSY5MVKdOQ0w0hVQfpOkjVxXRTGBgFqTqXqgkDDT7dEFL1IJVi1CIbX7U0mEI0bS7ZkUwhLUcKOVLMUnKeUguUZAb8PClmaSlHSrmYMBzjh2PcYJQZ8EYkZ4CBXDHIGXV4cNRHuoNciFSDuBbE4zFukBSypJjFwGCUyxByllByGJ9x+kg75IeQsD/KhyktgMmDdOBHW1z7t/ft2Wp5ZHPf7p2WvdfbH9i07uvD/+U7xf92b/Nv7qr81Y83fGoNTTI0TpMxUhFllmE5FihKnGEBy3KyrDI0YBlBURI0xcVwOhzGIcjR398fCYT8Pr/fH3KhXo8rEAxEfZ4gSbDhEBYIRMPBiNvpi0TwSCRGkxweIyJhLBohgoEIQ/N4jOI5iWN5imQUSWMZwNBAljSaYnhOlAWVIilJkgRBYhheEjWOERgKqHJK4AWO5ePKgChIHOAT8QGOEzhOSCcHeU4SBE3V0gzNm3NmPCeaN1/cTj9shQO+sNvl97gDWJR0O73RMG63IajDbbc6zG21q0jbURTxwJDThXoR2A3bEcgG26x2B4z299mdkMNhhyELZLnkslz44n07vY/f4n78Fs/RG6BHNn56/5bLj14P799u2T1+5eHttkNb+/dtunLPJuu9G+CvbCv89Klnj7/59skT75w4eers2cnJqamZmbn33nvvued+9vzzv2y3F0xrgfGfkax323q3bfQMfWnamH7TWNaPnVl44+xcb2WpPfVYe+L+Vnv+V6+/uzD90tKrN67M3Xdu/tx7s5Pd+fv19kMnFxZePdea70zr5x9dWjpiGK1ub0k3lpa7ek9v64au/9n/IO8z3Gq15mZn502GZ2dnZ2ZmpqenzWBsas5mQJ6cnDxz5syJEydeffX3J068ffbse/PzrXa7s7jYPndu+vnf/Pbu7//w5ps+ay4MKObLmcyIqmVwWg1iSoBI4FJ2VQ3WioxSpOWCqTBh0oifSroisicqB/B4jB2khCwlZnEwSEs5Ti1KqTqfqFUxP50AABOCSURBVHHJKp+u8wMNMd1QBkbFdINPN8SBppxuigNNPt3gkjUwUOcHmmJmNCZkQ1yG1kr0KsAlUslTUo6S84xSIPksJeYIfoTgh0kpR0h5SimSQp4S86SQpaTcqm2YH8bAUIRKecOC07862oG4Maef8oRAiFDDZCJMpTAwSPBDOD9ICEMYnyHlEUrNx0DGE6Dtdj/kCPkjIELHA7jCRUPfHvMc2mHdvW3dw5v6dm217NkJ3bfhiq8O/pdvFz7+7fxffWP4o3dVP76GIRgGp+kYqYoyYFjA8oqi0SwLAFAUjWWBecibJGmMoCNhHHE4rRZLNBjy+/z+QNiFer3uQMAXNt0OwUA0EsJioZjX6QsFo+FwlCJYPEbEogSGUeFACNCAwkiB4SVOZAhaFlSOBiwNFDHO0KzASaoUpyhaFEVRlDiOl0RN4BWOFRQ5yQsiwwBVSQmCxLG8pqY4TmBZkE4MCJwEgKzFBwCQeV5JxDOSoEqCGovSfk/YBblC/qjfG3E6PJEQ5oDQUDACw6unoZyoB4GdkM3hdLhgO+J2+WDI6Xb6YDsK2xGH3QHZYAfstlhgD+SA+22WdTbLxRc3yEv2X+95/DOuJ271HLnB9tA1n9y/Ze0Ttzh/9oXAE7e6Dm2zHhxfd3Br/+7r+u7diFw1yGTS2auvum7n9u0333zLl798xwMPPPTss8+98/bJF174zXO/fLbTXTB67dUw+O8w/pAibSrJXaPX6y2ebp88oOut50/Pvjq12Fs2OpP7F09+Se9NzHfavfNvLL5xy4XWrrl2a6lzWp975Hzn+Sdeeeed2fOdhWfmT92uLz29bCzqRls3WsvdRUPv6Gaz6j9heMYsg1ut+VZr/oO8emZm5n2A596vkFvT09MTExOnT59+4403Tp06OTMzffbM2Vde/v1DD+754j/+0/qxjcNDhWK+Vi01quV6tVwbGszFE0MUlwjEZD8ex8QRSjVHEfOsUmLkomkSYhNlJlHGpGyATqJh3hWVotwgJecIcUhMVsRETUrWhUSNTza4ZJ1PN8VUQ0k3xVQDJGtiqianG3KmKQ40uGQNpBtcusmlm2yy7qeSTKJMmbYktUQreVNqNiMtI+UofsQMuaScp9USrZRIIUcKOVzM4lKWUnK4MIxxgxEq6Q0D1IM7XDHUg7sDtC/M+aNiCFfDZCLKpDEuYwJMCEMYP0AIg5SSw0DGF2Qgu8/hCAWifIxJhMh4JIh9Ke85vAPavaNv1ybLQ9f2/ejay+5Z/+n/mfmLfx76yy9Iaz7Pr7kj8/E1gAYsQVMYKfEKS9AMzclSnKFpjhVEUaEZFgBRkRIUwZAEHYlgCOLq77P6vUG/LxQIRDwun9cT8HrMDhMTDmGxMElgtNfrD4excDhKURyJM5EwQRNcNBDkaA6PkRzDSUBicVoWVJ4RGJKTxDhLcTwnaEqSZYAgSJKosCwnCqrAqwzDiqIKgEQzvKysDoSoSgpwIssKCS0t8goP5Hh8wFTCEvEBUZA5TgwGIkF/xIV4vb6wzxdxQC6fN2S1wj6v3wE5XE4vZENcqBe2o5AddSJuyOowDzKZaTZkRxwwAtthxOG299vdEApdaelbe4Xloks2spcc3Ik+ehNy9Cb0yPW2h6/+xL7xS5682fXkbd5nPut98hbk4HbLvi39B7b033uda2xESiUHciP5crFcKdfK5XqtNtqojX3pH7/yyEMPP/XU453OgtHr6HpX11cr0g906V63s9zt9rodo2PovaWVZd0w2j2js9KdmHvz3u70M+/Mtva9dPq5P5w5P3m0fXzncvu5CytLK8bZC+9+dWXx8ZWVJaP1rDF7SDcW3npvatGYOX/mB8bsUxd6cz1jcbk73zOmL/TmLxgdY3mp22vretfQTZKXDHNYuts19I5htNudpdm5VmtutjU7Mzc312rNmeLWB2DPrcparfeVrdmZmanJ6cm33znxq9+88Miu/V+6/Y6NG7cUi7VcrlwtNyulZq3cLJfqhXy5XK5lRwqp5BAvJAMxKUAkSCG7Gn7FHCMXaLlACCNRdjBIpiJsJsoNEsIIxg/5MM2PxWNsxh0RKXEEKHmgljitwiXqINngknWzRSym6kKyyqdqfKomDjT4dA2kV3NpNlEXUs0YN0RJWUopkmqBVAq0XKCkEYIfMR1OprWQlnK0lGPVolnE4lKWkN5f3yENx0AmyqaChOryMw43hrgxl5dwB2h/hA9gcpBUo2wyBtIxMIjzQzg/RAjDhDiICwOUPEyAjNdPQ3YvjIb8UT5GJ0Ok5g9QWxPOXVvsu7f27R63PHjt5fddc+ldo5/8n5mPfDn+kVvwj9wU+8gX5f+2hiVZCiOJKM5zEo2TDM2KgsrSDA8kWYrTNMPzgiIlaJKjKQbDcARx9vfbXE6f3xcOBWMet9fr8fm8IRTxxqJkKBDDojRJcn5/MBiIhEJhkqBJgo2EcZrgwsEAQ3GxGEEzLM8KHMkooiYwIkPSshRnKcBxnCInWAZwrCAKCk2zoqBKYoJlOEmSeSAzjCDLCUnUOFaKqylJUACQkomMaXv4QABTlSQPBIJgnKg7GIy4UL/L7ff6QjYb4nL5+y12FHU6ERRFXJAddTrcsB212xHEgTpsiBPx2K2I0+FxQCgMOxEH6rDBKOyy9VmdNsS2dl3/2rW2iy7dzFy0e7PlqdvcT33We2iH5eGrP7F300VP3ux+9nOhJ25Cj+zsP3qj48A2277xdXde428OqaV8qVapV8u1ZmOsXm9WK43scCGTHm7UGvf+8Afdzvme0dF1/d8zbOidrqH3uksX9I5+/p3zZ57uzf9h4fgr3da77XOPzr+yw5jc9eJbJ777+O/Ozry1PPm1C4s/6q0sTi0s/uGdYy+9+Ydj77z7zqlfL3bfM/fsGAuvtc8evaC/1eueutBbuGBMdNqvdBd/Yyy9YujvGr3zumEy3H2fYd3omki32532Qrvd7nTaS+12u720tLS4uLi0tHj+/PnFxcXFxaWlpXa73el2O7quG4bRbrdPnjxx+PDhr/zTHddcs7laWV8qNgr5SrFYMw871Suj5qbbUrFaqdSGh3Lp1JCspIOY5MM0AowwUpGRirSUZ9Uio+QpKYeDkRgzGGEGQlTKE1F8mBo2D0TQAw4vEybiglbk42WQrLHxmjn5zCarfLouJKtiqsbGK2yiKqQbfLoGUlWQqvKpupAelQbWs0opxg0wWolQ8qRaJMU8LZp7+bKkmKWknPmZlnKsUmDUopnnE1KWEnOUlIsJQ1FuIECq3qgAuzG7M+pwxdw+0uWnfFHBj0khWotyyRhIR9mBKDuI88OEMEJJI4SYwfgBjEm5vaTF5oGdoRAh40wqQsX9IbYM0Ps3QQ9fd8XDm/sevHbtvRsuvbPxqTsyH/tHZc3nqI9+lvzIF6WPrqEplozhsUiU40SKIBmakUWVZxhZUDQ5wdKsyAuypFEky9AsjpMI4rT021DE5fMFw2Hc7fb5fAGfN+hEvdEoEQhEcZylKRAMhv2+UCgQIjCSJtloGKMINhQMkgSDYSRDMwKQGJKRBIXnBJIgBUFlacCwnCInWJrnWFEWNYZiRSArUoplgCTJkqixjCCJmiLHAZBUJSmJirkxT+AVHsipZIZjRYbhNTUlCFIsQqCIOxCIuJx+BHH7/GFLP4wgnn4rBDtQn8fvRF0w7HQiHrsNcThcMIw47AiKemxWh3mWCUVcMOxAbA4UdkIWK2qF7GvXWS5dC1386Z3CpQ9dc8VjNyNP3OI8cr1118ZP7Ru/9LGbPUdvcu/fsm7fpsv2j/cf3mndv93ytfWxykByZDBbypeqlVqjPlqvNerVRrXcyGeLgwODt//jP3TaCybDhv5/lOH3MW53e0u60TZ03WhPLbz1k8W3f6RPvdaeOL28eLL91tc7r13dm//X6fOv68vdRf3MT4/95ksPPjd2x9Ghv9899LkHBm57sPTlPbfe8/SeX74+eb7TnXxRn33J6P5uuXt2pfPO0pn7z0/crc891Vt81dAndX3uj1Porm50uz2jY+jt84sLr/z+1RdeeOnF53/74osvPf/8b3/z6xdefPGlX//6hZ/97BfP/fxXP332uaef/ulTTz3zxBNPHz589O67f3jrrZ8da66vVRq1ymit1KxXxirFWqVYbdTGzOMS1UqzUqrXKs1apT48mE8PDKlaJkzIAULDhRFaytNSgZGKjFxglALQykCrmPdNWLWI8cNeTHGFRW9EDlMpJMA5A4CRspxW5JIVRqtw8SrQKrRWBukan6qCRIVLVrlkjU/XQbLCaWWgVUCyJqQbfLoppOoRJk0qeVLNk2qJlIuUtNoBJoQRUspRco5WCrSUZ+QCqxZpE2M5T4o5Ssri/GCMS/swyRlkYDcGu2NOH+HxU54g649JQUoJ0VqUS0TZVJhOhtmBKD+MCyO0PIILAxg3gFEJxIX12zwQGgoRUoxNhclEIAIShPu7G6CHrl374HXrfrJx7b0bLv1+85I7Bv7yy+qa24WPfpH/yJfVv1hDkgxFkASGc5xA4QTHAkVSeZpWeEkTNY5mBSDIokZRDE1zBE6jiMtmsSEw6vMFoxHC6w34fUGPJ+ByesPhmD8QxgmWoYRIKOZ1BwL+IBbBSJzGIhhDgnAoTJEsgdMkSQpAIglK4GUeCBRJCYIKOJFmWEnSTIZVJcHSrMCJqpTiWF4UZVVJcqyoyJqmJQAvKnJcklUOCFo8LYmaueWDY0WWAYn4AM+LwUDUAbu8nqDbFYBgxOcL9PXZbHakzwZfvs7iRD0I4oQghxPxQHbUgbgg2OGAHSjisVpgF+p1QCgCO2E77LSjLtgJWfoc/VZo7ZWWSy5DLv3bW+NrH7l23ZEboSduRR+/2bHr2ov3jq89eqP70Zs9B7f3H9yy7sCW/j2bL9uzrf+LdTqbTA8P5UaGcvl8sVqpVyu1WqVeqzSL+crw4PBnb7u1015Y7q0GwA8pwx+k03qv2+7q3W6vt9w9e/74N7tTu1b0WWNh+sLi28vzh9qTn9fbB9989/QX7n5Suf4H9NZ7xJ0/0T7zwFf3/3r7d47KN94Lbvwhf9NdN35r96t/+P2FTqvXm7qgv6uf+NbS8S/29DeN5YUVY749/975hXOGvvjHDOudntFZ7nXPnTt30y23NZsbxpobxkavNldMX7X+2qvWX9tsbGg2r14/tnFs9Jp6baxYqOaypZFsqVCoNBvrm42rxppXj9auGqtf1aw269XGaOOqZn19rTZar46u7p0vVIaH8oOD2URqOMaoITqBSyOcVjDXVpGr01pFWirSUp6R87SSJ5UsLpjkKN6Y4oqKdjeJMWlGzppmI04tC4kqEy9zqSqfrnHJCpuocMkqn65J6YaQrPHxGp+q8+m6kBkVBkYpORcDGXOjNankSTlHillcGMHFkdW9OWqRUYuMUmDMUKwWSNGMw1kMZEKU5o4AxE/Cbgzx4i4/6faR3hDnx+Uom4yyySiXjDDJEJMKMqmYMBIThmk5SwiDUToRxhTEhVkhH4SGQoQYpRNhMhHAJCbs+VrVumvTFY9s7n9w45X3b7zi7tHL7kh97CvqmjviH70j/pGvptasIQgKi+FYDOdYgYjhDM2JvMzRlMzLmhQHLBCAJIlxhuEZlidJ1uny2K02u83ucXujUdzrC/p8IY874HH7AsGQ1x/ESJZmeAIj3S6/3x+IhKMkQUdDUZrgotEoSbA0BSiS5oFIEhTH8hwDaJoGQOJ5iaQoUVQZ2lwDlGAZFjC8KiVZGghAUpUkQwuyrCUSKQAEQVAEUWFYoKhJSYpzrJRMDAq8ygMxEU8LQAyHMAfscjn9Lnew32Jzujx9/TaL3dFvd1y6dh1kR2EYsdtgBHZBEIqgHghGHDCCIG6b1eFCPJANhmHEboMgC4TYHFDfOvjKfvtl66yXrHVe/v/clrhk13WWpz/n/fk/BH76ed/uTZfuHb/iyVv9j33Ge3CH5fC2vkM7rId29O3Z0n9rmc6kBgr5cqFQKhRKtWq9XKhUy/VKudGojY4MjfzDFz5v5tJGt7tqxP+jOceu0et2DL1tdLvLhmFM7Vl6dZMxe7C3eO78K08vvv78cvdkp/vur3//1k+eOrbrl28d+s3Jx19699nfnT57vvPmxPQvXjv92EvvPfLsW3cfefnob97otI1e6+2lY19rP39V79x93Zk39enjnaVJfeE9ozvTMxZXy+AP/R/pGZ0Ly/qZs2c3bd2ezZZKhap5sbFSbpQK9UqpWS2P1qvvn1mqNM1V8oVirViqVSvNanW0Xh0ba1w92thQqzbLpWqt2qxVmqViLTtSKhdr5Xy1XKhmR4oD6eFEYhBnlDAdJ+QsoxYZKU9JeXO8ERdzMW4oTKeDVMpPJoJM0k/F/aQWYVIRLh1kU5CXDuAKKQ2TSo5SCkAri6kaWLUxVPhUFSSqfLoupGpisi4l60CrCumGeQ6CHxgVUrUwlSClHK2VCDmHSzlMHMGlLC5nTUl89WKwnKPk/OpjGh6EoRg3ECQ1Z5CFPDjkwRA/4Q7S3gDtCXF+Qo5w6RCdDNPJKJOKgoEwN4CJIzFhGOcHMXYgjGuBiIh4sHV2D4QGg1E+RKj+mOKPiXEG++4G157N/Xu32h7ZbLtv47q7Ry+7I/2xf079xb+kP/LPiTX/MrDmfwOWAFe2NqKEUQAAAABJRU5ErkJggg=="/>
          <p:cNvSpPr>
            <a:spLocks noChangeAspect="1" noChangeArrowheads="1"/>
          </p:cNvSpPr>
          <p:nvPr/>
        </p:nvSpPr>
        <p:spPr bwMode="auto">
          <a:xfrm>
            <a:off x="155575" y="-1195388"/>
            <a:ext cx="35433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png;base64,iVBORw0KGgoAAAANSUhEUgAAAUEAAADWCAIAAADAeKcpAAAgAElEQVR4nFzaZ5ck13kneHwCEQABihxJA09SHBrYtmigTVVXdXnvMyu99957F5kRmZGR4SO997687UY3PEAdaaTVznyZfdFczdk953/um/v695h77iuypSXd1qaNw7bz2KzHD1fv3tmbfCxeXFCtr7p4QgebHVNJKJcBdRojOmVAKY0btYzbQTpt6YCHCngRryvlcw3z6atO7bSWq8Ax2u9Omg0RhdQj4MYNmiIQ7GJwORYsx4J1BBxkiYNiepxnzuuVQZYpgNEiEBpS+EExX04ADcjVSToGlO+oAAyYwGEhkQGdcvaqWSX02fQi9oaEvS7nbsk4GxaVUCvchayyJurrMtHzTvb5UePpsHhcTXXSEfnOzMbU3f2lSe7SJG9pUrQxI9tZUHNWtfurZsGGQ7rjVe0HdXy/lhPU82JWIe5VZKKmfCpYzmClPFbIpYp5rFyi6rVMu5GrV9K1UrpSoEo5ophGi2m0nMGLaayYSZUyaClLlLNkOUtWcni1QFQKRKVIVYtUvUjVC1StRNXLTLXEVEtMrcxUS3SlSNVKdL2SruSxQgYpZFLFHFbM4YUsVszhlQJRKRHVIlEpUuUCWcoThQz6MvkMms/gOQbLp7EcgzIMkmGSuQyaZZAsjeSYVIZOMmScIeMkAZE4RGAggYIkBpEYjKUSqRSUSkEpJJ5CEkgSQhJROB4DYQiIR3Nk8qCMn1WRkypyUkud1VLn1eR5NXlWTZ7XkMsaellDLxvYVQO9bKAXdeysjp63iZMG0qH89aStHrdUooZ8UA2b2IBmW7k3t7c6q5NxY16z2yTnbS2vzEyuz8/ydjYVQo6ItcHfWRay1nVSDhL1FHMoCHptNl2Wxokk7HNYonZDCwqcE7HDuP8kGX6eTV0RUC/syBlEjIpNybcQwYp/Z9a1NhHnrVDyXZi3ktVwxiFT36vPa3iEZAtizVsXv5BNfML94k+bN38//+d3Jn/76y/ffvWL//6L+2/9cuKdN6fee3Py3Tcm3v/Vg3d/tfzHtxyzt9Ddx2nxWl67Vzbza2ZxVSfIqbmoYD3JWcIlG7h0M85f8m5MmOfuWGdveuZvehdvuxdv2eY+0099bJ69lWDNo7ylmGQTMooiDlXQrQ85DH612MnbNG4veAU7Lu62T8giXGaXmC1ZnBKvzdoU+w0y1M9F+rnoIAf2stFeDujngWExNi5DB5X4YS152sSuWvhVh7po0+cdql8AT9vk88Py16eViwF1NSTPO9jTIfNKQCYJyKUesVC8MLdx7/P1e3fYk5PC+Rnt1oZpZ8+8vQXIhbhdhzstEY3CKxVBOg3psBIOC+V1ET437LQ1iNRVt37eKNaQWMplSZj1YaXMJxYAGkU+5Gsj8RYcK4X9lVi4gydHObKXxsd5Zpiha6kE4XWWoMhxMdtL4/mYa0QFu4hjzAROSuAoHToqwQXYZ5btQ357zG+X7m+IWWvS/Q29lOMyyPWivahRVEs6e0z0vJ359rT94qh2XENHxYRBsLY9e3975gF3aVKw8li6NadkLel460bBpk2y41Kwgjp+SC8I6rgxiwh2SOigJg9a86lgkUaKGbSYRfMZNJ9GC1mikqerBaZUIAt5PJ/F8hm0kMWKOayYx4s5tFQgKgWqUqCrJaZaoqplslyi6rV0q55uVOlGha5X6WqZrBbIWoGsFslyHn+ZapEs5bFiFivliGIWL2XxUg4vZLBSgSoXqXKRKhXIUp4s5olCjshlsWwWzWTRTAZLp9FMFs+9LCIMlqfRDIWkKYQmEZJIkjj8txNPYmgcQ+IoEkdSUCoVR9A4koKSCJSAwTgMxhKJaDwZjCeCUIzBE6MielxKHBWho2L8uBQ/LSdOS/GTUvysAp9XkLNK8qwCX9RTlw3svJY6b2AXXeK0ifQYfxOxNRLmEqDNh5WonQ8ZWDrOMntlxiLnh60qvYi1uzy7szzP294Q7m2LOTsi1rqUsyne39peeiJgrTksKptVQ6BQq1pMgkDQbYfc1nzAfoJGz1LACPRdkfEX6dRJIlB3qBklm5Rs4pJ1gLVgX/rSMn83sjebEq3HOUtpFbtlV7YdyrZD2XNrui511SLNaXmkYjchWHdvTssnP1v98O2J9954+PbrE++8Pvn+GxMf/P3D937z+N03RLd/G1q9l9qfo6UbBR27aZW0LLKSTlDSi+pmaVHPh3lLvvUHrqXP3ct3A0t3gaW70dUvYlsPozuP/BsPzHO3fRuPoqwZ19rD4N4CbBJHvdqIQx1UC9yCHdPuklew4+Zt+4R7tM/qV3AlS4/FazNm2V4V8w/y0UEO7GfBbhbo5YCXjEcl8LCaOK4nT5vYVZt42qUv2vR5l+4VwdM28dVh6ZuzytUo/fy4cNEjLzr4K7qdDf7sk91HD1fv3lm7c3f97t39yUeSxVnl6rJmbc3OZkXkYtRqwByWgELmlYgTeh1uNSX0WthsTLnsdMg3zDGXzUqbgEmvPWk1xLTKoEISVsuzQW89Hm0lYsWQLx/wVMFwl0BaRLJNpno01kSTVMCLusy9NH7WqJbhYCPlHmdDPcR+lAmelMBxNnJYgkuI360TxXxWwGOR87YkrHUlf9eiFrsMCr2QFdBwKnFrj4lcdbNfnzQvh8XzNn1QRmyyvb2FiZ3Zh9zFSf7ypHB9WrYzr+Esm4WbDtmuT8OJGEVBHS9s4MFOGeFVZQFDKe4opEIFGilk8GIWzzNYjkILaaKUpSp5+mUTfnlVzpOlHFHOkcUMXkjjlTxTyTP1YrpeYuolplHNdhqFdi1XL1G1IlUpEsUcVs7h1RxezKA5BslnUi8LQT6DF7NkMUflM0QuTeTSeIZBc1kymyUzGTyTITIZIp0m0gyeplCGSjE0ytAoQ6fSNJahsSyNMiRCEUmCgDEcTmLxJBZH0DiCwUkMTqQSiVQcRuIJGIISEJSAwAQExsEoBEYhEIiDISgRjMV9AOQLB4kk0EvDw3R0mImMs8BhPnqUjx3lY0cF8KQEnVYSp9XESTl+WoHPa6mLOnbZJK665EULH2RDTdTRQm1VUF+MqDGnENKzTPw17vqCUcIxS/f3V2dZa4sSzp6Mvy/a32Nvrmwvz3C2ljhbq2tzU4vTDwScrVQCGHbr1UIajPijAXcy5MVc5j4YuEBiw4jnEPI/p+GrFND1GHMaLineJEQbSe6yb2PCMHNDP3PDtzUBcRZDW9PBnWmQuxQXrMYFK7H9xfD2LLAzE2PNJDgLCH8NEa2H9+eVjz9b+MN/e/jOqxPvv/Hog988fP83D95+ff53b2omPgS3H6e485hgKSPfrhuFbbuyZVdVDOIUfy20MeFbuRdc/SK4cjeweDu2dj+xMwmznyQ5c0nuArg3G9mZBlgzvvVH4dVJWLwNORURl9qn4rv5u+adFZ9g183b8Qn3ciFHRCOQLE2K12bM0t0q6hvko4M81M+CvWy0n4sOCsCgEB2VwKNq4rieOm2iVx3iukNdduiLHjMogSdN7Kvjytfn1Yth9uvTytUgc9zEX1m/d3vt8zvLt28t3ri1dOPW2p2/GZavLGjWVu377JBMjJj1qM3sl0r8UknCoAc1qoBEBGhUKYetiiT6GbJDIEzAjVj0CYMG0qoArZIJuOuJaC0OvARcjgTqcaCZijcwuE2lOjiSD/uTNlM+5j+uFVo0UYy5BnRgnAn3EOcRHTwpgqNM5KgEl1IBl1aYCDpcRrlwZ0m+v6kVccwqsU0j1fJ2vEpWOW7p0uHTJnU1LJ33Cyct+rCMudVc9tJj9uJj/soUZ+E+f2VCxV40CtZtkh2Pkh3U8cNGYUjPg6yilEuOe5WZsL4IOfJIqEAjuTSeSWNZBsvSWJbB81kqnyULWbKUpct5plxgqsV0pcBUCulygSnlmXIhU8qli1m6nKPLObpSyFQKmWKOzqeJQprIM1iGTqUpNEPjDIXSdIqmUYpC02mcYXCKwmgaJ0mUIFMkmSLJFEWiDEPQDE7SGEGiFIXRFEbRGMPgDEPQNEZRKEmlSDKFE0gKTSSReDIZT8AQBENgAoISYPyl2DgIxkEo8TKxeAKEEmAcBhNJCE5CcBJKJaFUAkzGY0giXMBjw2ximI0NspFhJjLKAOMccJiPHuQi43zksAAcl8DjMnhcjp9Vk+e11EUDv2rTF02yx4TahKeNOquQsRzV4XY+qN2xibb4WyvS/R3exvL6/LR4f08lFiolAh5re21xdnV+ir2xyN1cYW8scXfXwbBv3K13awUGi4NhLxwNp8BwwmluAb5TKDwKe3oB6zkcfIZDR4C7YVWk5XuUeIsUb6aEq6Hdaevi5/onN7zrD4G9Gdfqff3sLdWTG9KJjyUP/yJ98KH80YfyiQ+Vjz7WTn5qnL7hWroX3Hxsnru79pe3Hr77xqP3f/Pog//24N03Hr372tqf/sH25EZ8dxree4Lsz5Gi9bR8L6NgYYK16NZUeO1BePULcPNBfOuRd+GWc/6mY/6WY+6me/EusDmBchcx7jLCWwa58yBrISbYCFtkAaferRK7uDvG7SWvYM8r2PMJ99IBG6AVSZcfSzZmzdK9Cuob5KL9HNjPQf1cbJCPDQrRl7P0UTV5XE+dNFIXbey6S150yNMu3SuBJy38+XH5xWn1fJD95rT29Un1op95ZX9qgjM9xZme3n7wcPX23c3P7+0/nhDPz8qXF1Wry5bd3aBUDBv1Kas5pJC7BHy/WOTmc4NyCWwyFKORHk10cCQT9CYtetisg/RqSKei/a42BlehSAnw5wPuYsjXgIB6PNrCkv0MMciQ9SRIOK2Ux9Gn0X6GyET9LTQ4ZkJHuWgfdR8yobOXhsvJMhq0qXluk0It3BXvrCj2twxSvk0rsyiFat52QMutJOw9JnzepF4c1i76hXEFOyihPi2fs/yYuzot3pjdn78vWJ00CNZNwk2zYMMp2w1oeWGDADAKki4F4pZjHmUmYszHHdlUIEfDmTSayWBZBs1lyHyayGeJTAbLZIhslsrnmWyOymbIdIbIZMlsnsnkKCZD0GmcJFMvHRIkhpMoTiAYnsRxGEUTKTSOoQkcS2IYjKEJDINxPEkQSYJI4licJBGKSlEkQlMIRSZpMpmm0CyDZWg0Q2NZBstn8HyWyGfxYp4o5MhCjihk8UIGz2fQHIMUmFSRShUptEyjZQarpNFqFqvn8EaBbJfodonulKheCR+WyWGFHFfpgyp9VGcO68xBnTqqkgc1alwnTxvUeQ0/qSFHlcRROXFYhA6L0FERPChERzlgnIuMMqFhJjjKRQ4KscMCdFyCz2v4ZYMYZYAuFWgijmrcXAZ0pJ0f1+14ZLvCnVXW2uL6wvT64ix7Y1nE2hawNlkbSyL2Fm9nZWf5CWdjQbC3Fgu6h53GsF0tpXE0EY6F3AQMQdGgz6QpeB2H0cA44u77LOOw8yIZuYDD46CtapKm5SxKtEWItzDJRpy35N+cdC594Vl+AOxMJfnLMfaCc/mhdeFz09xtw8xN7ZNb6onPVA8/lt//s/SLf9ZOfQLyFu2rE7O//8dH7/364Qe/fvjeGw/feXXy7V9s/+kfHHN3kP15nL+EcBeSnEWYPQfuTEY2HkQ3HsB7Uyn2bHxr0jN/271wxzF3yzz9qf7xR8apTzwrnyfYTzD+EsxfigpWQiq2xyxxG5UehdjL3zXtrHgFLK9wz8PfZbxWQCuWLU9L1uZM0r0q5h8WYsNCfJiPD/LgsPA3wwflxFE1ddJInTaRyw561SXO2sRph+oWweM2/vyo/PVp7byf+ea09uygcNwmXtmbmNx+8GDzyy9X7txevX1r89491qNHork5+fKSYmnevs/2iUWgVgObDFGNys7lODjsoFQEm/X5kH/EEAcZppYAkxYDqFehNlPcqKV87mGa7FGpIhAohj1lwF8BglUw0kbhYZoc5ekGDqdDXtRurkLAQZ4pJ0IlyNGjQiM6fJSO9DDXYTp0UYJG6fBBCS5jIauKZ1TwZPsbou1lrYDtNqicBoVZwTdL90GbrAo7u1TorEF9e9R8OqqctZijSsqv43FWJjkrU4LVKe7iI9n2nFm8beSvm4WbTjkroOFGjULIIo5ZxJBdins1dEhHAyYa9qQpKJ1GMkwqS6N5Bs/RaC6NpZlUmkmlGTSTwbNZPJPGGAZlMlgmS2SyBMOgTBpNM6lsBstmsGwaz2WIQp4sFqlSgSwWyHKJrJfTrWq2Vc22q7lOPd9vlkbtyrhTGreLR73qSb963K8edUtHvdJxt3TUKR53Syfd0nGndNIrn/Ur5/3KRb96Oahc9MuXvfL1oHo9qFz0Cxf9/Hkve95OX3Yyl530ZZu56jAXbfq6l/lqmHs+zD0dZJ7208966esuc91mrlrUVYu87lBXHeqyRVy3iKsmcdbAr1rkVR2/aBIXLfyyiV02sMsmdtXELuroeS11UUueVeInJfC4GDsqxg4L4EE+dlSEzqvJcRbokr46bKuCpjKgJxz8uG7bp9jR8Lek7DXh3qKIvSZlrRtEbJN036ESxL1myGty68Veowz027rN4rBVq2QpEonFwq4E4EtjqWDAa1JLSYt+GHCNgvaRzzrw2Q4i3tNE6Bj09X3mhk1Z0YuzSg4t28MlW6h4I85dCm499q89RLjLeTWHEm1Hd2aC6w/96/e9aw9cS1/a5+9Z5+5opz+VTXwU2Jtl1FzuvU/uv/frB+/9auLd1yffeW3i7Ven3nmV9+n7kY1HuGA5xV+E92cTu9PQ9mRi9zG6P4Nx55L7M4GVe4GVezB7Nr434199YJ+7aZu7aZ+/Gdq8D3OmQfYTWL0Tc4hCdglgkQEaoU+wZ9lb9QpZXhHLK2ClfXZAK5Utz0o3Fk2S3SrmHxXAUREcFqB+HhwVwWExNijExiX4qIoc15GTZvKyjV53ifMOdd5jBpX4SRt/cVT95rR+2c99c1q7GmYGlfgrK3fuLt68Mf/Zp7OffLh445O1O3d27j8Qz83LlxYl8zMW9p5HKPRLpKBGlTTqIa0mrlMjZj3utBaAQCMJVaAo7rJDBg1s0iWtBtrvPirljkrZOgLmw94aGKqBoWosXE/ExmlqnGNGeSYd8aNOK+G2N1PxXhovQu4O5uxR/jEDHKXDXdRxmAldlOKjdPiojFTJiF0j0En2hdtLcta6TSkO2g1WjVTO3dIKtgGzpAg5ehRwWie/GldfHNaf9guHFSRkFLAXH+zNP2DPPxCsTKpZy2bRtlm05ZSzfBpuxCACzVLIKg0b+JBNRgUNhbijRYf7VfxoVDsaNY4G9cNu/bBbP+hUx73qwaBxNGicH3SvjvvPTofPLw9fXB+/uDp6fjH+6mz07HT44mL8/fXRD0+Pv786+uH66Ienxz88O/ru+uCH6/GPzw6+vRx8dz3+8fnRz18df381/u5y9OPVwb++OP2XZwd/vR7/fD3++XL480X/p4v+Txe9H8463520fjzrfn/a/v6k9f1p67uT1rfHje9OGt+d1L8+rHxzWPn2sPLtQeWbg+o3B9Wvx5Xng+LzQf66m77upp92s1/1cl/1s1/1sk+76csWdd2hr9v0VZO6btNXTeKihl428LN66qyBXtTR8ypyWkteVJMXVeSkmjytJC8qyFk5cVoET4rgcSF2mI0cpMMHmdA4ExpngqN0cED7u4S7hdg7uKtHerukp4HYapCpBOhwhwCzcQsxUyHpyyW9haSniAUqaKiKhht4pEkCTTLSooAmBTTTiXErP+pVShmCSMbiES8QdOJwLI2hDodNJRWkjJquxzb0mkd+28Bn63ptw7B7DHgOIs5x0N73mDsObcMiL+kEGSWbVuylxGsQbxHYm00J1otaflqxG9ma8Kzc8azc9a9+GVqfiLFmIc6ifemBb32qaVN5d5en/vDW/XffnHj39Sfv/vLx269PvP3q3Luvye78Lrb7mJKuUpI1QrCC85YI3hLBW8R4C+DepHvpNsieJiRrCG8psjkVWn8U25qEth4BG/f9q3cw6XITMtRRWwu1txAH7Vb5hSzT7qpHsOsTsd38vWzQHTeqZcuz0vUFvXCrhLiHheioBL00PCyCw0JsWIQOyvBRNXVUS502kcs2et0jL7rUWfelYeLro+q3p42rYeGb0+q355XLPvWKW8xzCzi2/V3V6iLv8cPte3d3v/xCNDOjWFyUzM3q1je8QrGHL/SJREmjnrRbUYsxYdQgdiPusaVcFthshM0GzGFBXZakw9Sh0NNacZChimC4HAtWY6FKLFhPRAckOkhj4zzdJjHK56F9biboriFgCwcaKW+f9Pdp/ygTPsyEuynncRa4KMMHmfBZNVmnALdBouDv8jcXlZwtu1Zm1Ujl3D05Z1u4u+rScIpx25COntXprw5qz4/ql53sYTkJWEScxQe7T+7tzdwTLD9S7S5o95eN/DWXkh0yimC3horYSqlAJ5s4qtPPRuXvz9s/Px3+69en//799X98f/mvL05/uj788frgr1+d/Nt31//2/dN/+ebq3398/u8/PP2fP1z9509P//e/vPi/f3r2b1+f/evzk//47uL/+vH6P364+s8fn/6vn57+77+++I8fnv787ODnp8O/Phv/9dnox6vhj9fDn58Of7oefHva+vak+f1Z68fL3o8X3R9O2z+cdL47an533Pj+tPndUf3FuPJsUPxqWHwxKj0fFZ/1c9fd7FWbvmiRl23qokleNInzBnZaRU5r6GktdVpJHpcSRwXwMBc7ysUOs8BhNnqQiRxkIkMm0CO9PdIzIDxDwjOmvAeMb0R7B6RnQLh6pKOL23uYY4A7B5ijj9p6iLWTtHQSpiakrUVVVUBVi6qrgKocUVQiylpM3QB19Zi2AqiKIVnOLyqGFO2UvUd66ylHCTIWAS3tVeQAQ5cOdphIh4m0yXCbDLXwQAP11VKeGuJqJO2NpL2KuJtZ+KBTLGUJLAniSByDoVQcIFNQEowaNFq5UBjRq5t+x9BvGfqtA5+14zJ3XJaex9L3mUdByzBoH/hsPY+5ZddUTdKyQZjXcDKKHUK8AbIXYMFqwcCl5dvA7lRo6wHImiEkmyUDv26R5TQ8QrrT8eiyBsnOrT/df/fXD997c/b9X8688+rk23/3+O1fLHzwmvr+7xDOFC3ZIEUbOH8F5y8TglVctBLZmvCv3afkm7hkPc5eQPlr8P5icO2BZ+G2c+7T0N7Dml8yJmxj0nZIOkaYM+1RBcR7VtaaX8AKiva93N1swAUbtdLladHKlI67Xky5+oXYsBgfFsBhARoUwEEeHJcSR1XkuJY6qWOnTfS8jV73ybM2edameqXESYd6flT55qx+Ocq9OK38cNl6Os6/UgXD1WioEgkUAh7MavQIuKqVJeGTadHsjGhmRrG45OLyfSKxWyiEdBrYoAU1iohaBhpUSZuR8NgorxN32mivk/TaS1DkIM8Mc3QTg0tgqAKGy7FAFQo14FifQrs02iSS6bCP9LozoUApFq4nwx081CX8PcLfp3yjTPAwG+6mnMe56EUVPsqGz6rJOgm49RIJa0O0vaITsQ1ynoi9Idxb524usdfnvXphBXaP0+BZlXpx0Lgels+b9HE1BdplrLkHW9Nf7M5+Kd6Ytoi2ALOUDFkaZPSwgj8dlH667P2vH87/86erf//+8n9+f/bzV+Ofroc/X49+uh7+eNH/9qT99XHzu9PWz9f9n66HP1z2f7gc/PXp6Oen/e8vO99ftH666v540f7utP7jWfPH89a3J42vxqXnB5UXh9XvTtsvDmuXncx1L3PdTZ+3qNM6eVrDzqqpkwpyXE6eVJDTauqsjp3W4OMKdFyGDgvRg3xklA0N04Eh6e4TjgHp7GP2bsraTVm6KVsbcTRheyvpbCddrYS9mbA1ErZq0lpFrFXYUo6bKpCxChkroKEW0zRBbRPUNUFdE9Q0QU0T0jQThhZs7CDmbsrSQSydpKWVNDfi2gakboGaFqhpRFU1QFELyyshRSkoLwYkpYCkHJJWI8o6oKqBqmZC20roWpC2EVPXAEUxKM77RZWwop2090lfE3OVIWMlZqjGLU3UXUUcBchchCzFmLkUM5dihkLUUAD0+YimGNYUItpS3NGrUO1ahiZgikDSJE5hCIXCFJYI+N0qmVwuENkU0lLANQo5Bz7zKGAdBWwDj7XrNLcdprbT2PEYB15zz22oWxQVo7hqFFWNwpJmP6tiEdJtgDUPshcYxV5auUfLt/NaTtUkrptlDYu8aVNULdK2W9vxm/QLjx598A8P3ntz+r3X5t97beqtVyffev3xW79Y+91rlsk/I3vTJH+Z5C3i3CWcv4Lxl0Kbj1yLn1OyrZKBl1bsFTTc2N6c6cmnppmPHSt3UO1WISDLBSRZvzjtFTNuCazn+4Q71r01P58dlnC83G3aY40b1fKVJ5LlaR17LQ/b+/noMP83w6Ni/OV5WEke11IndfS0gV50sKseedGlLrrMoIyc99IvjivfnNUvx7nnR+XvzhtPx4VX+qlEF4l3kXgPibfi0SoQzHicXhFfPD/LmZwUzT4x7Wx7hEK/VBJWyEIKSVghiemUKYsh7XPmgp5s0EN5HLmQrxQNdXDkMJ/u0lgRCpViwULEX4uHa4lIPQl2yVQDRfLRMOq2MiF/BYbaaLyWcA/oUJ8M9An/kAoMaP+YCXZTjqNs+KKSOEiHT8pwnYhYZCzB5qJkd0XJ2+JtL/K2lzjrc9vzEyrBjlcnzEOuHg2eVqmvxtWvDiqHldSoAMEupU3GClmUBOBsUNHDCvasX/zusP7jaeuH09b3p83vT5vfnzWfH5SvB/nLLnNSx44ryGktddEkzmvEcTF1lE8c5+GDbOy4ED8uxk8L4GkOOMyEhnTgb2FCw3RwyAT6tL9PBYaZyDAL9Jlwnwq1MW8z5epgrh7h7uHuDurqphx91DnA3CPSN6YDYyZwnI+Ms/4B5R5Q7i5m76G2DmLpJI1d2DG78LcAACAASURBVNBLmvqIqZswdCB9J27oQMYGqG+Ahlbc3EpYGpC5AZkbcXMDNtcT5mbSWo+bGnFzEzY3E6YmZGgnjD3E1Eua+kljHzH1EGMPMXURcz9l6aHWXsraRWydpKURNzTjhnbC2IGNtaimAqjLEVUN0DRjugaorYOaJqhpQ/oWpG8lDB3E1EwYKlFVBVBWIvJiSFIKSauAupWwdnFPE3VWIHMdMjeTtjpszUa0pE+eCanyEU0+pC4ElfmwOh9S5fzyrF+eDigbRKjfLNTK6TSD0RRGkShNpNIEgiVjVptRIZOpxDK1RIQ4zUeJ8MBvaTrU46DlOOI4CjlHXvvAY+269B2npmGRVQyiopaXVbIKmv2CZj+t2Eur2CnhemDjcXhrGhNtlvT8qlFcMYhLOmFRK6wYpVWTrOlQd73GEHt17o9vP3j3zcfvvT7/3uuzb782+U+/nHjr9am3/m7nj3/vmPoY2Z0iuQskdxHnLiH7c5HtCfvcrcj2VNUsajuUNYskwVmwLd6xLN5ybz/08eadvHkr74mVO2Xdn7buz7h4a27elml71S/khCQ8N3eTdpsQs1a1OitfndHureTjtmE+Oi7EhwXopd5RMT4uJf6P4SZ62SWu+9RVj7nqZ0dV9LyXeXFc/fasfj3OPzsofntWf3FceWVMYwcUNiJSPSTeACOlkK8KBEtA0M5n7z9+xJt6rF1fc/F5oE4XVsoBjTxp0ac9jozXmfU68353zu/Jh/1VCKgnYgMSHdJ4CYzkI4EiECjHgg0YqMFAl0RaOFICo6THRQf9TTTZZ5Ay5G4irnE6PKSCAyLQJwMDOnCQDvZx90k2cllJjJnwcSnZSccglwawahIeY9Slibg0iYAZdGpJwJVPhvJJf4OM9LLx4xrxbFT+9rQ5KiYHTKRNBA7K6EU7e9nJnjaI40pinAP7THScjx8Uk4Ms2M8ALdLfRBz1uLmRsDQSlkbC2km5eoS3g3laqKuDuoakp4vZO6i1kzJ3YH03rm9BulZc34wbmgljG7E0YVMTNnZSlh5mH1KeEeXrk95uytlF7L2UrYdYe4i1l7L2UrYBah/hrhHuHlO+MeMfp4NH+cg4ExqQ/iHpH+K+IeYdplwDxNFL2Topazdl7aWsHdjcgc0t2NSI6xsJUwuxthBbM2lrwLZGwtqCrS3Y0k7a27C9DdtacUszbq7HLVXIVINMdchYixnKMX05pq0AqgqgrEbVlaimCmgrgLYC6CqArgpoKxFNOaIpBJX5oKoQVJeCymJQmQ/Ic35Z1ivJuMW0U4DZ+KiFi5j2YQMLNuxCuk1Quw7p1lNmVhnQdVBXI+Wsxi010FyNm0qgPhtUZoPKSkxXienKgKYUVhcjmmJYXYyoCoAuB1r7ZXzQqTXrJYpEcSxJkWiawWkciYZ8dpfFqNOqpQq5SOjVK0Zw5BKJNB3qsknUcamOgqbjkHXsN3ed6oZFWtELSlpuTrlHS7eySlZWtc8oWEWDgFawIzuz0b352O48vL9ESbbT8j1GtkuKt3NqXsUkbdpVbYeGVvE5dz+cePdXk++8Pv/ea6vvvTbz1uuP/vvrj95+fertv9v98B/cC7dQ9gzBXSR4iwh7JsGeDqw/MD256d2YzOm5NZsEFa6Gd6aD7OkAf97JmbXuz5g50xb2YzvniZu/4OGve7hblt21oJgXknCdnA3aZcSsevXanGJlRruzXEjYR/nYuBAfFf8P4IMy/F+Gz1rYRYd4OqAve+nLXm5cw897mRfHtW/PGtejwleHpe/OG9+e1l4Z0lgXTdTAMOWwIkYdrFfTTmsh5IOMGu70JH96Srex7uRxkyYDZrfgTivtdTAuG2Y1pj2OSiRQBoJ1ONZMQi0k3idSFTDC+FzZoKcQ8VehSDUeaeNwh0yV4jHMYye9zkocbKRiZchRBs1dzDtmwiM69NLwMB06ykaGpPc4G7koxw/SkeMiPC7Agzx8XCNP69RBJXXSJM/bzFUn8/Wo/GJcvu7lz5r0URU7qRMXncxFNzsupwZMpE8FjorQcQnu0eFmyt3BnG3U2SN8R/nYSTk+zkY6hKeLu3uos5O09VBXH/cOiMAoHR1lYwMm0Kc8Q9o7ot1DytHDLD3MPEiZ+4i5h5g7SUsXtfUwRydl7yDWDmLpo7Y+ah/griHtGzGBPuEZYO4e6uggtk7S2kasbcTWSTm6mKuLurq4u0N4u5R/mAkP0qE+FeiTgR7mayedHdjRgR2thLmZML1MI25sQIYmZKjH9PWYsQ6Z65ClHrfUIUsNstRAUzVmqsUs1Zi5FDEUQtpiWFcIa/NBdTGkLkZUhdBLmaqsX5b2StJeacYry3jlWZ8851UUfLKyT1rySYo+ccErKnjFea8055OnvTLKJWE8Usotxmy8pJEFanbC8s2gdC0oXQvL1yOKDUC1EVGuJY2sMqBvo65a0lZL2OoJazVuLgLaYkRTjmqroK4S01Wi2hKgL0UNJUBbiGhyMWONBoft8rDXrFWLGJpEkhCGwjgGwxAAhPzRWMhpM+sUSo1c6tJIaoDrKZk4hwNtt6ag4xV13LpZ2LBKKgZBXr2fU+5lFbtZxW5atptT7Re0gopR2rSrigZRjLWAibeyGg4qWE/xVlH+CsJdTvHXcmpO3SrvuHQDj7FmVepn78/+/h8n33l9/t1XNz74xfL7r02//eqjt1578NYvpt59jfPZO/7lz+G9mdT+HMKehllTwNaEff6u9vEn1sU7iGgZFSxD+/MR3kKAv+AVLNq5c1bOk6B0Oa7dBuSbQfGWl7tl3VsLS3kROc/F2aDdRsymV63NypanNdtLecg2zMdGeei/Zun/n+HTBnrRwa8H9FWPuexnxzXsrJt+cVz79qz5dFx4flT+5rR21Uu/Uk9EcYclqpb7xQLMbCRtlkLAU4cAzG6WLM6qV5eM21tW1o59fy8gEyUtBtJty/pc+YCnAgQbENBIRFsI1ExC7SRUi0UYjwNzmDMBdy0O1BJAB08OaKwIRVG3C/U4ilCkDofrcU8LtrcRRxf3DpnwkA718ECfCI4zwGEuOiR9R5nwRTkxZiLHhcRRKXlYQU7r2EEObJP+StJeBM3ZsC4HGOiQlg4Yc1FbFfUO8/HTGnFcxY9q2EERHjChNubqYM4O4qpD1mbC2knZe7i7R3p7pLeJOZtJexd1tVFXG3X3Sf+IiQyZSJ8J95hwj/C2EVs7aeum7APU0UftfcTWTVo7sLUD25pxWw/19DBvK+lsJOz1uLWZsNbj5hZi7xG+HhXoEP4W5m2h3g7u6+D+NuZroe425u0T/i7m7eD+Hhns0+FRLjrMAoN0ZMBEWpivibg6KXcP9XQRTzfpbsPOVsLWTFgbkKkBmpqgqQmZ66C5Fbe2YHsLtrWT9nbS0UzYGnFHFbSXo+YiYCxF9OWIrhzRVQBNFVCXAVUhpMwHlLmAMuNTpL3yl8l45Wm3LO0Upx38tIPHOLi0jUOa9zETJ2XaTxj3YQu3COhzIQ3pEuF2fsrMhQ37sIGNmDiohYdb+YRdiNkFtFtajZk6qKuesldhayNprcOWCmioxPTlmL4S01di+nJUX4zoihFtMaIpAto8ZO1VqMNxdzxo1yt5mkSTSTARB+BENA4BCSgGRPwep8VlNQedNsipy/l1R8nQJRq7QsKjoKViEmfV7LRyl5ZtU9JNWrrByLYyir28hlc1yZo2TduhbTt1FYsiyV+DeasNu7xhlZcNwqyKTUm300pW2Shu2BVtl6br1JT1Ivf6k/W/vDfz/puz77y2/ttXt373y5X3Xpt959XJt1+deOvVJ+/8gv/Z266528DaA2jzQWz9fmj5nnfhc+vMDf3jvzgXboE7j4G9Jx7WEzt71s6etbCm3YIFzMrFLdyIdCMi3QkKt217q0HJPqDgurlbGa+FdFlU6/OSpWn5+mwaMA3zsWEeGhbAUTHxshUflOH/900LPW2iFx3s6YC+6jPXw+xBHTvtMM+Pat+eNZ8dFF8cV747rT0d5l6pQGFQr/JJBG4BNyQVJQ3aSiTQTsaDcoliZcm8u21h7VhYO4atdTNrJ6ZT5ULecixUAYL1WLgZBxoQUE9EayBQCPoyXhduM1Nuey0ebaagDgGPs1Q1CSFOO+H2MOFANuqpJd19zN1LuduIq0f6RpnIiI708eCAiowz0cMcMCS9R5nIVTV5kgcvqql+OlwATbBNYOfNG/emdLuPNFv3JQs3JUu3uDOfsiY+2Xv0CW/ulmbncVC1Rwf1LTJ0UsGPS8ku5esS7h7q6aLeLuZpY+4m6mqinhbubWLeDuHv4oE27m1h7g7u7VGBPunvk74hExwwwTbu6xL+MRM5zEQP0sA4DQzo0JCJDJhIBw92iXCHDLXJQI8M9shAD/d0MXeP9A6ykVEBGhfhcR4+rRJnNfK0ShyWkv1sdJgGhmSojwf7RGjERMbp6EEW7DNAhwQ6RKSZ8tWS3hrsqcVd9birCjpKgKUQNuQC2qxfnQ2osgF1LqjOBlRZvybtV9F+Oe2TU14Z4ZbhDhlul6fsUtgqgq0C2CJMmLiwcT9h2If0bMjAjun3QcN+TMcCdWxQywK1LFCzF1XvhFWskHI3KN8MyDf8sg2fdNMn2fLLNgHNbiakaaQc+Yg2H1IXI+pCUJXzK/IBRT6gLATVxaAqH1Bm/Mq0V1GK6NspZz1lryO2JmKrJ8wN2NKCrfWEpQwayqChHNMXAV0hrC6H1cWoroJ6x53i0UF/0GuUCgyFJZEkCMMxBIEQJJGIg7GwDwp7wYAH8jriDgXhEPcA5xEcOkOAKyR6GvP3vcayUZxW7KXlO2n5dkG9XzVJOg5t323qeywdp6Hl0NVtKkq+B3GWqxZZ26GpmqQlvbCo45cNwppFVrerWk5NwyyjxNvBrRn2jX9e+P2v599/c/mDX+78/o2d372+/v5ri+++/uSt1x7/49/Nv/ea4LN3LZMfuWc+9c7dcM/ccM185njyqW32E9f8zeDqffvCF7KZu9KFL0UzdyULX0Q1e7mAkrQLAcWWX7Th429aWWsewV5YxnVxNmmXkXRZ1JuL0pUn8vU5BjAOCtFhMT4qxV8C/v8axs6a6EUHfTakrweZq0HuoI6edKjnR9Vvz5pPx8WvT6rfnzeuB5lXGLeddtspp5Vy2gCV3MVlR2SSoEysWFlWr2/auTy3kB+QimJqBWo1p/2+dMDD+J35oLMc8ZTDnmo0WI2Gsj4X47ajVgNqM1YhoI0muyTaZ9AuhZE+H+nzl+KxbMRZiNm6pH9A+Xqo+299OAOMM7ERHRnTwEE6epiJjEjfeQk8LUJpv8IvW1Wsfi6av8Gd/lAw8zHn8V840x8K5j6VLt5WrtyTzN3kPPlUvPw5Z/pT1uRH/Llbmp1J9dYjy/5C3CzuMMBFJ33Zz110Mqd16rhCHFfw4wpxWqdO69RZgzquEsdV4qiYPKmkzurkeQ0/ryDnVfy0gh0WkNMKflYjz+vUSQU7KqOjfGKYhXo00Eb9zZS3jrjrKXcr5Wkk3dWkq5qwVxLWKuIsI+5S0luJO6oJVz7uKSbcJdCSDusZv4Zyq0iPmvAoSb+S8qkYrxb3qjGPDndpMJcEdSpTTjVslyatiqRNkrAIk2Zp0ixLmMSwSZwwSRImIWjgA3ohoOFF1HtBzV5AuetWsjyyHY9kxyNje8Usu3DbKthy8FdsvBUrd926v25iLxv2l02cJQNrwbC7YNiZ12/P6TZn1BszetaKgb2m3V5Sri9I1+Z5C4858485c1MBNa9PAx3UWwYN1bi+AhpKEV0prC1FtCVAU4xo8yF1NqDM+hQZn7wIaFuIvZ1ydjF3B3U2YEsNMlXjplJUnw2qGb8i7ZfTXinpFtNuCe6R5lLeYbc0Hrbb7Uq5mM4xRIbGSQLB8ASBJzAYSIa9UbvBreDZRFsWwYKDP5ezKY7g0FEifAKFzsDQUdQ/CDrbTkPNpKhblC2bpusy9D2WvsfcdRnaDm3LpWs6NUWjGJXsVEzyllVTNcgqBmlZL6qYJFWLtGaRVYySjIINc5aCm1P8279f+8Nv1v/5N4vvvbb+wS/Yf3ht/59fY/3+jc3f/v3KB3+/8P4vV377S96nb2se/kU3+bFm4i/GqQ/ts586F27YZ2/oJz9hf/bHlY//tH77s9k//WHtzqcRLScbVBI2fly9FRCvuXhbFta6R7gTkfFd3C3SaSBdVvXmgnh5WrY+l45aBoXYqJQYlRPDQnxYgP5rlj6po8e11Gk9ddnCnvXpZ8Ps1TB30EBPOsTzo9J3582n49KL4/L3l82LfuYV085mXKeinLZC0JfxOpNGnZu7r1pZkC7OOXlc2GTE7BbKaU17nIzHhdosmMNCex1ZvzMXcBWC7mLIlwt4aLedclkRqyEf8bdRuEdhgzTRJpB8DKADoVICKsRDlYS3gwcGTLhH+XqYu4M4u7h3lIkeZMERDYxp4CADHGYjB0ygFjf5xCuCJ59wJv4smbuhXPlcvnxHvfalbPGucPYGZ+pjztRHitUvtJsP+XM3Fatf6rcmhTO39x59LF37Ur01wZr8cHfyI/nWJObXnbWYH8/7Lw4az0fVr4bl5wfV705bX40rp+30VT9/3S/UMV8d8bQooIGH6ilvGfaU454i5CzF3dmoPQ3YMlEbEzGTQQPp12NuNepUIXZZyi7DnIqkQwHZ5KBVHrcpEJsctkggszRmFicsPNjMi1kkoEWStEoSFmnMKIkZJKBJEjOKQLMEMkshkyRqEIbVgpCSG1LshZQcn2w/oGCDOlFYw/Mp2T7lvlu27xDtmXlbetayZnNOsTkv31lSbiyp1pYUW8vq3XWziK3cXpGszat21pXry9z5x1sT9zYffbn96MvtiXtrD+4sfXlz6Ysbq3dvLN+5sXTzs6WbN5Zu3ly5fWvrwX3p8qp6c1u1sS1aWN6fnuXOL+5Nzyzcve2QsvpMrIX6SlF9LqLIh9X5oDoXVJcAbSGsygaU2YAy97eoSlFdE7F3MFcbdbVSzmxEFzPsB9V7fsWOV7rlEW94xete0YpXtOIRLLtEKzhgGXRKg06jWszSKIyB4VQ0gMb8yZALcpuCOplVwDLsrmrXZ9VrU8rVCfnSl4Bo4yDqPgy7+h5z32vpe20Dn63nNnVcupZD3XCoGg51zaau2lQNq6pukTdtyrZD3bDJcxpe2SRtWZV1s7xpljdN8qZZUTFKc2o+rdglJZtJzqJr6d7eh2+t/PZXO3/6p83fvbn921f5f/ql5KM3hX9+k/PHN/f/x9/v//HX2394c+V3b7A++0A5edM4/7lr5X5g/aFv+aH07odbH/2O9fnH8pmH8tnJjVs3d+7fDWn2M2EVbhciBlZcy/IId6zsDb9oL6YQeXg7pNNAe+zqzUXx4pRsfY6JWoaF+KiYGJXigzz0XyvxYSV5XENP6uhZA71q4V8NmGej7OUge9DAjjv4i+Pyt2eNZwfl50fF7y4a1+P8K5K5GfXqso29Cxu0jNueD7gzXgdiUsc0MsSkI+wW2mUj7BbMYsIsRsJuzgTchUggE/Awfg/tdWV8HtrrxJ1W1G5i/K4KBLRRuE0g9VQiC4SzANBAU6VEpIYEexTQJYKDdLhH+Tqoq404u4RvnI0dZMEBGR4zkcN87DAXIZwi7cZ90cynopnPuJMfcic/5D3+SL54R7Zwl/v4U/6Tz7a+/B8b9/7AmviIM/WpcPaWYukLzcoD5cp92fJ9/sJdM3/ZJlzSs6elqw94C/ekG1N+rXBYwL85qn930nxxVHt+VHt2WHt6UHlx3Ljs5Ui/JuWUUiEzHbISPj3sUCedGsSpQRzqhFUJWxSIXZWwyEGjJKIV+pScgIYPGMQhFc8r2XOINiz8DbNwxyHbtwm3Lfx1i2DDyF23cFYcvHULb9vM27Xx9/SsLR1r28DeNuxvmDhbFg7LuL+j2VuTrS8IF2a4c5P8+Rne/NT+9IRuez0klTp4As3Ojmp3S7O7I1le2Zt6vP7FraWbny19fnd96sHu9CPuk5n9JzPyrU39/jZvfmZ/fn5/foE7P787PbX4+Z252/eWP/9y9ct7M5/fenz71uzNz5Zu3Vy9c3f59t3Fm7dXbt9jT81IVtbVO7uq7V35xpZkdV21vatn73MX5lfuf+GUsztUpIX5SzFDLqgohDW5oDoXVBXC6kJYlQuq8iH1y/22ENGWYvomam9hzjpiryN20q+yi9eMnGXj/rJlf9XMWjbvLVp2FzQb08adOePeQsJn6raKWZoMuh1OvcpvVEEuQ9Ss1G2vSGYf8yfvcx/e492/s3/vxu7dT7bvfrb7xS3p9Jc5g+QwYO27TC27oWnTtp2atkvXsKuqVnnOIEAVe5BwIyZYS8l3c3ph2SRuWGQNm4JRcygVp2gW1a3ytk3RNEqrenFWxSFl2ynhcmz7sXXyI/5H/7T6wWtL7/5i/bdv7Pzh13t/+BX7f7zJ+dMbe79/dee3f7f/z28I/vIPu394c+H9Vzf/8k+aqZuOpS+8qw88qw+1U3fX/vz7jc8+ls49Vq/OKBYe8yYfCGcnwxp2OqjA7ULYwIrr2R7RrnlvLSBhxZRiF3cbMatwp1m7tShZmlZsL1Fh4yAPjYrwqAgN8n8D/Lc/HvXUaQM9a2KXbfz5KPPisHA5yB42sOMW/vVJ5dvz5rOD8ovj0jdnta8OS694hQLD9pZ2fdW4tRGUCFGLIeO15wKOfNBVCHjyfnch4M64HZTdlvE4cwF32ufKBr20z425HKTHzfg8lNeBOSyM11kGw00k3sZSVQQqxWNFECzFE6Tfkw47OkSwiwc7WGCQDg8oXxd1t5LOLu4bZiKjTKSPBw4zwEEmgjvFxp1J8dwNwcwnrId/2rjzwebnv9+f+Egyd0syf1s8d1u99kC2dI/z+DPBzG3O4xvCmVuqlS/1Gw91G4/kqw/2Z2/r9he8yl0rfzmkZNn5a2buinD5oXRrmo7ang6Kz8blk3bmalT58eno568O/x8q3iu47fNM+/bMmypLlqzeLMmS1SxZjb2CBEB0gOi9A0QH0YlCACRYQBSid4IgQICo7J0iqRJLsi072U2y2SS7eRMn2cR2HJfkzX7n34Gy7zffzHVwz/xnnrPf3Pd9Pdfzf75VTY1qA0bhqEpgk/O1LJKUiFbQcAMCuoXPNLJpRjZVzyAq8AgerIsGbOejegb4dAOHxoeBGYB2OqCV2tXOhkG4KBgN1EkFt9NhXSx4DwcO60OhhGhMHxbPQ2PYMIgQjeQiofxeuBiPFWHxYgJRRiEIetEUUA8TARLi4UxYtwhLGJLIxuUqI1MoJ9M1HKaWhpehoDwIkAnqoAPaWT0QTi9CTMJIcDgJttfAIGkJUBESxEEgmDAEC4EigcDY1lYqoJUN7qIAAb2dAHRrB7alldENEMAgTCCQ1N7OhcL1TNYAlyclktgIJAMGFxNIKgaTjUBgO9rwgI5BKWshObGUdFZDg3mXOjeunnWqc07VK3QLbs3shPqV8m5tyT+wELPNx2zVsKUatqTH1UNSsoGN0zMJFhZFT0LriCgxskeIgmooOAECPKJTzE4n7BaTRi52GFQJpz0xYjGxaTxAF6O5ldTYQGyoJ9XfozXVCUAAFbZXSyTyQSAVEpJWixdthsUhQ8EizxhFcZ3QzkTL0e1MwB1M/WXY3QuoB5cp7e/KUO1DTJRfQgvImENsjJECtTLgLj4+o+VlVOywEDtO6zYg7oubr7BunaJcOYy/dBB3+XXclddxVw7irxwhXH2TePVN0rWjlOvHmTdPsm6epl09Tr5ymHT1MO3WcXHLOwZI3QCiTQZupDTdpjTfF8Mhil60koRTEDEKLEJFxrg0nPSoLGYR+HVMv449LKIbmYQRMWuyX2znUcOm/qTdpKX2SnFwBQ2XcBrWZn0bhdBGwf9/m/D/9OHwqz78eCH+fH36xdbsk7XsVjX2cD7+4c7cy71Xs3Th+c7c8+3Say65wtOv9KlV42LxAJWsoxCtPKZDxBmV8B1CrpXDtHEYgyy6hcVy9Ak8KlnEMhC3DoYspsigJTE0FLNZ4jbz9OhQcdI1H/avpuKVoL8UnCyHg7Nen99kVFFxyRFtJWitBuwLsZHVqfHV5MhSxF71W5ZijvWMa3PGvZoY3ZiaSNglZi6iH9euInbqaSAlvlOEaub0PODD6gWweim6VUXoGqBD1USgEtupo/RYuRgjE6YnAwcZUK+CZuVjeMhmOrhOTUc4JDSPmufX940rmB4D3yIm9uGBkRHtbi29szD9dKP8ydONn324/9HuUnpM79fydUwCBwmlg7pZEJCEiNMw6SoyWU0i9RMJnB4QsaUJ21SPa2nsp5DNPK4AiWQCgXRAF7mzkwOHCVAIJgjABrazQZ1sMFCAQggwvRICqZ9KlVMofTiMgojUkFEyArKfQe1nMOVkmoxMkdNofTgsDw7UUKA6ClSJBw0KmKPKfpOA30+lajksFYugIXXpsG1STKcIBZAgWyVIsACDEGCREixez2AZKSg9ukGN6eYjoXwMmglDYDs6ca3NfeAmObyZ0d1KbOvANrfhW9v5EKgYgWSDwDwowsBkmbl8DZXOhqOJXSAqGCrA4FlwJK69E9PSRuzsMAlptZhzKTlRC9tKXsOcWz/n1s1O/BPj6RH51LA0PSybGVMWPNpK0LSUGFqK2xei1lrYknOpR+UUq4AyyKWpcSgVGqrCQHkQcB8WzQSDqJ3tFolwOhwYsVqGzbrQ+FDUMTjAptE7Ool1rdh7jfC7D6B37vQ+eNAHgxpp1EEmS0+msLtAmHv1AmCXR0iJq5hOIU7eC6B33Yfdv9R242TT1eN1V47du3zs7qU337vwxt3zh1ouH8e33uZAW/Btt5ENV7HNNxhddw1EoJOPspBaVLAbovYL3AfnuPfe4ty/TLv9Fu7acew7b5CvH2HePs65e5p//1zfgwt99y/yNCWWgQAAIABJREFU3ztPv3accf0Y59Zp3p0zjNun+I1X+yFtQmA7paWB0dYoQ4ANNMKIhDeukg6wKUIoUAAHjisZ6RF5xMSf1LF8WvaIiGHhkEfFLL9aNsynxizqmTG7no6T4OEKOi7hMq7O+jcKoY1CcG02sJ4PbBSC/39PK/Z4If5sLf1sPftkLbtdjT+sxT56OPdyr/Zsq/hip/hip/h8u/SaCk8coNEcfH7EYPBr1CYmTQiHsHu6+xBQKQophkOlCKgajzPSGSYmw8yij8kkAYMhZDKGLaaIxRwxD8yMDtUCk1WfpxbyLUQCc17XrNs54xz36PQSLHqAjS/5Bks+c2nSUgvZV5Ijq4nhxdBgZdK4GBnazLi3ZjybqYn0sEJPByvwHUps2wAN3I/vUGDbFXiAHNfRTwQo8e06creNjXDwMXYOarwPP8RBDfPQYyL8MAdlwAHGeehRAXaI3yvDdNIAdxT47lEpzW8QerU8Ixdj4mP7aXAmvNlrkT/fKv/7R3s/ff7wkycbT1fnpke1AQ1HS8PSe0AsKESKx2qZDCWN2k8mq0gkMRpDaGnBNNSjmxpZPT1GNkdJIHIhUBYITGrvoIPBfVgkD9opQ7drcAARrK0P1i3rhcpIWCWNqqJTpSSChIDSU6AWGmiAiTb1CQalsgE+T0ElS0hEBQE+QAfryBAZGmKgIBx9OCuXrKRRtWyGlsvpw6LUuLYBUgsP0SpAdqqJTQpUhxABZ8GhShrDwBNoiTAD6n4/qoOPRgh7e1kwJKm7m9zZJoa0KKB1fGA9trke09JMAgC4PTAWqIfS2S3BEnQ0phxP4sNR5G4gAdBFh0DoECgRACC0d1K7gAwQaIBLno9NLCXdtbC97DOWJ01FjyE3oc6MKqaGpXFrX8wiTNkk6SFpekRe8OoWY7ZXAFdDpoJHO66km7gkBRbJ7moXANuVKCgf0kNobye2tvZBerQ0cmjEnvB5kj5XeMSuZ9BoHe3ounrIe3fBt99D1teR2jt4UJiGRFETSRIUig0CYhua0PfvCyBdQ3y8hQXjwxqIbbfJ7XcI7bcQTdcgDdfab124d/HEe+ePvXvh2LXTb9w6f+TepWMNV0/fvXi07vLxjlvneu6/jW26qsC2OLhgC7lRj3pPDb0tA97jttUxW+oZLfcp994hXj9FuX6Udesk/+5Z0f23+u6f590+w7p1mvneWdbdy+y6G7zWuzxAI625gdjQQGtrEfWAtIReK49h4dGUODgP2MboaBVAgU4Fc3pEHjUJJrWMSS1rTMy2cqgjImZALRviUaPm/ty4bYCBl+AQcio25jSs5gMbhfBGIbSeD24Ugptzoa1ieLsUfliJ7tZi+wvxJ4uJ91fTzzayT9ayO7XEw1r0o4eFj/drz7dLz7YLH+6VX+yUX5Og0BIUSoZB27icKZs1PTxk5fN40B4hDKIjE61MpolG0ZNJJgbDwmINclh2AT80YEg7hqdHh7POkbxrbN4/OR+YLHrG59zjWedIwmae1GvG5HI1lTTAIuY95oWwveIzFT0D8yHbanJkNT68FLbW/ObFiH0749nN+cpe0yAHqaUAVQSAsrdNR+jUkbo0pG41octIg1jZCBMDbGFBJ6TEqJadNgpDSvqEEGenQ3XYjgFs5xgD5uP3TnCQYxyUmQzmAu/SOm6qid3jMmrIKB4R0ziQZhrwARVcx4C1lOOuj3YWfvJ04/nOwqOl2ZxLF9KydbReeg+Qh4QrSUQFhSwnk+V4vAyLY3QDUXUPsM1NNGCXlsEYYLG4PRBqRyeuqQnf3MLugbKBABGk2UjuliGaBdAWCRauIiJVVLyKTtMwGHIyWUHEmigQO61jkNNrV8jMIpGMguf3IiQ4lIkGMNC6OfAeLhqjZTIGuRgrE6Tj0gx8jphAoILB/Zj2AUIrDw4QIEEqXL0c2caHIlhweB8eJ6fRZFioFlmvxvcIsTgOHMmGoRlQKL2rk93ZJOq+JwLdxbXeQbY0IJrqe5ub8a1t5K4uEbZXjMNxYFBqdzepC0Dq6iJ0AfCdAEIngAYE8+EIVk+PjoFfiDlXUq5K0Jp362ad2syocmpYmrCJ4ta+2KAwPtiXskuSdnHCJsqMKefDllrYUvINlP2GvFsz3s/QMXA8CIjR2c7qbBOAung9IFYPSAiDKpBwNb7XIuC4TTqv1ahh0CjtbZj796Dv3YY+uEcDd/eTCQMMmo5C7ccRhDAktb0D/eABuu6eCNmlp8P60O004ANix20evIELb8F3vNdT/07T9dN3Lrx58/Thm2ePXj979NrZo7feOn737ZN3Lx5/7/yb9y4da7x6svXmadC9t3DNVwxkgEeEspIatchbrNarvXffJTa18UAQIQjIaa2j3LmMe+ck4cox5rtnePff5ta/w226yWm9x+loYbS3UdtasXX3INev4u68KwK3yzFQaS9cAAWzOttY7c2s9mZKcyO1vckhpqYdsqiJH9CxAjrOuJhtZVOH+DSfQuzgUUMD8oxjcIBBkOEQcio2OqZfnQ1uFMIbheArhjfmQptz4a1i5GEltluN783HHy/G319LP9+cfbL6T4Y/3Pknw083Zz/cL794WH5NQ6EN8nlWAVdPJzvEgqLXXfJ5x6USKQougIJVeIKVwx0ScAdZTDOdbqLRrWyWX6PKjTkqPncl4KkFvDW/t+h1FTzOrHMoaTclrJbo4GDIbIgMKso+81pidCFkK3oNc279YnhoPeVcS4wtRYYXw7alhGN7dnIj7RoR4XUUoIYEUGJb+zFtBkKXjQWz85AOIXqUh/LLyPEBXtzSVxzTVIb6FxyqrFGQVDG8bJSHiYr1ER+OqTeHpbMKspvWY8a0aTFtJhLQROzWotssFOhYH0lHhjJB9ejGG7jOexYJfT7p2V/IPN+q7tYyuQlDWCcwMPF0MECIRirJlH4aTU1nSHE4Tk8PpqGht6GBCQQpiTgThyXuRdOBQGJ7J7apFd/WTuoC0Fob9JhWTW8bo7udi+oRY9EyLEKKhctIBC2bpefy1Ey6iQ61M9otHJKRz5ficWw0lINBilFgG6NdiW9nIuBiMlHBYBg5GAcPZBMxlTQqHQYmg7q0ONAwtV2J6ZSjOzWYeim8mQ2BshEoCQ5r4PL6SSgdqkGFB3NRSHo3kNLVQ+nuZnY2c9rrRV33FIgHbOB9bMsDeN0dVGM9trWFDgQKUSguHMYAASmdXYQOABHQje/swnV0koFANgzGhcIpnYB+KnY+OrY6NV4JWrLj6im7NGUTJ23i1JAkNSRJDUtSw9KUQ5oYEscGhekR+UJ4cCE8WPYbK0HTrEszrqQbmHg5BiGC9SjQSAuLNiIWGFn0PiSsDwaRo5FaAk7Zi+LDoeT2NnTdA+S9e8TmJgkaZeVyzFyulkKW92J4IAi9rQt7vwFXd19FghgYCHFvOw/ZwgDXYxqv4dveRTReb71x9t7Fo++dP3L7rSPXTx+6duqNq6feuHXhxLvnjrVeO995463md041XzvV8e65thun22+cxjRdZXTfdghQYzyQBXdbh7rLa79LbWygt3UyAN08MFgABrJbG5j1t7mNd4SAJiGkiw/tYYFA5Pb23oYG+Hu3gdeuwG5dIzbeFfR0yrEwLgRAbmvkgDqFMCC9s6W3/g62+Y61j5QclsUHBUEtI6DhjIs5gxzaIJvikfc5eLSgXjrtsBpZZDkOLqPgQqOGtVn/xmxoPR9aL4Q2CsGNueDmXGC7FP4nw7X4o8Xks/XpF1uzj5czW+XEVjn6wfbsx/u1FzuVx+szL3bnnu0UXhtTyH16bWBAFzYbQiZdyKRfiPgXIyGfTqOjk0VojLQXq2dQjSyGmcmyspmjIoFfo0oMmvLO0ZLPVfW7Kn53NeCrhQLzYf9iNLSWmlpLJWthdzU8vBAdXoqNLsbGKiFrJTC4FBldT7nXU66V6OhqfGw5Nf6wEJwaVmrI3Upcex+8Topq7Me0DNLA4wJ0WEsP9VPDSkrKwK25DZux4bVJ44JVsjYsXx/vXxyW5jWsjJi061D9W2L06ZhqxyouqRg+BtROAIQlxIgIN4hpHSJ1j7GRDiZcSwSxIY29be8Ruh64B8SF0MhmObk3nyl6TXGjcJBD5ECBMhxGRaaY+HybWCTuxeCbm/BNjRwwSIJGqYhEJYnAhcNoYDAFCCIAutDNrYimZnJLgwHXLEPWsXq6+GiYEAWWoYGyXgAfDZGSiQoaRUwkmBioIVabidMrI5H4MCQfieIiUEJI1zCrXYlt5faiZWy6gsk0MjAOLnCAQ+FjcDQIlAaBaEngUU5nP65TgQUaSR1qTJsIAxcTCFwUQkGhqMgoPbpBAm+mAAGE9k5ceyehrZnZdZ/ZWc8BPJDAHsiQjezuJlJrG7a5EdvcSOvqYIK7KV0dpM42Umc7sRPAgSE4cAQdCObBUXw4ktHdg25oFGMR1fDo6pSzFrbOeQyFCW3hn0ErTcGtnXVpshOqmXHl9JgiNSydGVXMhyy1oLkSNFVD5oJb41IzB9g4OQ5hoBL9OuWU3eKUSaRoFLu7m93dzQYAWB0drI4OcksbvqGpt76R2t4hx2CsbLadzdHgcFIEXAAGUltbsHX3cQ33VAS4VYjV0KASHIAFbyB03sa33YLcuwi4dbb9xpnmq6dbrp+9fe7gtRM/vH7q4PUzh6+fPXrr7Jvg229T2+8i718B3ToHvHUWeOt8x/WT6MZ3BIgGOb7NI8eH5aiQFDrOAvbDm9jtd0kN75GaG+mATj6spw8FEffCpTiUGIPiwaEcOJgNA7GhXQxQGxPcpiTA+0nwQT55RMYy80h6FnZQSB2SMO1ipk1Es4qo3gFBbFgctwnCA5ygjjsuZdt4NBuP4lWIhnhUv0Y8NWw1ssgKPFxKxgZH9Gv5wGY+slmMbRajr5bhrTn/din0sBJ9xfCTpannGzMvtmYfL0+vl2Kb5ciL7dmXe9UPdquP1jIf7lc+fjL/Wt4znhl3zDhHZt3O+XAgM2JPWY3LsdBSLDLncUYt5hGx2MSmaShEFRE3wKB41IrMiL3kmVgM+ZcjwYWwfyEaWEnElhOx5WRsMRFdisdqQXdpcrAWtC5Ghpfj48sJ52J8uBq0L0bH1tLutSnnSnxkNTG6khzfmHYNCbASZBMXeEeMbDAzIWPC3nE+0itCJzS0jJ6dNwvXfeYf5SZfzvn3/ANPPNr33ZoXfv2zoHljWLY6wPtFdPh3M55fxB0fe43b5r6aihYXoKN85LQYm5Hio3xkRIjJall+GUVFBLIhzb1tt0V4cMiumk959hcyc5PGiJ5r5RLFGISKRLD39U0ODAyKhFwYhNTexgYDhTBYHxwuw+IlvXgaCIzvABC7u/FdAERLE7S+gdjcpO5tVaDrBFAQD4YQwoB6PMBEAwgx3RwkXIBFK2k0G4cwRO9QkaEcFJILRQhgMBakh9rZaKK0GEltUiJayWGrmAwTFTZI6xJjoXQohAlHMGFwNbl7lNutwIL7UD1GCtBMBsixPRwkjNgNIAA6WKAmPbpO3POA3NlK7gIROjppHQ30zvu4pjpMwz1G5y09oVWOaqd1tuNbG4ntzeSuNnJXG7atsbetAdfRRIeA2FAICwwSwBAyHFGARFMAIMSDOiEGWgmPrqZd89GhatBSDZpqIXM1aKoEjFX/QNlnmPNoi15d0asv+wYqgVdvlUyVoKkcMBbcGq+OM8DBamlYK5cxIuIOsulSBILTBWR3gXggiASBUqB75Sg0BwSldXRzQBAFDm9k0A0UsqoXI+4B80Hdgh4gqbme1HpfS4MbmFA9A2JgwZmQOkr3XRroAbrpBrblBrb1BuTupc6b55qvnbp19vV3T71++9ybN88cvnryYN2l470PrmkxACWshVx3hVB/BXP/7Z7b55D1l0XYdi0TambBZ2z84jAtrUdPCrsthHotpnmER/T28ya1fX6DLGBShsz9YZM8ZJaHbMqYQ50c1aTGtNPj+px7IOcxFLzGgteYnzTOTpryPlPeZ877zHmfpeC3ZL26qTFpwi6IGLkBHccpY1u5ZDuf4lNJ7FzqpFqcHDKbOGQlAS6j9AZHdGuzgc1CZKsU3yhF1+deMRzYKYX2qrG9WmKvlni8mHq2kf1gO/90LbNVi2+UQ8+3cx/tVV/sVvbXsi/2Kh/s115biQemHbYJhUSCQZlZzML4SFin8Cilc27nQtA7H/DlxkZCRq1Pqw4aDXGbadY1Wva7S5Oumv/VFO1eTkQ3pqeWU/GFRHgxESwHJ0o+63zYuhixryadm5nJlaRzIWov+y3zkaGV9Nh6Znx1amQ16VhPj+fdBkVvuwD8gA++q6N0+1W0pJEXVhAzWlrN1rc2qnjoMz6bcn5SDP244PtZzv37avCPZd8vM2P/khp532/6wKv7rBT4rBL5tOD/z2nXS6/hA5e6qqGX1bT9EcWGta+mY84qyAsmftHSN8pDK7BdPESbhomySWjpCcvjpdlqdDhk4AzyyHIiflDY5zeZJ7RaDYPJhSPoQBATCGIBwWIkRkmkcKCI3tZ2dGsbCdjd29EGqX8Aq7tLaGwQ9bQoUA1iGIAPAokhnRZik5naJkB285BwBYmkZ3PMDJSd0qrsBfCQYD6sS0UAC5BdqMZ7fNA9M6lNT0EYWAwDg2CkQZS4LlpPFxUC5iLRAhRKTeoa5XXriDAhCqbEAkykTimikwoCkLq7KIAOHrTRQmrRYlv4MAAN1E0BtPDAjUxAc29zI66jmQlulCAb6YD34PU3kY338B3NuI5mTFsDur2+p/5227uXW29eAd27hW9v5cLhUgKBi0IRu7rRDY1iLLwaGV9NuxbijmposBYyV0PmcsBYDZoqfkPZpytN6io+Q8U/UPEbX319lZQu+wdmJzRuLdvEI+jpeDUOI0fCBOAudheAAwJJ0Gg9nW5gMl5Ny31IpBiDUVHIZh7XwKKrybh+AkYEBwsRYCESzId1aylIExvRT+ywcJBqMkjS28GFNjJBdVxosxzfzYE2Qe9fbnnnVN3FI3fPv3HnzOF7547eOn3o9pmDne+cFIMehPrwYT7ehGwTtN3kdtxid9+hdd9hwxt0HKSSCrYLkPOT4vIIPWvEhmTAMW5HWEOq+gwrMcdSZGw+PFYNOSohWzVsrYStldBgOWguB83loKkcMFUCprJvoOQbKPmNRd9A3qvPuTQzE6qMsz89ppweladHxDELJ6RnBXVcp4xt5ZDtfLJPJbZzqT6NLD1qN3HJSiJcSun1O9Rrs/7NQnirHNsoR9aLoY254HYx9LAc2avG9ucT+/PJx0upZxvZD3cKTzdmtmrRjVLw/a2Zj/YqLx5W9tayz/Yr7+9WXwvpVCo8ht8DZHUD+D1gn1JuZ1CY7W1GFt3dL/WolB5Vv1en9htNMZttymGbcthmxh0552jJ45pzTVSDgfV0anUquZiIrqSi5aBrzm+vROwLccdScmxjxrc9G1iZclYj9qrftBCyrKVHt3LutfTYSsKxmhobl1MF0AYBpL4PXj/IQUxZhDENI2dgrY5K992aH/mNL+JDH0yN/euc/1fl8B8WE1+spj5fSf6uFPxlzvPj5Oh/zHq/WE7+ZTn95Wrmz7X4b7Luf4vb90bkj8fUH3mND+2SDauwpmVs22UrdmlYSjRSof1kyIiSFTTLJ02yD7bnF5LjfgPHIeXYJGKv0TyhMwwplOY+kZRIZvZAGcAeKRpvZvLUZDoF0I1qbEI3N5G6AMjGBsi9e731D6itbbzuNhm8QQqrF/U0SmENA/h6NbZNiIbLCHg1haYgkfUU8BCt0ULp1JBBWnL3IBvM7q5H3b1HbLgtgzQbSHAzDT9Ax6mJcBa0k9zTxULDBZheMQbdTwSZqF0aHJSHgPIRXXJMlwjWRQd3k4FAcmcnC9QqQ7XJ0J1caDe1C0DubKF31DG7WknAZgygDlx3o+HtkzdOvv7OiUM3zxytv/JWw9VLLTffaX/vWlfdu63vvXPv8rmrpw7fuXAa0VLPx6JYCCgB0IFsfCDoBVciY6vTrvnYcMlvKvoMBa8u79EWJw2lSX3Rqy241XmXes6lnfPqipOG2qukdNBc8ZlmJ/RuLXeAS1AQEEoMXItDq7AIBR6tpZPsUv6wvM8m4VlFXLuYO6Lom9DIvEZV0KYPDKpDVnXMrg3b1GG7NjqsD5pVagpShGwRIxoF0EYppt1Ah2vIPWJ0u6wXoKfBBIjmnvfeAlw/2/bOicYLRxrOv9l84cT9M280nj9MuHfRSQWvWcU7w8ooD2PFtPVDHvSjW+S9bTICQEntkZK6mdC7Ph15wSspDtGzZrxfDh5mtUzKe2fHFXmvYcZtSDs1U2P96VFlekSaHpFMOURJuyBu4yftgqRNkLDyU0PChE0QtXAjFm7IxA4bOSEjJ6BjBvSMsJEZGmAGtEyfmu1ScOx8qp1H9ir7bFxKwqZfm04M9jGVJJSChvfaFKuzvs1CeKsS2yxHNorhzbnQdjG0W4nuVWN71dijheSTpfTzzdzLvdL7m9mdhfhmJfRsO/vRXuWD3cre6syzh+WPnyy91gcB88FAERyqwGJUeJyRRmG0tmDv3haAW0YE5FEB3SFgOPrYQyLRqFTm06rjg+Zphz07NjLrHC+4Jhai4fVMei2dmI+EgsYBex8nNaSpBi3LMftyzL4YtlR8urK7vzguLzvVc05t2TdY9NkDA+IJJcfVz5Hju6SYNim6VU8FBXSsmJ4zpWdXLIIdp/Jl1Pov6ZGfzro+nh77Wc77h4XYF6tTf9mc+WJj5jel8M8zrl/mfX9ezXz1cO6r7cJnK9N/rMX/WI38a8z2gd/4MmB56TN+4NE9GVdWVJR9h/yxUzPdTxvjY5WkntF+dnxY61Bw3l8rzcdGgnpWwChPjY0FrLYxrdqp18spVDoESgWBBUiMmSOw8UVCJBrX2oppbETW16Hq6jB1DbiGFlp7JwcIYnd38oHN4p4mGbxVimgRwZqlvQg5jdJPpSoIZAkBq6GijfQeExPWTwL3kyDy3i5i453ee/cID+7QmuvEcJAWj+knY7loOLazjQTqYKGhXCSCh0SwESAuDMiDQzhIGAsNYyF62JAeFgRC6AJgWlrw7R0kUBce0EYAdFKBYBoQxOgB4jobO+9euv32sUsnj5w5fODiiTfOHz106uD3Tx/8wbk3Xr94/PDF44evnjt6++3TjTcvP7h28c6Vs7cvneq+f5OLhirIOBml1ypjzqcmltMT1Yi9OGmc8+gKLu2cR1f06otefdGrnZ3ozzn780717IS64NbVwoPzYWstOFj1m/NOvVfHHxRRvQPS+JBuyjEwPW7JeobygdG5kLMYcZVjnmrcs5DwLMTdCwnPQsqzkPIsTnmWp9zLafdKxrsy41nJTrr0QgaokdF1n919j9Z5h9NTryQA9XSYEt+lJnTLetvYoLv45mvwOxd6bp4CXzuBvXcZcuN864UjoCvHVMD7M33Y5xOaf4naV6yilATvIAGslC4toXOor1fHgGoY0D5sh4rUWfNKa07unJ01PUAMSIEOaqOTCwipsVEjLWpmR028gJ7jUdHc/WR3P8mtInlUZK+KPKmmTqppHhXVqSCOSvFOOcmlpHiUVJ+G5tfQfBpqQEf1aenjMtKImDQu5dh5tEE2wS0X2HjUlMP4uFa0SflyIkpOJbgGFSuzkxtzoa1ydKsU3SxGtorR7VJkpxzbq8b3arFHi/Eny1MvNnIf75XeX889nE9uVUIvtnMvXzG8Mv1se+7l48XXWN0Abg+QDwNzYWB2D4jS0UZobKDW3zZiO9wCjKePEFQwJsQkGwtrpOPNLNqwgOeUSSbVqoBBF7WYcq7xYnAyYjPpmXQBDCGA9EhRPRYaKKkjThnIUU1vTINOaTAZHTaiIGhwQDGymw8F0DuaqW1NQlinhgZVUYAaMtDdTy+5DEs+84us54P40L+mHP9R8Pym7Pv3Oe+vyoE/raa/3sx+u5P7Zrf45cO5P2/M/u9a4r9WM189mv/mydI3+/NfbRf/z175D9XIz5KOlyHLT2NDP/YbfxwYeOwQL2qoe0Oip05NUccNKxkDDGTALM15bRJCT3LCshgfCemZwQFZbHgoYLMlneNuk4HY3dXb3spHo3VMpkMiM7I4TDAY19KMrnuAqXtAbGqmtnQw2rpZXSB6Vyels53a1k5vbae3tVLbm6ndXWIiRcZk9BHwUgJBw6Nr2Uwlk9FHxgnwSAGul9wNwDTcw9bfp7U0s4EAKbZXTaYqmTQOAc1EI8R4nJxKUTHoahajn8PU8tgmMc8i5Q/IhTqR0NQntEiEOh5bz2cNyvpMSsmAjG9TCse0MjkVB2u5/97F01dOHXrr2Oun3zz01qk3L546fOrg90+9ceDsm4cuHD967s03Th8+cP7YoUun3rh+9vi7b518cONCw81L96+cRbXcdyhFlbhnJePfmA0spJyVsK0aMFd8ppJ3YM6t/7/OVm6iP+dU5p3qWae64NZVQoO1sLUWspZ95sKELmIRxRz9C1PulRnfQtq1MOVannIvpz3Lac9C0jWfcNaiY/PR0VrEUYs6qtHhSmSoHLJWQoOV0GA5YC6HTFm3lotswbW9ywY3iBBtShKYC2/iI1r6ySAdrUdDBmrI3SpcuxLVrEQ0iUF3+Z3vCgHvEe9f6rl6nNN41UsGbZkFPw1afpFy/Dg+tGoTT8kILjbULcYO8dEOMaGfAlKSewSI5pCesBwQlR2CWRMjoYa7OS0T9Hofty3YBwwpMVETy29gedQ0j5rm1dAmdVSfnubT0SY1NHc/ZVxGdIixQ2LsmJzkUdN8OmbQwAoNsIIGlk9Hn1CSx2Qkl5I1IePZuDQLE++WC2xcSnLY9KRWdsj7ZASUlIxzmuUr+cnNUnizGNkqxraK0e1SbLsU2ynHdqux/Vrs8WL8yXLq+Xr25W75/fXc7nxysxx8sZV9uVf58BXDO3MvH1UNUbZUAAAgAElEQVRfI3V34Dqase2N+M42Zg+U09ND7WhhtLw7Qu9x9+FdYnLcwI1q6VENJayiuqUUPQnZj0VpSHgdlTTAolp4bDWdKsahhUi4CI4UQeEcYLca3RJXwJIqVEqHTZvIGSMlbyL5pWhOVyOlpZna2sju7GB1dCrxPToWTIbrMHMQK4mxzWnfx4vT/7mV/+1y6tP5yKe10G9Lk/+1EPlyM/PXnfxXu4VvHpW+eVT95vHCt++vfr6/8O2Lzb99sP3ts/WvHy3+4+nS3/arf6jFfpEe/eWM6z9y3p8EzT8NGN93iJ+NSZ+MiJ6MKucN3KyB4+zDBwyihdiEEN89KKMvJ5xBPW9cwR0UC4bVKq/ZKKMQMK2NJECHFIsbkUgdEokCj6d3d+FbGikdLWwggA8BC2AQEQop6kUKMTABGirCICQ4tAiLEuPQchpJL+RaZH2DUsGoRuE261xm7YRZP27Suiy6CZNmWCUZV0t9A+rQoCFk1afG7RnvaC44kQmMz4Zd5ai3GvdXE/5qwldLBRbS4eWZ6GouspqLrGQjq9nYWi66MhNezUbW89H1QmxjLraWC4/rRPCm2++eP3rp2IG3jx+6ePzwuTcPnjn8+ulDB84ePnTu2JHzJ968eOroxZNvnjv6+lvHD106deTqmTevnj589fSRd88dr7t6oe7axdY71wYVrMXE+ErStZByVaK2ok9XnDTOeQ15ty43ock6VVmnKudUzTr78xPqrFOVc2lfJaVLPmPBoy+4dbMubTU0uBC11yK2atBSDf7PvwE8ulmPNu/RzU5oZic0Wac661TPTqjzE5q8sz8/ocpPqGad8opPOyImwB9chj641Nt4lQNuFCKa+JD6PnhLH6xZhmrVEDodPOQ4HznBgoSFaC+jx4iol3XfIt87x264NIxsKkmIH08O/Htq9Fdp16+nPZ9Eh+dNgikFKawgjvDRFi5KhGqR4zs0DIiJB10MyRZdklkTJSwFTzAaJ5gNPl5bVASKyOEhLS5u5SXt0sSQND4kjQ9L/im7KGwRBM38oEUQtvZF7eK4XRy19kWswvCgMGQRBM38kIkfGeyL22RejcjGow8yCV6FwMYhBwfUq1OJEZlQRe5VMYgTFuXqrG+zFNoshreK4Vc3wzvl+MNK/GElvleLP1pIPl1OP9/Ivtwtvb+Re7iQ2qqEX2xmX+6XP9wtP1rJPNsqvNwrv8aEQkndACoELMTiZEQKHwojND2QIZoDckJqgBcf4E3bRPlR6dyYdNWvr46r1JhuYsN9WkebCIlQk8n9BKICh+tDwTlgELsbKOjp4QEBw0xoWofLDBAro4KqU7rgVi5NSENKihTewwdDeRCQEALmdHfpmCg9C6anQTMj6kfF2IvF7M83Cr/bLny6kvrdQuSPy9E/L0U/X4n/ZSP9xcbMF5vZr3bnvn1U/T8/Wv7Hi7X//mjr7x9u/PfLnf9+sfm3J0vf7NW+3Z//cnP2j7Xol5vZ38/Hf1vwfzrr+Y/U8M9Cxo88qqej0lULd2FYmjb3TTs0pcCwlAwyCvFr096QsS9gknhNaqdRNWnVj2mldrlgWNE3oZZHbKaIbSBo0U1atAGbPjpiSjotUxO2jGc46xud9Y/lJkfygbFq3LuQ8i8kffNJ/2I6tDgdXp6JLE0HlzOhxUxwKRNayUVX8vGlbGQ5G1nPxzcLyYel9HYxtZoNr89GNgqx7WJiu5jYLCa2ismtucRmIb5ViG/NJbaLya25xNZcZLMQ3syHNwvRjdnwWi60mg2szPjXssHFtNckprW9e+HGmcNXTx66evrIO6eOXDj2xtnDPzx18Aen3zhw6tCB04cPnX7z0Jk3D75z7sSVs8fPHDlw5sgPzxz5wdsn37h+9uj1029eP/PmzbdO3LlyruHGJR0HN+c3l4Lm/KQh59LOTmhyLk1uQpNzql8BnB3vz47358b7Z8b7cy5NOWAuBUx5ty7v0pY8+pJXV/LqypOGis9Q8upKHl3Bpc6OKTKjsplxxcyYIjMqT4/IpobEaYckOy7Pjytmx+W5cUVuTF6e0GRGlSTA7a6bZ4Hvnoc/uIJtuUlqviZHtVqoEDu1Z4QGdrN6EnJ8WkUuDjCKOmqEC3GSO2QdV0Wtbw9h6qf5iOcjyl+nxn6VmfhtMfjbYugXGdfTyYF5myhjYI8LMXY+Robt0JDBXj13WIJL21grHknWgA+JQJO8Tq+gIywDpzXouAo9KYVHjIyZcU1mQjs9oZ2e0GZc2hm3LuvWzrg0mQn1jEvzz2JCnR5VxIclYaswNCgMmwXRwb6YVRS3yfx6qV3AGOSQ/CrxkIDq6hflfW6HvE/LwGvZ1Alz/9qsb6MY2ipHXzH8apB+WInv1ZL788n/2Yezn+yXnm/O7i6mNsqh55vZl4/KH+1V9l8xvF99jQ1HUXogLCRKRCCwID3k1joVFpSyCOdGJYuTurWwZWdqeCs1VPJo10Lm6rhS3NOCuX+LCmhXEIlqKl2K7RXCIAwggNLZRmlvpXU0swCNXnFvWoefG2Kv+rVrIeNOYuhhwjZl7NMTeqUoVB8aJu6FywnoAQ7OyEZN9LNWEu6P14s/36n9crPw+63ZP6xNfboU+9Na4k/LsT8uRf6yPvXXzZm/bOb+ulP4Zq/07ZPaN0+qXz+ufrlf+vpR9du9yt/3K9/uVb7aKX/9sPjtduGr7cKXW7N/WZn+fcH/2xnnL2LWT3zaxw7h3qh43aWuuY2LkfFZj1VJhlhE5K18MGaXL6Rc2+XURmlqs5zaKiW3iomtYnIzn9jMJzYL8e1icqeS3q5MbZeT26XEZjH2Suv5yHo+sl1K7FandkrJrWJ8fTa8NhtezYXX85G1XGhlxr+aC6zmgivZwEouuJwNLmeDq7nQ8kxwNRdenw2vZAOrucDyjH9tNrSeD23ORbaKsbVcaD0X3siFN7Kh9WxoZca/MuNZnnYvZzxLaffytHct61+d8a/N+BdTbqOA1H7rrXtvn7h+5siNc8eunz16+eQbF44dPP3G908d/N7Jg987duC7Jw4dOHrg+xdOHLl+4czV86fOHjl44sD3Th76/pnDP7h86vDti6duXzh54+ybjTcvtd6+efPcUSmpOzMmm/Xoci7drFOVHVO+4nZ6RJ4elmbGFNmx/oxDPjUszYwpy35jcXIg59QUXNqSW1t0q/MTqtkJVd6tzrvVOWd/dkyRGZOnR6SpEUnSIU2NyJMOaXpElhlT5Cb68y7V7IQq51LlXZqqx2zm4tquney4dhJ0462e22+B3z2NvnOeC7hlwrcF+1BZFalqZKwPCR6OS3cn5HNaYkqK9DIAtt5GHxtc0ZE/9Gh+l3b9sRD4tBj6zVzgd5XIL7Puj2NDu27dnFkwKSX4NQxXP2OojxS2iAJGvpUDmTaTYgpEUolMa7FxNSquQSW1mIS61yOEjArg/gFu1CaNOxRxhyI5qkyPqzIT6vS4Kj3enx7vn3aqpp2qjFM1Pd6fGpXHh6VxuyQ62Bcy8UMmXsgo8KqFNh59kEMKaCRDQqrPIF/NJMdV0n4qVsUkOU3K1dzkZjG0VYpslyJbxch2KbpTju1WE3u15F4tsVeLP1meerE58+NH5eebud2l5EY59Gwz+/Hj6kePqvurmecPix88LL1GBvcQursoPSBydxup/Z6NjSyPyha8/cth/XbK/jg39nTO9XjOsxwbKjrVpTG1lgBhgdu4qB4JqVdG7lWQsDo6UUsnqGh4DZOgY2AsTGRcR46p0XMO/lrIsBW3bSeHtlND5QltUC1IWjWpUUN6YjAxarIIyCZur98kfjo//cunqz9Zzv5LNfabpeTvV5P/tZr8fHPq8830Z+tTn69NfbWd/evD/Ff7pa8flb9+VP5mv/zldv7ztcwXq9NfLE/9dSX97dbsnxanvljNfL2e/XI189lC8s+16B/mfL/JOn+eGPzIr37iFD92ybe9uiWfdSE6kXaaZcSekX7ufi29ND25XUpsVaY2KqnNSmq7knxYST2sTm3OxTYK0e1ycqc2tV1MrOfC23PxrbnYWj60POPfKITWCuGNUnx3If2wmtosxjYKkbV8aKMY26okH1ZTu7Wpf2ohvVOObxVjm3PRrWJsqxjbmIttlZN7tamNQmRzLrpdim+X4uv58EYhvF4ILWcmF6fc8wnnUtK1MuVZSXtXMp6ltHtp2r2cmVyd8a9kfCsZ3/KUxy5jgO5fbr1x/u6lk7cvnLh5/vg7pw5fPnHowtEDZw9/7+zhH5w69P3jB7977PXvv/mD71x76/Sdq5fePn3sxltnThz43onXv3fswHeOv/7dC8cP3r506s7Fk7fPH2169+13Th+7e/6ohYvOTKgzLk1mTJEekaeGpVPDsuSQJDUkSY/I0yPyqSHp1JA0M6YsTg4UJwfybl3RayhPGuY8ulmXNuvW5jz6Wa8h7zXMuvU5t27Go5vx6LPegRnvwIzHkJ80Fnymgs9UDFhKQWshMDgXGMy6DeSu+01vH2m/+ibw+inEzVPs5svyrtsG6P0RfGtGhnviUv0sOfSzhP19j3rdxl+28/J6alZNWbAKn0esvyp4/7yQ+Kya/GIh/dlS6tP56G8roV/lXL+YcT0LWReH5ekBbs4hnxlVT6jZExqGS8uW4wFuJaIyxkuo0UEZMqbujWl7EwZceoAckqEHyR1mNsylpoctfRGrKGoVJYelqRFFckSRcMgTDll8WPpPDUniQ5LksHTKIU+PKKYcstSwJGETTap5Vg7VwiYGtdJhIS1q1TxZKLq0in5qr5JBGDVIl7OezUJgqxTZKke2StGtYuR/GE68ylo+XUk935z5ZL/4fDO3t5zarIR+tDnz8nH15ePao7WZF7vFZ1uF10x9TKuENSxlWwWECRl+3i1f9shWAqqdafv+7NijvPPR3MT7Fd/OzETZpVsO2gpuS8Y1OOUZnPZac5O2Ob+jGnHWoq5K1FWJu2pRR84hjWtwATk8aaBVJ/rXI+alwMBafHAlbC67tFvJ0f1Z3345uj0bcvZz+kk9Hp1gKxt4vxJ/MuP+SXHytyuJP6ym/rSW/mxr5oud7Gdbmc+3pr/cnvlqr/D1o9JX+8VvHlW+2S1++7D49dbsX1czXyzEv1yM/2N79u/bhS9XM18upz+rxX+f9/+hGPh9yffr3PjPp2zPA+rnftUjt/KhV7cbH9+Y9kUdegGma0BAerZeerFV/WBn8ZMn6z99vv3J47XnO7XnW9X3N0q7C5lHizPPNkpP1+f25qf3aund+en9xZm9hendhfTTldzjpZm9hen9xcz+QmZvfnpvPv1ocebJauHxSmFvMbu/mNtbyO4tZHcXs3vz0w8ryc256Ctod2tTj5eyz9byDyvJ3Wpqt5raKSc3C7GtYnxzLrI641tKe5bSntXM5HrWv54LrOcCa9ngWja4kQttzEZe1ZEhDbLlNvDeOw8un7p36VTT9Yu3zx+/dubI5ROHLh794cVjr589/IMTB7977ND33zzwnaM//M47507cuHj67JHX629cPXv44LED3z3++veOHfju8de/e+Hogftvn7l/8XjdO6ea371+8Y3DkPvXJ02C2Ul9wWvIewyzHkPeOzDrHXhV5CcHCpPGot9cCliqYVs1YqtF7fPRoWrYVgwOFoPWYtheigyXoo5SxDEXss+F7MXI8FzEMRdxFMJDs0F7PmgvhoYKQXsxNDwXcuQDw3Mhx3A/DXr/EvTOOfSD84T75xXdt+JC5JJF+H7A+G8zE/+7FPjjfOzLlfSf5uPPvIbtEfn7QdNHqZGf531/WEl/tVf6arf8l43C58uZL5anP1tK/XEx9ul8+D/nPL/Oe3+SHn8UsOQHRXOj/UmbeFhGHumnDinJcgpEx+hcC6vSJqKd0erp60nq8FNGckSNdXKAJkKrltw1IsGFjLywWRCxCBN2cWJIGhuShW2SsFUUGhQGzHyfkevTsyd1LL+BEzLxoxZh3No3NSyeGpL4tQI7n2bjUiMG1UgfY1IrWU5FxlVSNRWrZhCHtaLlzP/H8GY5ul2O7ZRfeVrx/fnE/nziyVLq+cbMy93is83s3nJqrRR6ujHz0X7lo0e1/dWZZzvFpxu51xbCtprfVHJpc8PCmku0OClZ8il3UoP7udFHhYnHpcnHJe+TomdvxrkSNK9F7KupieVp7+K0a3HKuZwcW0qOLacmVlKulWnPYtpZiwzmHcJEf++kCOaV4BIGzvyEZj1k3s2M7c2MLwcGlv0Da1Hb+tTI1szEhJLWj+9yq9lzroElv+lJzPZvRc+ny8k/rWe+2Mp+vpP7y17hs4e5P21mPt+a+ev2zDe7hX+8P//39xf/nxerf3+y8PVe+evtwl9Xpj+fj329MfP1Ru7L1ZkvVzJ/WU79ZSn558X478qh/yxM/mJm/IOg4f2A5olHuT2uXPcal8IOn1nahweaRNSP95Z/8qOtT55u/fLHT//465/85mcf/uvznU+erH38eOVHm8UPH1b/5fHKx7uLz9YLe4uZ3cWZJ2uFJ+uFp+uFp2uzjxYyr/bYrbn4dimxNRffKSd3a5mH1fRWObldSW2XUzuVqe3K1FYluVVKrOcj67nQ1lx0rzr1aCG9P5/enIs+rCQfVpJ7tam92tRudWprLrqe9a9l/WtZ/8qMbzkzuZTxLmUml6Z9S9O+pYxvOeNfnJ4sxZwcdDe67T7owbsP3j7TU3+r49blexeP37pw7PLJg28fP/D2sYOnD37vxKHvHzv4/aMHvnPswP86c+SH546+fuLAd+5euXDx+JHjP/zOsQPfOf76906+8YNzR35w9dQbTVfP1l851f7etcabNy4dPSgmgvI+00LSuZicWEg4K7HRSnS0EhupxByVmKMae+UqD9diI7XYaC0+Op8YXUg4ytGhufBQPjiUDznyIUc+6CiEHLng0IzPmvVbs37rjG8w6x/M+a2zfmvWNzjrGyz4bQW/LTc5KCZ0IusuilDNOkLnELFjbUj4s9TQ/54Pf7mb/3q/9PVu+audub9u57/amv1ybeazlekvtwpf75a/fVT9dq/69cPyV9vlr7ZLX6zNfL409dli6r8Wk79fiP6m7Pv1nO/nWc+z2PD8qCpt6QsYGBYB0qNju/UcFRPOgtwvuUQ1lyDcj3LzutNafEKL90rgw8xOA6FFS+52SPABEz9oFgbMgqCJHzQJ/GbhpJE/aeRPGrmTA5xJA8f/PwoOcENGbtjEjQ3y44MCv1YwLGRZWJSAWj4uYnn6BXNe54RSoqFg1XTSkEq4PO3eKoa2y7HNUmSzHN2uvGI4svvPjEfi8WLq+Ubu473Ss83c/tL0ejH8dH3m5X7lo0fz+6vZFw/LP9qYfS1j5+Rs3JlB5rSRVHPyl/yKtbhlLzv2OO98UvI+KU0+KrgfZka24tblgHEhYKqFBucCloLfXPQZ8y5dwaufmxyoBsxL8ZHlqdGST5O3s+P9GL8Y7RZi4xrO4oRmM2TeTY8+KXh20yObMcve9MjW1NBGamhUgjdQIWMSUsIoqI3IXyaHfj3n+XQ+9ufV9Oeb2b/sFr7YLfxpK/vpSvIPq6lPi/4/lH1/Xor+aS39tye1//5g/R8fbv7j/dW/7Va+WJn+am3m73uVv+1W//6w8vf94tc7hc/XMr+rRX815/tF1v1RaPCJW/3Eo9wekyzYxQlT32AfkYtsH9f3fby3+PHTtQ8er3z8dO2nz7c/+dHmi93F97fKj1dnHy3PPF3JPV3KPl6c2a1NbRVje7X048WZvfnpzWJ0fTa4lg2uTPtWZvwr2cBqNrg841+cnlycnlzJBdZmQxv58Go2uDITWMkFFrOBpWxgKTO5lPa+0nJmcintmU+5lqY9K1n/ej68mguuZIP/ZHV6cml6cjEzuTTjX8n98+SljH8p41+e8S/N+B0qPg7QiO9ubbnxdtfd6933rjdfO193+eSdyyeunn7jnVOHLx47eOaNH5w49IPjh35w7PXvHD/wnRMHv3v89e8ef/07186feOvYoVOHvnfi4HePv/69U4d/+Nax19859UbD1fPtt640vHO+p7Xu1uUzbe9e8BhEiynPQspdTThLsbG5yPBceKjw/5L1XkFyVFnbLn9838cMHuFBeCcQDAxGQjgJ5NW+y3e5NtW+q7u6u7z33leWy6ws772v6qq28hYGJxBIAknIgyRmYP5zLs9FMyeOiXhjR0ZeZERGridzrXevndsmDlvEIYsgZBEEzfywWRCxiCM2SRyQppyyhFOWcMqjgDRgEvn0Ar9BGDZLAiYRrOfCOq5Hw4K1LK+O7dVzYB3Lq2X4tMyQgR0x8UApDbv59YG2DWxSi3EMW1ZOfAULf4joLhShq7Xg9Xrkxlzs5lzs10rwl0rgViN+sxG/0YjfmIvfasRv1qK/lINXC77Leehyzn0hYTufsJ1POn5K208nTKfjlm+C+n2AKKucAbmDVhZJP4MzsPpN3CHBKIa86z3NRGtESgrw8eaRnVryZoDaLiNvFuI/ZGM/puN3Kid7zNxBC3/Yyh+x8IYsPIqJN2jhD1kFwzbhiF00YhcMA7whgDdo41JsnAGAO2Dj9Nt5Aw4exThDkQwSOUSMnjqiHCZpqQNRnUI7NTaD7prGo0Q0St6rr0dt9ZijGrPX4kA9Ya8n7HMJezPlnE85F9Ku5Ry0v+I/2oztrwQW895KHNhb8R1dTB5ZTC+WAkcXU0fmE7fZZ1BBATEiIgd4+IRqpGhl1mFJM6hcCuv2xg1LIdUcKMqbWQUTK6aaSZl5KSs/rGcGVDN+1TSsoPlVtKB6OqSiRbT0tE0Q0Uz5eAQntcU0vFM70GanYiP83qxmvGznzvvke8P6xYh+IaJbDKrmA0odrWey4yMucbedTp7TMT9zS74L6X5K2i/mwYsV7+W5wIUy/FPWdT7rvFKEfgwavrRz9yuGDhloX7skF9PgzZXsvw8W/zhQvDUX/60c+H0l/fve0u8rpavlwPmE7VzccjZpORnRfe5RHDQL5pXTdfVESTmU4vapKchJ1E7Mp+9YJDPNJFSLuypRRzXmnIu7qhGgHLIW/KYsrM/79HlYl4cN5ZC9GALyfkvBb8l7TTmPIQtps5A669FkPdqsR5/1GvN+c8FnSYP6tEef869Sbc57TVmPPufRZT36rMeQgfQ52JDzGjMeffbPA0MWNpaC1mLAmvOZ80FrKWIvhoBcwFwIWAoBSykElML2QsBSCFjLYUchAJRCQNCq6O3YRmjZ2vbhO5/+/eWP//b8ljdf2LTuyXeff/TNp9e8/vRD69Y+9MSaux697y8P33P7o/fd+cR9dzx2918fuvP2h+7+64P33L72wTvXPnjHE/f/5fF7//LovX995O7bn3rg7ucevvfddU9v37B+8+svfPr2um3vv/niEw/gWzYHDOyYTRy2CsNWQcjCC5l5IbMgaOL7jdyAiRcw8fxGXsDED5oFIbMobBFHrJIYIEs4FDFAFraIAkZewMTzm/iwngtp2aCGDanZkIoJqpkeDdOrZgQ0rICGETawNTPEvpZ33QoqLKNVLKL9dv4XHsHpqO5CwXWpDF+p+K5V/b9Ug79WgzdqoV8b0RuN6I1G9Nd65Nda6FrBezUPXy3CVwqeKznwYtL1U8T8Y9h4Nmr8PmI4HTWf9Ok+B5VV1ayHTbEz+0HpmJpBtAjGdIzhoe4t4x3vmsZb1ZTtIuwmHvIddf9WKWmLAL+ZgdvCG+qycAYdghGXeNQtGQMlo07RsF087BAN20XDDuGISzTqFo65heMu0bhDMAzwKQBvwMbtt/Modt6gYWZAMkjgk3GWmXHlSK9mvD+mV+imJ2bQiClcl2CqN+fR16JAPeaoxhzVmK2eAOoJoJF0rHpafzJc8h1tRPdXgot5uByzrZR9RxZTRxbTS+XgkcX0saXMbW42DmLjIDbWxyPHlRMlu6Duky+ENcsRw0pE24SlYfmom90Lcik+KTVh4kUMnIiRAytmQNkUpJz2aWZDOkZEz4yaOEmrIKKlBQVEkNZiHtqq699lHmqHZ7tDfEJSNVoBWCt+9f6EbX/Sti9m2h/SuRjkiR1vc7HbgVlyTUv/HJR9F9SdidvO58GLVf/5mv9sAfwx47pW8f1S9V0pQpdKnpN+1RHr7EHd1DEz60zEcLMZ+te+3D/nE79VfL+vxG4tJS8WvN9AmoOa2QNq6nGA8yWkOGYXHQH4dflkWTFWklGiDKK8r32odXPPtg0W8VQpYMnB+hysK/qNRb8hD+sKflPBbykELMWgpRS01GLuxUK0mQvNJaFiwJoGNVlIk/Posh5dFtJkQG0a0uV85krEUQ7Z05ChGAEaWbgWdxWC1nzAsopizmvMeY3FgLUaWX1arkYabqbhStRRiTrnEmA16iqH7JWYq57yVuOeUsRRCtsLAVsp7CpF3IWArRgEymFXNeqqRp0S2gBq6yZS2/Y9m97c8sYLn7z5widvPv/+uifee+nRDS88vPHlteseX/Pk/XeuXXPn4/f9Ze2aO9euuevJ++9+7O6/PnbvHQ/fe/tj993+zEN3PbnmzrVr7npizV2P3fOX5x6+74VH7nvn5ada3v/bjnde+fTNl1o/2bjh9ZfeeWmtitEXsUpCZnHYKolYxWGLKGwRhsyCkEUQsYrCFlHQJAyaRGGrJGqTha2SsFUSMouCJmHEKkk4FHG7LGQRwDq2W810qRigmgWpWR4VE1IzIRUdks/A8mmfYjqomdVM4yVjyLiVl7GIyib+kpn5OSQ4HdWdy1rPZYGLedflPHglC17OgFey0JWC50Y9cGs+cqMRvlYNXq+Gr1ej12vRX6qRK3nv5TR4Pgb84Dec9Ki+82pPB4xfQ8p/uKR7zdyocMw+2+fkDzpEww7JuJo+MIrdPrDnLfMUUjfWrh1t0421ywdbeOSdHPIuwVCXgTUASqmQZAKUjLslYy7RiEs47BQO2wWDALjggdgAACAASURBVJ9i5fRbmANWJgXgDAK8YYA3aOH0Wbl9Fk6vmUU2Mfr00wPSIQKPhDXPTMiHSOrR/qRJZZidnEZ3U7Gdgqm+rEdfi9lrcUc1CtTitrkEMJcAmv8/ho81YgeqoaU8XInbV8r+o4vpo0uZ5Uro0Hzy0HzytoicArJ77DMoJ53gYvVH1bNzPuVKzLg3alzwKWOqSdss3kYnAez+gGo2ZuLHrMKYTRyziGNWSdQmidulGZe84FEXvfoMqIobmTHFgI/Z6Rjbbuzfbhtq8dBavbNdPhYqKibnzfSFgPZAHFgK6BdtouNOWUPFAMaxthlCWk49bBee9GnOxG0/5aDzFd+5ivdswX0+57qQsZ+J6H/wK39MO87kwK880hM2xj+c3GMWxtmI7tZC7I+V1M0afHPB/23EsM/AWlLONJQTK4apfzhF3/n134fN3/p1NcVUWkCpykaDs0RxXxtxx0b8rg9cKlY5ZC0GzaWgqRgwlgLGStAyF3ct5QP7qtH5rLeR9hxsZE7saxxdqe6txqtRR9ary8K6os9cCljzsDEN6nJeYyXqbKTgYshRCjuXSuHFYmgu460moXoKnkvD1YS7FAHKUUc9AVZjrmoCnMv6l8qx+VygEHFUYu56wlNPeKoxqJbw1tOBasJbjrrzQXvOD+SDzkLIlQ8ChYCjFHTVYu64S0Nu/6Svc3tf545dG1/7aP3TLe+t//i1Jze//tTH69fueuflT/723GuP3//qEw+8svaBZx6886k1dz71wF1PP3DXsw/c9eyD9zx+z+3PPHDnq2sfePbBu1945P7nH7735cfuX7/2gTeffeydF5/Y9tbL7R+81fL+mzs//PvOjze+vHbNAHJrFJBFAXnMrorbVTG7MgpIo3ZpDJBHAVnYIglZxEGLJGyThW2ykFUasEgCJpHfIAhbxEmHIuVUJl3yiE3s1XGd8lm3gu5Rs7waFqSadUomnaJxUDLhlU8FVNMmBllPJ0UMjIiGkVDQGvqZE27BDyHNT3HDj3HD+ZTtUtZ1Ne+5lvf9Wgr+Ugn+Wgvemo/eWoj/2ozfWsrfXCrcXC79a1/5t6XML/XwtYr/fMZ9Omw5BWu/cspP2ISfOYSHAEFNx/awBm3sAYdk1CoaNfPG+MMYBnG3aYZophP10zjFOJI30MqldEqoBB1rCOAPO/nDdt6gjTdo4w/ZuEN27hDAHbRy+s3sfiOr18ToMzH6Tcw+M7vfwum3cPst3H4zp8/E6TWzBgyzg7IRMo+ENU6Py4ZIypHehElpYkzRUF1UbBd/sjfrNdTjjlrcXosB9bh9Lg404kAz6WwmXf/xtKADJd/xZvxgLbxS9NWTzuXSnwwvVkIHm4nDC6nbIrJ+P58cElEgdp+Jig/JaA1YuTdmXIkZsxYuxB+CBCNe2WRAy4ibhRmnMg2q06C6ABsKXmPBby4HrbWQteQ3Zjz6NKSL2Xgh5VBY2OOld1iHdtlHW6GpVg+tzTvd4WchQlJS3sKYh5UNSDlv4B7Scn5OuQ46ZB5Wb1w6ts/C+dqjPBu3nc04fyqCFyqeixXwfMZ6yi8/YpqeU0246WTtKAGg9s6JJr60Cr72aY8BvHMpy//el7pZ93wXVC9qGEcsgmUVrSgdrRsYBx3ir/yq76Om70Kmmmo2yukvSsZAGp6F343a8vYsBVeIuCoJaC7laaSgcgQoBCzlkLUSts2noL2lUC3hrifB48ulE/sbBxZKC6VoPeUphKzlCDCfgudTvkrIUQ7ZmknPQsZbjbkzPmst6ZnPBetJuJn1z+eCK6XoUj7UTHurCbAUc5Zj7nLMXU14yglvLRMoxcFcyF6OgbUE3Ej751KBuZS/kfHXEnAx7MwGrFm/LR+054P2XMBe8DsKAUcl7NCwx3C7Pxzv6SS3b9u54dU9761Hb9u47a0XW95b3/HRmz073//4tWc2PP/4xpfWfvS3519b++BzD931wiP3vPTIPa898cBbzz727Jo7Xlv74AevPvfa2gfeePqht5596KP1T2966fEP1z/z/itrt7/zCm7HFuyuLe3bNm394J23X3nu/TeegfTMmFMad6riDk3coYo6FDGHMm5Xxu3KmF0RBuRhqyxokfxpYlmlYas4bJHEAVkCkMUBaRQQR23iiFnk1/MhFcMtn3HLZ9zyKZdsEpRPwYopr2ISllItrH4jkxw1MLzicT+HUlVSjzm43/nUZ4Oac1Hj5azrasl7vRa62Uz+tpT/bbl0cyl3cyl7ayV7YzHzx4H6H4ca/z46f6WZOhm1/hC3nYlbToeN5xLWM1HLN7DmgIl9xMI5YuMv6jkQvV89SQBEYwbesEk4Iaf1sfs6tfR+m3DcKhy18ofN3EEjZ1DPGtAz+628QZdwxC0ec4nHneIJt2QKkk5Bskm3jOqSUUH5FKSggfIpSDEFyqku6bhDMgaIhu2iEUA07BCOGWeHZCO9HBJWSx2WDZEVI70RnczMpM1gEROYTh61NwsbanF7PeFYdbMaCUcj4WwmXc2kayHt/tPTKvuPNWKHqn8yvFT0HVlMH1vOLpWDBxqxz/blb4tK+3P6ybhi1MengKxBv3iibBc2YEXNo/DJp1yC0ZCGmbCKMm51waPPuLVZ2FAKWSthezXiqESdpZAt7dYETUJQw3EomDruMMCnQHwSxMECkwj9YItlrMUx2emgdsIz3T4WMiIi5Y2zc27JokNy2C454ZSeDOoXrfyidmbZzP4ClP2UAi4UwJ8Kzp8rzp/z1jNh5ZcO1gHNyBLA17MGaKROUME+4dEcN7EvVX0n/cpTfsWt+eD1ouuIiX3Sp/8HpKnaxNrJ/ll0u3IQFWXi96nGT/qV++yihHAkJ6ECkz2zmJ1jiN3VZPCr4/sOLlYOLZb21pK1JFRLgLW4qxax12POWtRZDtnKYWClEju+r75/vrBYTe6bSy8WIivl6OFmbiEfqSc8cwmomfTUos4UbCxGnLWEpxx2VmNgM+OfzwaamUAt5qlGoUoMrCSgasJTS8L1lLee9s9lg/W0txB2VmNgJQbVk95GOlCNw+WYuxJ3FcJA1m/J+s35kC0XAHIBR97vKAbsOdg809vd27ltCNWG3fnRp2+9iNq6Ebvjg+5PNuB2fTyIasHu+PDTN17a+uZLO99e1/HhGxtefHz9E2tee/L+vz/94HsvPLHtzZdeffSejS88seOdVze9vPbDdWu3rH+y4/31LRtf2b1x/c6Nr7Vv3jCI6qT2YXGd29u3f/Tpprdfe/5Rq3wq5pLGXYoUqEm7tUmXJulUJx3qVYyjNlnEJo0A0iggiwGyuF3+p4MNSOM2SdQqDJp4AR07oOeEDLyAnuPVMEHFtFMy4ZJNQsppj4IGSSc9EqqTP6KaxHqk42YaHphAl6RDxwDOtx7lGZ/mbMhwKQv+UgvfWkz/a1/p34fn/ji6+MeR+T8Ozf3rQOW3vcV/7i1db6S+DpibCnpVNLGgnF7SzOwzMI45+Eftgi+8qkMAf0VHP2hk7zNwfPR+UV+nkdYrHcPJZ3v549hx7DabeNKj5UAalkdFh1UzXiUNllPdkjGHaMTBH7Lzh2yCEZtw1C6iuqQ0p3TKIZ0EpBN2KdUhm3TIqA7ZhFM6ZhONWPjDZt7gn+IOGWYGpcNkDgmjGqPIhkjyEVJEK7Wx6XQcahzbyZkgpSFdNQbUEo65pLO+CnDKvZAGV/u0lrLu5Rx0oOw/1ogeqkdWir56wrFU9B1ZSB9bzi6WAgfq0c/35m5Lq0bD0v6YcrhoYab1zISWXgelVbc0oqG7RONhEz/n0Ra8xlLQWg5aSwFrKWQrhYCs11gMAjm/JeMzRWxSSDlrFU0pGMMzAyj2MFo6hdPM4E0zJP0k3sHt94rGbDSCaQzhmsY4aV0QCxeVj5ZMrG8S1osl981G4EuvumFizZuYX8KKn+KWK2XPxZL7QtH2U0p3EuZ/B3FOwbwzcePncetBv/GEz/CVW/aFi38uZ/s+pDgf1V2vwlezwAkT+wtQccwtPx6yxTQiFXUgreeWJKNVNuELJ+8fHnlFPZ2TjtsmsSJSW96mPfPlsQs/fX/2h29+/PbzfXO5agKeS0D1uLuZBBtJqBx11OOuasx1eD731ZGllUZ2vpw4ulI73CwdWSx/eXhxfyM7l/HPJTzVqDMDG5OQfi4BNdO+uYSnmfE3c/65jL+e9teSvmYm2MyFmvnwXCZQS8DVOFRLeKpxaC7lLYedtRhYi4FzSbie9Jaj7kLYWQg78gFbMQiUwvZS2FkMOQshRyHkKIUcQbOU0r1toHvHELq9a8vGrW+tI+7ZQmj5ZATTMYpHMEb6cHs+xe/5tPvjd9Fb3sFt37Dlb8+89/LajS899snrz3S89xpx5wcbn3tky/pn92x4fcfbr+x+Z13He68iPvobYvNb6J0f4du249p2jJJ6GBOUXnQLGdm+6+MPnn/ioRF8m9coSnu0GY82DWqyoCbtUKYcygQgT9rlcUAWs0vjDmncIY0DkrhNHLWIImZhyMjza1mwhgFrZn0ahl/LDGhZAR3Lr2X6dSxYw3DKpuxiqktO8yhofuUMJJli9baqprDqUYRrCtPUTByzsb6yi76D1edj1qsF+GYjcrOZuF6L3VhI3dpf/O1A6V8Hyn8crN5ayV9pxM5mwWNu2Wce1emE41TE+l3EeAKS7jXO7NfRjgH84w7pITP/kIl70MxLC0aU/Z2yQQS3t0PY16keRMgoHU7JqFs541LMuGXTbvkUpJj0Kqhe1ZRPNe2RUR2iETOPomX1aRl9BhbFyBmyCMes4jGbeMwmGrUKRiyCEQt/yMQbMnGHDewhHZuiY1P0rEHdNEU6ROIQ0fJhsnQILxsmRHRSgE2fxaKouG7mKD4Jaitxey3hnEs655LORtLZTLsX0uBCGlzMgMs5cJXh483Y4bnoUtFXS9iXC96jC8ljS5nFkn9/PXxiJXWbaxadNUyWAEZQMZwyMWqQrOjg5ywcF3/Yr57NQuoMrM/7zaudulnYkAK1UYcq7tIU/NZS2FEM2tKgNmYVh0wiWCe0SJga9oSSNaygU5QzFOlkr5hKUND6NFP9Ruagkztsp+OdDIyHTQTp+MNuxbWK50rB9a1Pu2Lm7ncKP4dkP0aMl4vuyzXocs19qWQ7n9JeSmkvJrWXUsZrJfBa2XsubjnlV58K6M5G9ediuosJ8y8l6GrC/LmF01BMfBPSfOPRfJ90fp2wfe1VnDDN7ldRDuqGjgKMFSsrzh+wTKC97KF/FKLfntj/0+lvznz3xTfH9y4Uo/WUt5nxNpKexWxgMR9qZvwL+WAz61suxQ40C81CZLGcOLJUPdAo7pvLH1woLVcT9bS3FHEUAtaIXVUIWOdTnmYKbmYCy+X4fDGyUIrNF2P1tH8u7W+k/dW4pxqFqlGwGnGVw85y2FEO24sB21wCWlUtDlZj7krEXQo5S0F7JeSohF2loLMYcGZ91ozXkvWaDfxJctvmQeSeEWxn24dv7dr4Oqlt63gPgksdYo4NsidGpvoIrNE+YuvW/o6tg13bEB+/tf2tl3ZveBm3Y8MEZrd4lLj9zed3vbMO+cm7+N2bMVvf62//tGfXB8S2T3tRrWN9eAoeRR3sG+hBYtq3jxDR6NY9Tz10/56P3i0EHVGHMu5UxB3SlFOWcsjSdlnaIUs5ZAlAEreJYzZx1CaKmgRhIz9k5EVM/LCJF9CzA3p22MSLmHgRE/fP0cgNGTkRsyBk5vv0bI+KDitnA2pGUMMSj2JU0zjTDN7LIMyrxg+bZj+zC09HTefTjrNJ+xegckk1uyCbPWjifxvRX616/7mU+te+/O/789cbke9Tth/S1vM58GuP7jNA+YVLfUDLOiCfOKajfe9Rng6ZvnApDhm5R63ChnrWQSNwBzqYva3uSVKRORqcIQHcPptgxMIbMfNGzbxRC2/Uyl/ViI03ZOUPWoXDFuGogUNRz5IV00TlNFFD79Mz+vWMPj1jQEfv19D7NPQ+zWy/eqZPQSPLJomycYJslCCm4DkElGyYJB8myoYIIbUIYDNmcSgqtos1SkxCukrcWU/+h+GUu5kGm2lwPu1eyLiXc9BK3nOg7D8+Hzs0F1kq+mpJ+1IBPrKQOLaUWir5V8r+fVX/bVExJamegPi9AIdUg2RNj8IvGQV5gx7xeNzMSzpkGUif95pysCnuVEftyjSoL/gs1bCjEf9z16JKxF4KWCshoOiz5DzGhEsTd6qidkXIKvUahC4N1yZnmkUzavaYkT8OSqhu/oCTRdQPdQRm+84lHD+nnIfNgsM24T6H4AQo+cGnvpCxXSy5LlVdV+vuq1XXLyXH1Yzlatp6Pe++mALOJ20XsvaLWfvVvONyxnY1bb+ZdV2OmI7oGTXh4Ak77/ug4aeU41oZvJDQnXLzTtqZJ0xTxx2M/XZWkNvnpvc1raKVoL0Ucc9l/PO5UCPrrafAZs63t5JYLMQWcuFmOjCX8jbTvkbK20z795YTjZR/PhdcLkfraV81CVXjYCniLAatOb854dbGHJpSyF6LOufi7vmMfykfXi7FloqRespbCjtKIXspaCv6LEWfpeAzF7zmrMeQhQ1pUJeGdAW/Oe8z5/3mrNdU8JnzsCkN6tOgLg3pMx5jFrZkvZa0x5iCjHGXjjdGHujeOd7TNYhs6fz4re5P3iV27aD2YRkTg2O9PWMkPHdybGa0b3KghzFM4Iz0TuHaMZ+8jdv+7gSpU8UYcYgZ+B0f4LdvGkHs5o/1UokI6ez4zDB5doTMmhmbnRiZGCT39SB3b35/66a3SMi2XnT3y089/um7r/p0Ap+OG7KKEnZpwiaK24QxmyhmE8WsoohZ+H8rbBSGTaKwWRSxiCMWUdgsDJn4EbMgbOKHTfywkR828kMmfsDA9elYXi3Lr2eHTdyAjgkraC4JVcvoV8/iHfzBEI/SkIzsVU0ecYhPJyynE479gKjApixKqIdN/M+cis8h2Um/5pey75/Lid+W4xezrq+9qm9DmuMW3n4jL8wekZPbzMPIPJsyz6WcBETnYtYfwqZjVtEhA2dFx/IzKXwKQjrQWVPMLEpmanKWkdGvoQ+oZ/uVtH45lSybIMsnehWTvYpJkoJKVFAJCipBNUVWTZGVkwT5BE48ghYNY4QUlGAAJR3ukQzjBBSUYADJ70Pwe5H8XiSX1M0mdLJ6OrhEJBuPVI4OKEd6ZYN4v5xjY83Se5BUdCd7hJyE9PW4ay7hmEs655KuRhJspKBmCpzPgAtZaCkHLeehAxX/8YX4kUZ0byVUTzsXi57DC/GjK5mlin+lHNhb9t8W5PfappFOBjaln2qAopBsRD3SYWWSA5rZqJkXMAoigCzp1qYhfRY2loK2atgxFwcbCaiZgOYS7krEUQoDlQhQizoqYaAcspWC1nLYVovY6xFHJWwvhoGM35x06yJ2pUfHdcunIfmkVzZhp5MMlK5TMeDXeuhrr/Z03LZoYR9y8E8FND8mjD9lzJfKzmtznl8b8K05+EYJvJw0XYzpL0RNV3PuG/XA9RJ0owhdSVp+9mkv+w3nfIbDanqV0fu5ifVjSH86pDsbVp/2SU97JGd98lNe6bde6YqJ7pnGu2jkppHvE01Bam4EkBUC5nrCVUu4mll4qRBqpHzViLsUBMohoOC3pCF9wqVNuHRJly4NGpKQPubSxN3quEMVBZRJlypmV/qNorhDnXRpE05NyqVNuzUZUJv16DOQLulSpdzqtFudcGuSoC4F6dIeXdZrzHoNOb8pCxsSLnUa0mU8+ixszHvNediUArUJpzLpVqc9uixsyHnNWdiYBnVJpyZolk0Ru0bRrTQSqrd9e+fHb6K2bexHt1CwHb2Yzj0fvzeER+G727q2b8Z37CK1fcLux0im+scwbUOd2+gUnFvBKbot4rF+wTBROD4goFJ4VIpoekw4M8aZGhqnEEiYblx3y64t7//txaffevmZTze9uXvzppeffGz3B6+7pfSgjguq6CGDIGIUBE1cv4nnNXFhA8dr4Hn1fK+eB+u4Hi0H1nIhLRfUsF1qllvDAjUsSMvy6FhePdtr4PgMXFjP8WhZoJrhUs46FTOgig5rmT49y62YVdMHpJM4h3gUZvdXRENN+fiigXECEv/DKz9o4n5lk533mU/B2m+8ulNhy1G39GtYdavuv14BT3pEJwDuubjje7fqdMR22GfwMoYaWv5hs+SAkvaZlfedT3Up6/rWpz1oYK+oGSEGRTbWA9D7F7WsryzKfRaNZBDDp6D5A2heH4pDRHCICDYRwSEi2SQEh9TNInSyCB1MfDsT38HCdzB62hg9bXRs2wymdQbdOotpZ2DbGdg2JqaNjm6lo1oZqDY6snW6ezete9dU9+6p7hYtdUQ9PiCl4GEx08aaofcgJ1DtrCF83KX9/zDc/H8wvLjKcNl/fD52tBndVw3VU67FgufwQuLY3txKLXywEVupBG7TjnYaqN0+EaVsY6W1UxYa1jyNNzL7nXIarGUFLMK4S5mB9cWAuRIGqjFnLeaqRp2ViKMUtpeCQC5gyYes5ai9GneVo45q3DWXglYz0uVsYD7tXcgHGhlvNeqqhB15vzkF6cI2qVfLAsUTDnrfyZTrt8XkuZTzatU/b2SsmFnfBtVnYrozMf2lkuvXpv/Xhv9WI/D7fPSPuu+3ovu3AvyvWui3WuhmxX8t6zoNK05aRWcAxQ8mxWcKdnmafFBFOxcx/Jwwnw2qf/Srfg7pz0dMP8ZM3/nV85pp80BnWkxbsgrVoygLbxRS00NWUdKtTri1GdiU9ZpSkD7p0iUc6phNHrXJgyaxTy8MGMVBk8RvEPn0Ap9BEDSJAgZB0CAKmUSQmh0yS9JuXdKpidtVCYcq4VAlnaqkS5ODTTmvqeC3lMP2csRVjrjKEWct5ppLgHNJqJH0lEO2nFdfCpgLPmPJZ6r4zQXYkHWrsy5l1qXMQeqMW5V2qZKrxaddAanYI+hdjAHMDBlNbPmk86M3cDvfJ3btIHTs3L1541svPo1t2bbxby9uWvf8hy8/0/Huy3TMTpuELp0ZYw3gx7AdCYtyX9wvpQ4Kx/vpfT0jmHYBdZDQtrN764e49u1b33tz4xsv/+2lp157bu3zj6157tF731r31IbXXnjl6cfatrztlM3CapZLOetWMT0ajkvLdGmYDhXDoWI4VSyHgmmXM2zS2VVZJTMWyYxJNGUWT1kkU1bpNCCbcchnHfJZp4xul0wDoim7iGYTTJp5E0bumIk7buKNW4U0LWOYS+nWM/p1I8i8cKguGy/IxvZaWcft/KMG/qKKl+LSYpzRQ3bJGb/p27D+iI7+s19zMWo8pp85op+5Wg6fiTi/sWvPhJyn456zIfspSPW9X/V9SHMSVlzJ2H9Kmj93SZbktBC9T0clwPzRZSPvM50sKWTSUS10bBsD00bHtDFQbQxUGx3VNotsm0a2zqLaaIjd04jd0927ZxB7ZpGtNMQeGrJlGtn6pxAtM8hWBqKNiWijI1rpiFYGoo2OaJ1FtMyiWqaRLRMdu5Sj/aqxfvkQERTQbaxpOgFBRbczB3tiLlUt7pxLrjLsbKbAZgqaT4MLGWgx61nKQXvznv0l3yrDeyuhetK1mIcPzyePLWdXatEDjfhC0XebWzxpZVMcvKGwiuYTj/mlNDtv3MgdhdTMkFmUdCrToCYDaoqwPgcb8n5zMWgr+Cx5n6UcAqphRzXmamQ88znfQj4wl/LO50ILuXAjG1wsRFaKsX3l+L5acl89tVKON1NwNe6qpTzFqDMNGyIWESimfply/rGcvZz1XC35Vkzs/SbW92H992Ht2Zjxctl9oxm8tRD5fTHxx2Li92b0VjX4WzXyRyPxvxeSV9Ouk3bxSYfkfNh6wWe7YDedMqmbfGqB2X82Yr6ah35OAJfjwKUYcCFiPRsxnfSp51Q0NbHlmM9w0KPikXcrp/GAdNxn5KZATc5nyfuBvN+WgU0ZjyELGdJubdKpTjo1WchQ8JqzkD7t1iScijggTQDSlF2WtCtCJhGs56UhbSloKQUtRb+p4DPlfeZSwFYK2atRd2UV3ai7FHIUA7ZSECgGrAWfOe815WFTClTG7ZKkQ7Z6zT/dICM/ZOCFDdyYWRi1CGNWUcImidvEUZtYzxkdQe9kDfdM9aLwrZ8iPn0bv+cj9K6Pelq3vf3KM6+ufXDLW6+++Og9bzzx4K5Xnx3Y8qZ2FGkVUKcH8LKZif6unSWn7kgm1NuyrfPjd7s+3tDxwd+nCIjOLe+99ezj773+wtsvPfX8o2vWPnDnUw/c/czD96697y/rnnzg9WcfXbf2oQ//9pxyZsAmolpEk1YRzS6lWyTTVuGkVThl5k2aeJMG9oSOOa6eHVHODCqnKYrpATmtXz7VL5vqk0/2yqlk+WpqOk5WjJEVoyTFKEk+QpCP4KXDePFQj5CCEw70CPpxQgqW398t7O82T+BywuFF7fQhm/BrULZXMV0VUjManm6qP8CjfhO0nfZbLpU9xw3MUybBeY/uuIaxTz5xHJKdjNl/TMCXK9HL9dD5JPBjxHw2Zvw2qP0WVp71q89GDV955E3puJ+GN45iSnrO2SL0D7dBNUScRrbMolpmUa10dBsD+afoiFY6so2ObKMjWxjIFiayhYVqY6JWIW9nojuY6HYmuo2BamVh2tnoVXWwMe1MTDsT28HEtrOw7SxcJx3dwcB2cokoKYXg5tOtjCkGAUHDdTIHexJu9f+L4bR7frUYToNLOXg5D6/koP0l3/Fm7Egzuq8anku7l/Lw0fnUsaXsUjm0WA4slYO36djjFsEUIKaB0hlITHOJZ5wyZsgiTbvVaZcq49LkQF0e0hY8uhysz/tMBb857zUXfdZyAKiE7HNJaCHvX8wF5tO++UxguRBbKkSbhXAzH17Ih5cK0YVCdKEYnc9H6glPPQUtliKNbKAac6XcGo+Kfjho/lcjhR63ugAAIABJREFUcSFq/yntOGjlHzSyvvWpvwtpzybNV8rQjbngbwux3xcTv8/H/1jK/Hs593+u5H+fi/9WCZ3zGy4HTddjjksRx7Wk99/1/M9haL+UUWJSTtjEN6uhX0v+Kyn3zxHgR7/htE/7JSivSMc1fZ1fR+3LoJzTu1vL7PXr2RlI00yCK4Xgcj60lAssZLxzCbAec1bDQB42ZiHdKs8xQB61SaM2ccQiiNvECbs07pDBOrbfyEu65BlIlXYr06A6A6rzHm3Ro89D2iyozbg1Sacq4VTGHZIYII5aRRGzIGLmRc3ciJUfNnNDBnZQzw7qWSEDO2zkRUyCsEkQMAlCZmHYKozYRBFAFLaKYlZR2CzkjmBGsbuFU33UXhS2ZXPPrk3DqF3d295v3/zeurUPvvjwvRteeuq5NX9Z/8jdtNYtg1vejCtnZwntHZ9smiSj+aOEBUh3spogbv/go1ef2vnGSztefbp/98cdH7796mP3r1v7wGtPP/LUmjsfvuu/Hrnrfx6/74619/3lmQfufOGRe5994O4NLzzBJHSJB7HSEbxkEC8bJklGiJJhgngQLxzoEfRjBX04fj+O14vhkBBsIpJNQrGICBahm0noZOE7WT0d7J4ONq6Dg+vkYDs52C4urouD7eDiOrnYTg62k43uZGM6WagOJqZdPoiltm/RDSIL4rH9JuY3XuV3bvFxPWO/kv6113zMpf/GYz4TAS+Ukz9VfPs0s6cA6UW/+Zhiep9o5DML5x9O4fdhw/mS93LFfzELX62ELuU9Z6OWMz7djz7tDz7NF25pTTQSniHYBpGLgOjyYuQzr5GBbWfhuli4Dhaug4XrZOM62bhuFraLhenkYDvYmA4uroOL6+Bg2rnYDi62ffUkC9PORLcx0K0MdCsL28ZaJRbbxsS0MjCtdEwrHd3KRLUy0K10dBute89k124OHuHm0wHWDB3fTcN1ckaISUhbTTjrCXs94WikXM20ez7tnk+tMuxZLsArBfhA2X9iPnZ0PravGm6moYWc53AzcbiZXCwG5vPepbL/NhVnQs2dsEhmIA3Hp+WHjKIYoEyBmsxqI6FLm3FpcqAmC2pidnkEkMUcirhTnXBqUm5dxmPI+0zFoLUQsJVDQC3mqsXclZirnHCX465qzFWLg5UYWI6655JwI+mZS0HzhWAz7Z2LuYuwMWDgNx3ySzHwQhj4Nmo6YOPt09G/BGXfRw3nco7LFc+vc4GbjfA/G9E/5hN/LGX+9978/7GcvFXx/V4NnPfpz9hkZ2yKk1bZjz7Lr4XwGa+lwRxZElCPqOmXoubfKv4bRd/VpPMsrP3WIT1h5mU5fZZhzGewMSIcm0Bvlo5jAMG4X8dOu1UFnzHnNWa9xiysT4LquFMRtUlCZkHIyA8aeEEDP2DgBwzcgI4T0LKCenbIyPXr2V4NM24RJGyimIUfMfGiFlHMIoyZeTETN27ixU38hIkfM/EiJm7IxAkaOSEDO2RgBfXMP9fWallBNSugZob0nIiRHzEIIkZh1CSJmCVBo8iv5/l1XI+aBSoZHjndLpyidHwyit0jnRmc7EXiWjYPdm9jUTDonR9vf/eNFx9d8+JD9777wpNr7/ivTS8+wUTv7vngbzEF5+NXnt6w7mnMrg9FI7h5i/C7UnCyc9uGp9Zsf2Et9u2X0BvXY7ZsXP/kg888cOezD97zzP13P3THf635y389dMf/PHb37U/e95dn1tz57Jq7//7kY0N7trEx7Ux0GwvVzkF1sjGdTGwnE9vFwnYxsZ0sbBe7p5uF62Lhutg93eweBAePYPd0cXq6eLguDq6Tg+1YhZaD6+bgurmr6unm9iA42C4etpuH7eZiuhiIFgG+k4XZIyG0lOQTh23s72P6r73Sr13SM7D+R5/5Qtx9rRa73sxdXSp/GTId1s6ecsivx12faVjLPMoPTvF5v+lCxPpjUHc6oL+QBq/Xopfz/itJ8Jck+HPI8p1L8ZlNVBEOpdhkiNqzaBdcqMKHHEomqoWF6WCh29iYdhamjYVpY2Da6Zg2OqqNhe5godtZ6DYWuo2NbuOg21noNjqmhY5uoaNb6ejWWXTrLKqVjm5lYNpY2HY2to2FaWNi2xiYViamjY1pZ2Hbmdh2Jradjmmjo9vNs+NOLoOBR9KwndwxcgLUVOKOuYT9PwCD/5kcBpdy8HIB3leED1YCxxfixxbi+2uRRgaay7gO1MIHqpG9peDeSnBvNXSb3yIJ2mQRuyLuUiecqqRTlXQqk6AqBaqTblXKtUqyOuVSRW3SuEOe8WjzXmPOayz4zHmfKQ3pEk5VCtSmIV3SrUmB2gysz/qMWa8x6zXmvaac15SBjTnYVAwC5YijHHWWQkABNqXsKpecHpbQTnqMvxYDF8rwspm1V0//ApKfipkulN2Xq/C1uu9mI3yrFvy9Efu9Gfv3QuJWzXej5P5XGboeBU5b5D9Y5aecyhNG4XEtf1kwWWMMHpbPfm8TXA9qb2Ycv5V9N3LQz0HTNzbxAdVskkGGab2HHCpVbztp51sz2F3iEYyeSXFIJ71alk/H9mq5Ph3Xo2WDarpHTYfVDK+K7lMz/Rq2b1Vqplc5C8mnfSqmRzYbM/BiBm5Qw/CrZgMqelDN8ikZHvm0RzbtFk9BEhokoYHiKbeY6hJPOUU0h3DSwZ8AeONWzqiFNWJhDlvowybGiHCUMNOLUEz26+lDOtqgdpKipvapxnuV42TZCEE61CMZwrHJ3ajNf58mdwkmeicIXcS2T6dJnYJRAnL7h1s3vPni4w89c/8drz92//tPP0rZuonyydvId9f1bd34wprb1z123/a31420vp8XTnyfgQtGKRvbIkTuVBPbiB++0fL3lza9vHb9Y/c9c+/tT91x++N/+a+H//t/PfQ//+uRO/577X1/ffr+O9feffsLD95D2PohG9/FxnVwsV1cLIKHR/HxKAEBLSSgBXgkH48UEJACAkJIRIvIGCEJLSSiRSS0mIwWk1BCEkpIRglISGEvRtSLFfZiBGQMvxfDJ6MFvRgBGSMkooUkNA+PmEXsprVvdbPG1UOoOLf/CMA5l3X8lAZOerRno44LKfBKNXilmbxSTf6YBL9xKz7TzJ60ia8noS/N0iNKxim77OcI8EshfCPjP+/VXQhqriWAq1nvjbz/Rhq+GLKdAbXHzcKycLgoGPTSCFkl9TNQdtgo4SD3sFBtbHQbB9POxXSw0e0cTAcb18HGdrIxXauJAxfXxccj+HgED9/NIXRzCQguEcEjorhEFJeI5BK7+YRuAQEhICD4+G4BASEkIURkpIiMEvWiBWSUoBct6EULyBgphaAY6afjEDRsF3eUFHOpq3FnI+VspFyNlGshAy1moIUMuJiBFrPQcgFeKcIHqsETi8nji8l9tXA97aqn7fvKvv1l/96ib1/Zt7fkvS3tVqdAdRpU5736DKhJOJVJpyLhUiZAVdylSLpVSZcyapNELOKIVRwDJHGHPO5UxF3KhEudcKoigCxoFgYtoqBFGDAJQmZR2CqOWCVRuyJuVyT+05EXd6rToD4LG7OwIQVqYnaZV8cx88eNtN4jXt3lkvenrOsAIFgxMj+HFd/FTedKritzvqs17y+14I2a/7e54L/q4X/NhW+UPTcKrl+Ttqth69Wo82IEuJKCzsfcp7yWo0bhMS3nW6v4B7vwkkd5IwHcKsHXs+DlMPCVVbyinE6w+pPiybpJNLj9HezmN8a6tjLJXVIqUc8cBIRUp3jaKZoGBFNW/oSFP2HlU83ccRN7zMweNzFHjYwR/eyQboaimx3Uz1AMs4N6GsXKGDHNULSTZA2VpJ4gKceIilGCfKRHNoQTUzBCClo4gBb0IoW9CCEZwSMheCQEn4Tgk5A8IoJH7OYSOwUkBLWr5e/rnnvqsQe2v/0aHdvO7ulk4Tq4PV1cXDevB8ElILh4BJvQOd69DfXx37nDOO4IfgTTOtC1kzeC4w5hO7dsat3y4fonH3nhvtv7P30zxqfUNbTAbI+W0kHZsfGTdWu3rnuqZ9N6IeKDDH/oTBa8vJw9Pxc5AUvTPIoQs3O6azPpk3eQ771O/PQt9Lvrke+u3/nKk39//L4n7v6fx++76+k1dz557/+8/Og9uG2bWPgOSR9aTMaKerGiPpy0t0fai5OQMGIiSkxGi3tR4j60sPdPbiUklGQVYCJSTEIJSUgBESkgo/gk5Kp4JCSP2M0jdAuIf8Y9A9M23rGNvGUDB7PHNt0PTWEPmpgXko5LWfcpv+FsxHEl57uchy9mPZcznvNx4HTAdEzH/goQ/1oInIIMR1Ssk3bZ+RhwvRj6Zzl2LWK/CGp+8RlvpNw3i/5Lcdd5v+WMW3PcKiqLRiuisQiD7KWTllXMvUoeH9vOJyBFZJSYhJaQsBISRkbGSnox4l6suBcr6cOKezHiXoy4b1U4cV+PuK9H3IcT9+FEZLSQjBKSUQIykkdCcokIHhGxeo9CIlJEQgtIq5CjuAQkj4BkY7tmkO0TXXsmMZ3cUUIYUNQTrrmUq550NlKu+Qy4mPMs5DwLWWghCy7lob0l36F6+LOlzLHF1N5KqJYAKlFTIwXMp4C5hK2ZsjVTwG0JlyrmUMQcioRbHXUowoAsAsjCdmnUIY845FG7PGQT+ww8r57r1XG9Oi6s53kNfK+B7zUIvAaBzyjwGvg+kzBgFgUt4tVVLEGzKGwTRwFpzC6N2CRhmyQCyGKAPOFQpkBVwiEPmvgu+bSOMcgfRKyAqktp9y9571dezaJu5oRbfCpmPFdwXq17f5kL/loP/VoP3JwL/LMZulHzXiu4rmecV+L2i3HnpSx8uRi6UopezIcvF8OnQ9aTbtVJu/xLm/A7u+RSxHSzDF/Pui7HbF/YRCvK6TizNyWixiS09nefb3v7Rfzmd4b2bJ5C7eKQusUUnISCkwzixIM4IQUtoKAFA2hBH0bQh+GT0QISkk9CcIldHGI3l4QQ9CIFJASf0M0lIHhEBIfQxSZ0svCdTFwnq6eLh+/m9nRxCN1sfDerp5OF62RjOtiYdiaqjYlpZ+I62T1dHFwXF9fFxnUJ8Kje7Z8+vfbRRx64/6UnHx3u3MUnobh4hICAEhIxIhJWQMLwiEgeGTHc9gn2k3d4Iz28EQKla8cgcreQSuBQUIjN72E2b8BsfImN/CgvpyypRoPTKDbyw8GWD5CbN3Z/+O4McreJtDs61rqoHvo+pbm2EP4579ino7qHdmv7WyjbNqI3b0B9+E7/zo9ore9DUxjfDEHd37V13VNr7/jvZ9bc8fT9t7/21AO9bVtoyF1CIkJAQPIJaB4BxSeg+EQUj9DNw3fzCQg+qVtAQvBICC6hm0fo5hMQ/NUR3y0gIAREJJ+I4P0nvgUkpICIFBKRIiJSTEKJyWghAcFEt423b+3d+h56w3oRodU+hp5Xz54JmS7G7T/HHJcT0NUkdCXhvJp0XUu5rmXA8xH7CaPgC6voStZzNggc03GP6DjnIsCtauyfzfStavSqx3wJNFwJWq9EgHN+81lId9qjP2ET1yRjcwpqnNcP0fFHnPKqnMlA7+GRkMJetJCMEpMxIjJWSEL950WD5BK6OfguDr6L09PJxnWwsR1cbCcb08FGdzDRbQxUGwPZOotsmUa2TCH2TCFappAtNGQLDdEy071nZnV6CbFrsnv3ZNduasfOifadY207h1q3j6PauCP4qF3ZSLjn0+5GyjWfBheznqUcvJTzLOXhpbxnpQjvrwQP1sInFlNHF5LL5UAtAZTChkrUVIuZ5xKWuYS1kQJug/UCWCfw6ASQlu/WcN1qDqTludUcSMNxq9guFculYtoVdLuc7lIwQAXTrWC6FUxQyfJouF4tz6vmwRquT8f36fleLc+r4cJKtkfFgjVsWMOG1UyPmulRsUA5HZLTITkdlM04RJMWzoh6qpdN7hrY/b6mv+sbSH89E9iv483LJz+zi07HTOdyjssV+Npc8PrqX2nnQ7/NB2/U4ct51+U8dDkPX6mErzdTvyzmfpnP/FwIXy2Fz6dcp0Km78PWrz3aL5yy7/2aawXntZzjXMT4D4dkSUOLMIkpzmhdzce8v/7Tl59of+sV/EfvDO34cKZ7N6eni4vv4hORXCKCQ+hm4zu5RKSAhBIQ0QICit+zGrtIHh7BwyP4BISQgBQSkEISRkjGCMhoPhnNI6EFJKyQhBP34sRkrLgPL+4niPvx0j68fAAvH+iR9mGlfT2Svh75AEHWj5cPEBQUkmqwdwrV9eoLzzz60JrnHn9oEt2pGCLJBvCyfrysnyAfIEj7e0R9GAEZ2btjE2nn+2IqmTmI6evcPkHoElKJ/EE0dsvfZ9vercr6jjtmDxnH53m9svZNwl5E1G5u//h9cufulUKsIJtKTiHKTNTpoOzmUuxUWJehYT2j7SmjkDM+svO9N2eHSGm7Y2DLG3r0pqZkYK9x2jWF2/H6s8/cd+fae/76wsN392x/j4bcxe3pFBLRQiJaSEQJyKvJIUpARgnJ6D8/U71ocR9G1I8VU3BSSo98oEcx0KOg4BUUvJyClw/ilUNE1TBRNUxSDJMVwyTlEFE5RFQME0V9WAambbT1E8KWd9vefFHV1xETjOeEE99Cqssxx69Jzy9x6GrYfi1s+yVmv5l238zD56OO4yb+N27FtVLgcs7/D7tsr4ZxyMg/H3PdLIT/XY7/XgjdSHquhGwXYMNZt+asV38mZPzcKZmXUxdVU0XxSIBJ+jpiDbHGBra9N96xfapr1zRiz2x3y0xXC61z91TX7qnOXZMdu6kduyY7dk127Jxq3znVvmOyfcdkxw5q+/bxju3jHTvGOnaNde4a69w90dU60d1KRbRNItsnke1TiHYaqn0G2z6Na6f1tE/jO6bxnbP4LjoBwerDcigE1iBeQhtIQ/pG0tVMuVfr4cUstJyDl3PwcsG7XPTuLfsPVEMHa+HjC8mjC8l91fBSAV7Kg0t5cLkArRQ8KwXPUh68zcKfNHGpJu6kmTdp4lHNvEkLf8rMo5o5EwbmmI4xovu/iHSr6LiyLF033+85957uqi5KJmfaTmeamZnEgZKCJIWYFREKRYSCmRl2MDOzFCSwwJTGtC3bsizL7KSu6u5z3u6DXKfH+MYaa8+99+O/5j/nXLgO/nAbf6RNOIwVDWGFQ22CwVbBYJt4uEM01C4cbBMOtvH6MLw+DL+/hduL5vaiuX0Ybi+K1YVgdTYzO5tYHc30NjijrZHWBqW2QEiohhHYxe6aE+iT+xv2fHdh08c9x3cQq48Pn9ydovcuamhLXvnTqO5Zwvg8bXkz4fy56P6l5P510vZz1vgiYXiRsb7KuV9lPW9z/pdx27OQ/lXI+CZkfGgV3THxlzzqnxzy2zbhPYfgWUj+IqJ66BLf0LOLwkE7rnFaSp/gjDds/+b4l3+r3b4ZcXh319kjo+AqBhrKa0cKujDsdiSnA8luR/K7W/idGH4nhteJ5nWguO0oTjuS3YbgtCPZWCS3HcXtQPE70fwOFBvbzMIiWFgEux3JxqI4WCSnFcHBotjtKBYWyW1H8doRvPZmDraJ09bMbm3itDazWuBMNIyBhtHR0DEk5NTerZ99+MfdGz4lNNZR0WA6CkxHQagIMBUBGm9uoKJAI5DzsCPbsLXHab3IQXR9G+jcABJExMKIyOqui3t9JNhd08gjO/mukXRDS0iSkPZeWFZEM1NwERn3ildf5uMu8ftjuNqfDIQ3WeOijmhsPZuktBfkzEmriteNsDDw9pF+QcPx+ChiUTb0ow6f4nQOQ05v+ujPH/+v//nlH/5Hzb4fCI3VdDSEi0Xy2lHcdiS3E8HpQHI7kLwOFL8DxWtH8duRfCyC34nidaO5XSheF0rQiRK8f4vkt6N47UheO5KPRfLakZx2FBvbzG5tYrc101vgxMb6nuqTqGN7anduOvb1RyMX9vspvfZB9A01/blH89YH/B60/OzWvrbJ3zqVv4eAX2KWn4yieQnpJ4voVcb9NGa7qmNf1zAXpZQbCvrPHv1Ls/LXhOPvGfdLn/ahlvtAy15xyZ4ElD8CzCnBcIU7mGf12XHotIgyUnOq8dDOtrPHumrO9NVf6K+vGmioHgBVDYKrByA1A5C6IXjDEKxhGNbQV1/VXXO2u/ZcV/25zvpzHQ3n+pvqiFgkubuF0ts6PtBOHeygDXUyR7pZuF4WvpeF7+WO9glIA6LxYfH4sISOkzLwcgZezR5Tc0lyJk7NG405lbmAPuvXZnyaiYC+EAaKIaAUNpZj5mLUVIgYyzHzdNI2n3PP5dzTGedU0jaVsM6kbLNpx1zWOZd1zqTsH5DR4HUoGCgFA6GgwWQ0mIQCkRANY4h6YnM9EVFHbK4joRrIiAZSYz2puX6sqW6sqW6suX60sZbYWEuA1eChVQR4NbGpdqypjtRUT2pqIDbWjzXWjzU1jDU1jMHrxuAN5CYQcb26g9YM1J/rOHe8+fDeuh1bjm/4cPdH/++Ov/zPs1//xUNoW9QyHnjlT2PAasL4PG15PeF8M+n8uez+tex6m7e8TOqfeBU3VczLLOJNBvn6OP4KafhHMuFHEn5muLs43FUcHZji4H9yiJeDimdh+VpU/SiguGXmV/jDpn6Itrd5rPrUqQ0fXtj0RdPe7djTB/tqTpGa67kdCHFvm6i3Tdjbxu/GcDtQvC4MpxPN6UBxOlFsLILZ1sxsa2a0NjFam+gtjTQMnIaBMzAwJgZGQ0GoaBgVA6NhYIwWGB0Do6Fh69+MoyBUFJiCaKAiQTQ0hIqGUNEQGhpKQ0PGESAKEkRGNlAx4EF4zb6tX4OP7mGioTQMhI6BMDFQJgbKQENoaAi9BToAPtt8ck8v9NxoO3QQXY8Fnx9Egcc6IUOQY0N1h5LMtocu+lqQ9zwmeRjk3TNTZumtyQFIltKeHu9Ij7UsSkcXBX0FEuy2ZnDVJ7gsHzC2n07TW0sCfILckSBgHB1gAH0xQ8Y8sLOX3Pw7JmqW00tG1R384ZutX334/ad/PrNj0wDoHA0NYWMRbCyC3YZgYRGsNgSrpZnV0szENNPRTQxUIx0Fo6NhNBSUgoRQkBBKM4jcBCI1gohwEBHeQIQ3EGD1o7B6IqyBCK0fBdcSQNUESM1IQ1X3xdOoo/vrdm05semLvZ/8G2z7V3Zcm7ELNiMkrLiVL326V071C6v8jUP5m0//72HzS6/6RzVnUUZ74JD/Vom9K4RvGIWLUtplMfmqkPTGr3/hUb92a/6Rcr0OmZ5Ypfd0rCdu6ZOg4pqBMS0ZnRITCkKcGd8yVH8SfHxXW/3ZASSI2IUa78fSBjsZI91sfB+XOMAbG+BThkVUvIiKlzLGhJQR3li/iDwkpgyJqSMSOl7NGzcreBa10KIWWjQCq1Zo1YmsWpFNJ7LpRWa1wKoVOwC5wyCz6cU2g9isEejlTIOMYZDRNAKSU89N+XW5kCEX1Gf92vViuBQxlWPmqbi1HDNPhN7n54mgvhAGSjFTOWauxCxTCdt00j6dss+k7JW49YPhhnM48AUc5MII+MIw6PwI+AIOfBEHvjgCrsJDa/CQ6lFINQleS4LXjkFrRsHVRGjtGKyO0gQiNzaQ4PUkeD0RXkf8p1wpTaDxJhC5GUR+7zBBFASEjoIx0U0sTBOrpYnd2sxAwynN4MGGi62nj0L27jy76YsjX/71wBd/OfnlX5StdYvK8Qce2UrMsJowrmUsryYcbwqudyXXr1PenydtLyKqZYfgvpHzyCxeBqRPVeKnQv4Si31rjHSDTFwkDk3heqdpffdsvNWo8mVcsxxW3fPLr5m4Jf6IrK32+Ff/eviTP5z48m8XNn8B3vkd6uiezovHRsAXqCgwAw1loKF0FISBhlIRYCoCsm6Vx1FgMqKBjACte8jxJhClGURGgChIMBUBHkeAyAgwBQmlomBUFJSGhtJa4LSWRnpL47raGa2NjDY4q62J3Y5gd6A4nWhuF0bQ3cLvbuH3tIp6W2X9bfLhHkT1aeSFk4qhLvlQt2ygSzHYoxjslg90inqxvB5ML+gM4uy+Hvj5AWTtALq+G1491AIldsGGwEfwDYciVPTjoPhFQvk2rV6LyJ56eI9t7Ds6+h0d476Rt+RU3LZxFkV9N5S4e3ri86D8loYSGYIkSLA5DeWymnZFSrwsxF9Rk+6ZGcse/iOf+K6JnmF1jyFqj2zfvPe7z/dt/vLE1m8QJ/YOgy4QYLV4aB0BWkOA1hBgNXhoLQ5SOwKpHQHVjEDqRsC1OFDtSH31CKh6GFwzBKoeAlcPg2uGwDWD4OpBcM0QtHYYWjcMrRuBNeAaG3CNDSPw+n5INbbmTNOJw7V7tx/Z/OWuj//1wnefOfCtlh5Imtn30CF55lGtWmXPTJLXDuXvQcvvYcuqTXpdxpgTkG7o+L8WYy+S/ktiRo46UmGN3lZxli3Slz7tC7v8l5D5l5h9zaO+rWE8tguXPdLrevq0lDgjJ5Wko+peOPTYVgTkFKGrmUfqUfDGdFImoOCYVDyrVmjXixwGocsk8VoUXosyYNeGHdqoS5vwGpIeIOEBEh5D3KWLODQhhzpoU/rNMr9J6rfI/FZZ0KaIubQJL5Dwm5N+U9xnjPmAqM8Q9uj8DmXQLvcYBW6AH3cp0z5dyqNNerVpvy7j1+d8+pxPl/cbcj5D3q/LB3Q5vzbrUaddyrRbmfIo0m552iVLe2RpjzzpkaXcsqRL+gEBVk1srB1rqiPCa0jwWnJj3XhzA6mpnowAkZtBVASEhgTTkGA6CsJAQhkoGB0FY6DhLEwjE9PIwjQyWxsZbY1MbDML28zENrOxCDa2md3ezOpopmPh9FYYoxXOa0dysQheO5LXgeK2I9ltzVQ0ZARysf3cMcihnee//+bkNx8d2fDhmY2fMOGnSiLcLatgNWFcSRif52wvcvZXE/Y3Bce7svvnCduLoPK1X/42pnus+z0cAAAgAElEQVQTB35O2t6FTWsO1apV+cQoe2ISPwS4t1Tjd1Sk+xbWWkTxMqG775Pc9kjmtfQse2AcfOz4hj+d/ObDcxs/rdm2Abp/a8vpA721pwjwWioKSkfDmBg4AwNnYhpZLY3sNgQbi2RhkSwsgtOB4nW18LtaBN0twu5WUU+rsA8rGeyUD3UqhnvkI71KXL8aP6QZHdISh/VknI6MAyijJuqYgYLXU3B68ohubFhHxunJeD0ZryPjDRQCQCEYKAQTBQ+MDatG+rtA1aBThyTDffKhXnFfl6S/S9LXKehu47SjWVhke83xlpqj+FYQHgvpba7uQ9QPtzUSuxAE+Aky7FCciXkSlb9K694mdWsB+ZKd/cDGWHHxnnokD22C2wDjoZO7GhQse3kP7Ky3OcuSUzxBxc5w2xekA9eU5HsAb8nEfmhmPgLoj8ys+1bubWA8ze4agV048MPGo9s2Hd228dT2TdV7f+htuDAMb8A1gfHNIAICMoqEENEwIqaRiGkitTST2hAULGIci6Rh0bR2NL2rhdbdQutpo/e0M3rbWQOdrMEuznAPd6SXjx/gEQf5pBEBeZg/Nkgf6cZ3YzqbGxrPnzi9a8vuL/9y8Ku/GAdR1h5weLz9vk244pQ/tUieGcWvbcrfgpZfQ+bXXvVtFatEG86ND83KeUUBY0HBu+8BHjoN90yKO2reE4vseUD3MqD/NWZ/FTTcN/KW7cIHFu6CnFQRE+YVYxXRiKYX2l57uL+tnjfaoRMQ7Bq2zyQJWOUBqyxglQetsqBF6rdIglZZyCoPWeVhqzxik4VtsqBZFjTLAmZp0CINWWUhq8xnEnsMQg8g9Jolfqs0ZFfEnKq4WxN3aWNOdcShjDgUUacy6lRFnHKPgWtXMUJmYdwhi1qlEas0ZJWG7NKQVRKySCIWSdgsDhpFAaMgZBZGrOKIRRQ2CcMmfsjEDxjZAYAZMLKCJrbfxPIBTA9A/4COglDRECoGSkdDmWgoEwNjYGBUDJSOgTJb4KwWOKsFzsDAmC0wFgbOQjeyMI3MFhizBc7AwBgYGL0FSm+FMVph9BYovQXGbG1ktMAZLTBGC2wcCaI01Y83gxhIyDp0NJSKhlBQIDy8qr/2dNupg+ADWy58v+HMt5+e3PTxmW8/YUJPxehdcyrqQ7/ySQJ4lrGspk1raePzLPB60vYmZ30Z0b4Mqt7GdS/DqjWPdNUpeWwXLbuky07ZU5fikVV0W8u8oxm/A4yvhaXPwrKf3MIrJtaUdDQy3tF7avvZTR+f3fJ59davEIe29VafJiJAnG6MZKhHPjKgJ49aGBQjlagj4W1smk/C90l4FhbVwqLauUwnj23j0O1chp1DszDHLQyKiU4y0UeNNKKeQtCS8DoSQTuG1xJxKsKQHDegwA0qcIOSwR5xf4ewt03Q1cbrauV2tbA7MKwONLsdzWpDMdqaGC1NOEhd85H9J777av+mz3rrLo7CG/CwOgK8dhRWMwy5SIDX4mA16POHO8FnCG3gYUx9F7yqDwnGYZEEbCOx6QS1+ViK3bESVrxOG95lTK+i2mUH576OsKTBL+mIj6z0l3HVr0XXm5TuqZe/7JW8zTge+5RFTvcV6dCKQ/DEIXls5S0Zxpc0xMca8mMD/YGJeUtPy/CGuxpO7/1h47Ht353cuanu6L6aw3sGUDAecUg4ThDTRiX0MRmTJGeRlRyKkjuu4o6ruGQ1j6riUlVcmopLV/Poaj5NLWBohEytiKUTsQwStlHKBaQ8QMozyPkGuQBQCIxKoUbMFtBHiUPtXUgQ5PSRE7s2Hd3yqbwT7hxGBojom3rmE6d0xSxaBYQ/OzS/hyxvQ8YXHvUji/SKjHVZI1g0yX506h+F7ctxx8Og+a5Lc80ouQaI7ruVK171zxHT27DxkU382C68DTAvKciTIvy8hlIQDMt7IN31h/AtNXwcRsHoBSRkl47rMQjceoHHIHDpeC4d16Hj2LVsp47jNvDcep5Ly3FqOQ4tx6nnuAw8DyAImMUBs8RnFHlNIr9ZErBIg1Z5wCJ9HwSEPkDoNQi8RoHPLPIaBE41y6Yc9+q5QaMgZBYGzaKwXRpxSENWUcgsDFlEEaskbBFHbdKITRKxSqJ2adwpjzvkUbs07pDHHLKIQxK1S2IOacwpjTplEZf0A+o/p3bjSBAdCaYiQBREAxkJGkeAqAjQehKmIcDjiIZxJISKglJRkHEkaBwFHkeBKSgQFQWhoaE0FJSGhNFRcDoaTkPC6Gg4HQMfR0CpCBgd3cjENDExzayWZlYrgtWGoLc2khHgEUhN94WTTYd21m//tua7r85v+fL0xo/Z8PNxSvskb+iWQ/g4pnuWMa+mgJW45lFEupLRv560/5Kzvksaf81YfstZ3yWN78KGn8PAm7DhRUD3Oqx/5lc+8cmXHMJ7du4jH3/Jzb1iYsxqyWXRsLEPXv/DZ8e++uuJbz46v/lzxKEd/XXniEgwsxPF7+8QD/YqCcNq4ohspE840CnF9cpHB6W4Pk4vlt3dxunBcjpaWW1oZhua3oKgYpqomCYKCk5GQsgI8FgzhNj0nlE4CA+tw8Pq8bB6HLQOB6vDwepGoLV4aC0OXDsCrhmB1OKhdQRY/SisAQevG4bWt5w5cXLj19s//retn/2l+eRRPLSBAAcRGkGjCMgYBjaOhfeCzqDOH+qBnR/FQvuaq9G1pzobawdbGgnYJkLTKWrzySij45Ff+ioF/Jy1/Zp1/pZx/JI0/5Z1/F4I/uds8v8sZP9jOvIyqv3JQl/2yd5lHSs+VZnTO8XvXw2q/170/70U+D3n+iUOvPbLVx2CJRv/hoERZQ11NJw5tm/H0e1bDn7/NeTs0XZYbUdjrVbEsGrEZo3IppXYdFKLVmJWi0wqgUktMKl5JhXfpORbNCKbTmI3SB0GqV0vcRikLkDuNsrcJrnbJHebFG6jwmuSe81Kr0XltahcBikgYwlpI5SBlt6mmsbzBxuO/jDScNTQ3+jFIa8qKY/tomWzYAUQ/uLV/x61vAkCD63S61rOgppz3a68G7Wu5oNPE56nKc+TlPNx0no7qLnuUdz0q5Z82hdB/ZuYedkpu2/m3QJYc8rxSSFuRklOcYZ4baCu6n141Hn2QLOI0qXkjphkVIuSYVWxbGq2WcGwKhlWNcuiYtrULKee69bzXXq+28B3G/guA89jFPhMIp9R5DeJ/SbxPwUs85vFfrMkaJGG7fKoUxV3q5MeTdqvS/o0fqMoYBRG7Iq0T5f26tM+fcqnT/kN6aAh5dclfbpMAMgEgGwAyIVMuZApFzT9c2PMBo0ZvyETNGZCxnQASPkNqYAhHQSSQcMHpOYGEgJERoIpSDAdBaWjoONoGBUDY2BgrBY4u7WR1QJntsCYrY2cDhSnA8XpQHI7kbwuFL8bLejBCHtbhf0dooFO8UC3dLBbNtSrwPUr8P1KYr+aOKyn4A3jo8A40UQbszLJFibZzCADtFElcYjd3ToIrkEe21+1Y8PZbz899s0nxzZ/Ku1uLguHouPYWTX1jk/+OK5/ljI+Tagfh6WPo8qXeeubSfvrCevbCfu7tPVd3PzGo3/t1L5wqFet0lW79LlPuRZWL3skP9l5t+zsGQWuIsdNq0kJZk/f6T27//b/7f7wD3s/+uPRz/987rsv6vdsRRzf33H+ZH/dxRFIPQ5cP9RQMwKqGwHVDIOrBkFVg6CqIXD1CLSW0NhAgIMIsAY8rAEPBxGaIEQkfAzdSELDyWg4EQkfQ8LH0I1j6MZRJIyAgBCRUBK6cQzTOIZpIrU2k9uQlHY0pQNN6UTTe9sYfVhGL5bV384a7GT2dw4ioNUHdu386qMtn/+l4fjBMXQzEdVEbEWxB3sUVBy9F9lWfbit5tgQspbS3dSHqEHVnmyDXOhubqD0YEiYi6TGk65R9H236EXS8DZr+3XS9/dS6L9mUv91pfC/b8/97x9n/nEp+y7juK2j/QTQ1hL6dxX/y7T1umo8RWm/Yeb+fTbyn4v5/5zL/V6OvE2Z1/zKBw7xVQPTResFn9x/ZPeOA99v3PXtp9XH9jBGurqaauUcosck95rlQZsmZNf6rWqPWekEpE6T1GWRuYwSl1HisymDTnXIpQk61AGHKuBQBmzyoE0esMoDVnnQJg87VWGbImxTRBzqsEPlN0vtaraKS+COYvFtDZ2gE+jqfZgLO6lNJ52DjTMi3H0L/7FVuOaS/xICfotZXgb0N43CkpoxbxI/DJrXUp5XWf+bdOBF2P3Qpr0DiK4B/KtW8S2P6lEIWAsb3qZsKz71TQPnppFzSUVNcYdL0tEQpZPTjWyHXiS0VIlHW5TsQUBCcmjYXqPAZxJ5jSKvUeQ3iQMWacAiC9nkEYcy6lTFXOqYSx1xKMM2edSlSvp0Sa8u7dOn/Ya0T58JAJkgkPDrk35DJmTMhE2ZiHkiap2ImvMxcy5qTnu1uSAwEbNPxhyTMddE1JmN2DNhazpsyUStmYgtG7Xnoo5cxJ4N29Yfs2F7LmzLhqzZkDUXtuVjjnzMmYs6shFHPu7Kx125uPMDUR9W2IcV9bdLBjrkQ13y4W45rldF6FfhetS4HtVIl3KkS4nrVhH6dWNDOuKghjCgxPWq8b1KfI+G0K8hDqjHhtTEQTVxUEMcVBH61aNDKkK/ktCnGh3QjA2pRwcV+H7l6KBqdEA+0iMZ7OL1ttGwiGFYHeb0kbrd3x//9uMDn/1p14d/QNWcnzDJLqtJaVZ/nNFXUVOvOkQPw5onMe1SUH7XLV5NGp/nbc/ztp+Lnncp2+sg8CZsfxt3v4u53viNqybpE4NgxSx4aGTeMrEWAEaC2VWUDKVFI2xUzaHP/m3b3/5lx9/+uPfjP5/49rPqXZsbT+zvbrg4AgeNIRspGAQZ3UTBNFNbUbRWFLUVSWlFjGNRtA4Mq6eNN9DNHehmD3RxBnu4w708XL+AMCgkDomIQ5KxYRFxSDw2IiKPiMk4MRkvoxLk9FEFY0zOICmYZBWbquHSVDyqWkDXCJlaEVMnZuklbIOUDUjZRilXTCd2NNWf3Pv94Z2boFWn1exxLZem4tAACUdGxw0gqlqrDnTUnSC0ghmDmHbIWWTN8Q5YVU9THb2/hdEDoiDPGAZgt6zM1ZjmVcb8ruD7eyX2X3PZ/7pe+c+bU7/NJN6lHUtmzk966hOP8GlM//f5+O9T4Vtm/oyQMCcnvsnb/2Mu9Y+Z9C+TwdcZ2/OY/p5TOqWkaHGYM3u/P7J7++HtW/Zt/Lz26C7GcDupD8kd64651BGnKuHWxt3aiFMVdqiCDqXfLvdZZT6zxG+Rhuzr4lSE7IqQXeG3SP0msQcQeAGBFxB4AIHPLPabxX6zyGcW+c1iDyCwKGgK1iAHh8Fj67ohJ1pr92Gqdw2CDuo6G9K0jpsG1mOHeM2jeBMx/pq0PfGpbzhlsxbhHafmvlZ2XcC+KmJfEbEL5NHMOD6A6wYQ4HBf61Ule8mrWo0BrzOO5YD2R4Bzy8KvKMgx9kBOMOwYQRpFVBZX1Fh/QcvstSuoPiM/7lKlA/p0wJD2GzJ+QzoApIPGdBDIht7nw2zQmPYDKZ8h6dWl/IZMwJgJANmgcT1/ZgJAKgAkA4ZkwJAMAsmgIRk0pANAJmhIhQzZiKkYteRD5lzEno+58jF3LubOxdz5uHsi4S6kfJNJ30TCO5n0FVL+YjpQygRLmUApEyxnQuVMsJwJVrKhSi5UygaKGX8pF5yajEzlw+Vs8APZUNe6jIW9bZKBDlEfVtiPFfa387taeZ1oXhea24lid6CY7Ug2Fs1sQdAwjeNo2DgaRkFBKSj4OApGQUJIzeu3dhrG4PVjjfVjsDoirG4UVkuA1ODAVThwNQ5UMwKqGgFdHAFVDTdc6K0+03r6KOzg7qqtG499+fGeD/9119/+Tc3hX454r2voC3JaUTyW4AxPyCgLZsFtr+K2R75g5l53iR/HgbWk5W3K+mva+e9Z72/FyG+VxC+FyK/5wNuIddWmeAjwf1SQFrTUOG8oQOtKiUZoyAtHv/no+7/9y7aP/rDjkz8d/OaTi3u+R5w70tdcP96H5Y8OSsfxMuqonDaqYBAVzDEVk6xmUdTscRVnXMWlavh0rYChEzL1QqZBxNKLWDoxWy9hGyQcg5RjlHEAGReQ8YwKvknON8p5RgUfUPABBQ9Q8o1KvkklNKtEFqVwHZtaZNeIHRqxQyux6yUOQGbVisRswmAHvA8DQcGrXUZZ0Kb2mRV6EZ1H7OoEHUef39NWfYzYDmOPYNtApxBVRzthF/uba5lDLazBRjq2Vt4FmlePPgrKn6eMbyb8v5Vi/5hJ/8dC/t9nU2/TjhcBxUML86ps5LqGNKMk3fWrbjilRQGuzO2fkwyvhVXvcvaf8563WdeLpHklqr/jkmZFo1piezuk6vieHYe3bd674eOawzvGe1Hc0Q5KPzJgEoessqBFErBIvCahxyjwmIRuo8Bt4Lv0fKee5wWEAYs0aJEGzJKgRRowSfwmkc8oDJhEfrPIaxR6AIHHKPQaRR5A6AGELj3frKArOcMCIpbSCxtsOtMFOoyt39dZu4+HOu/BIxdV1Md26apH+Spm+iXrWA7rbgXVc3pueLjDhWkK9rXHSMOJcXyUPBInjiSHBhPt7dfY1Mce9VJYvZowvso6H4V0NyyCGxZ+TogL0buizF4TDmNSCgOZmYtgJLEf7dezA2ZR3K1O+w2pIJAOGlNBIB0yZsKmdMiYDgKZkDEXMmUCQCZgzIRMmbApEzZlI+Z82DwRsUxELJNR62TMNhG3T8RtE3FbIekoJB2FpL0Yt5eS9nLKUUk7Z9Ku6bS7lPJM54JT+VA5GypnQ1P56FQ+PJUPT+Ui5Wyokg1XcuGpfGQqH/m/m6l8pJwNFdOBYtpfTHsLaW8x6ytnA4WUdzLu/oAArcFDa3CQ6hFINQ5cNQKuGoZUDUOqh0E1ww1Vw+CqIVDVMLhmCFIzAqkdAdfioHU4eP0wvG4YXj8Mrx+B1Q1Da0egtSOQWhysbhhai4PVE+ANhEYQHt5AaAIRmkCEZgihGTqKgI6hYCQ0nIxpHEXA+qF1mAtnGg7tOf3DN7s+/cPR7zfnY+kbpfw1I/+ukX/NyFk08dLisbSYWNIwZk28ipGdU1NmTZz7PtUTr3rNr/s17f4163ub9r7Oet/mva+T9lWf7g7Ay/MITlKHmYAyjbUOgI7t2/DnbZ/9664v/rzn67/u//bDU7s2ws8f60dDaUMdUibRIGGb5DyjnAvIuYBiXYq8dTUaFFy9nKOTs/VyDqDgmZR8s0pgVvLNKoFFJbJpxTadyKYV2nVih15i10nsWpFdJ3TopA6dxKmXOAGxXSe0aQR2rcihFTq1IqdO5DcrQnZ10KoM2dQBuyrk1Mbd+oBNbpBQNCwCBl5lVnFiDpVdzjAJySOo6o7aw00nt3fUHqd0whmDLZjaY+jaY0Po+v7mGtpAi3C0nT+AkHXBS6Khuy7RShR4nXP/XAz8Ugr+Ohl4k7A9dolfhGWvM4YVn2zZKblp5ZXU5JJ8dFFFuqohLtm5K17RU7/4RVT1Mg6sxc1LQfU1Mz/KGZTjMY3njh7fvX3Pxi92bfjw3L4tI20QAbmH2NNkktODNnnAKvNZJF6r2G0Seswir0USsMkCFmnAKgs7VGGHOuxQvTefbm3UpY65VHGPNuHTxX36mFcf9xniPkPCD6QCppQPiDiULh0PEI4JxjqIbbWDsOM9DYc6avcN1O9XddYWeMP3TMIVt+p53PRmwrmaNv8UUM7LaemBjmgrOjvQVyaMLo7T58jji4SxRTz+No+x4lSvJUxPE4blmO5Fzv4wqLthEV4G2GFal3usLUjrUgyg3CZTYf5OD5G/b88+IW0oFwAmIuZi3F5IOospZzHtLKYdxbSzmPonaWcp5Syn3eWMp5R2vSflLCUclZSrknKV067ieiTpLCWdpYSjFLcXo9ZizFpK2MtJRyXhKMdtxbi9kvGWsr5i2ltIeQtJbyHhKSW9hYSnkPBOJnwTCe9EwjuRcOXjrnzcmY87czFnJmrPhG3ZsC0bsWWjtmzUlo3YchFbLmz9AAerwcFrcfA6QmM9vrGe0NRAQIJGUTAiCk5CN46hG8cwjeS2ZgoWScGiqO1oaieG3oul9WJpvVh6fzujv4M50Mka7GINdrKHutlD3dyRXj6hXzA6KCAOCsaGxRSchDoqpRLlNKKCOaZkkRQskphGYOP78R0YDLim6tjevd9+3I5ELFy9fe/WnetB82Ov/LaVd8+nuO1RlNT0jJySVVEntYy8mpZTUUsaxmWAf9MsuWOWrnh1Kz79k5Dhadj4xK+/a5HmOTjdAEbcA+e21mJP7Ti48a+7N398cMsnhzd/fGTLp6d2flV3Ymcb9MJoD0pAGdSLGQ61yKWXug0yl0HmBGROQOYBFF6jwmuUe00yr0nmNct8ZkXApg47tGG7JmRXh+yasF0TsmuDdlXQrgjalSGbMmhVBC3ykE0RcagjTk3MpY06VRG7MmSVB82ygFUWtMkDNlnEqYp5NBG3OupWR53qmEuTcGvCdpldQTNwCIja42x8u1lE1rMGWd3Q1vP7OuoOw45tHYCeI7XDcC2g5otHMHXH8W2gHvh5aj9GTOlVj/fKexFZds91K+dBQPU0ZVzLmF+mTS+i2iUb56GL+yKpep2zvM3Z32Vtr7PW1YRuJaJ85OEvuTkPHJy7ZsZdE2XJTl/2iR8FNLddklkNLcwbGWupO7Nny/Ed32/76qOdGz48vWsjqbtJwcbxKH12LS/uB5JBSzpiSYXN6YglE7FmI7aJuHMi7phMuCYT7lzMmYs6JmL2iZg9n3BNJF2TSXch5S6kPYW0dzLlLaS8hZSvmPYVU95i0psNWgMWhVlKE4x14THV3Q2H2i/ubru4o+38NmL9QdcQ6oqcds8kfBrSvcrZX0+4HoU0DxyyJa1obpwwS8TfZDAfcIVPZKoHAt5N3vh9gL8SVK9F9S8T5idxw9OU8XFYe8shvmRgOMdaXMS2KKtPMdRayk6WLt/jq1ybv9+/c9sWEZM4mwvN5v3TGU8l7V6XaDnpLMbtxYSjmHQUEvZCwlFI2AtxWyFunYhZczFzNmLKR835qCUfteTC5kzYmAuZsiFjJmDI+g05vyHj1Wd8+mzQkAsBuSCQDwLZoCETNGQCQCpoTASNyaAxFTTmQtZc2J4NO3IRRzZif0/Mno3aMlFbNmrPrlfLMUcu6sjHnPmEayLhLiTdhaT7A85wF2ekm4vr4eP7BYQBAXFQODYoGseJqQQpfVTGICqYJCWbrGJTlGyKiktV82hqAUMjYGgEdL2QqRcy9SKWQcxa95kGMRuQcAAJxyDn6eVcg4JnVPGNCoFZIbQqhWal0KgUGJV8nZQrY5IZwz39rSjwhVMn9+xw2T0LPz68e3/l0bXL96PGp2H1fZfsaRRYihvnndISwJ3UMSc0jKySltMw81rWpIY9KaeXFPSKil6QkgqSsbyEFGYNmwjtop5GGrqa3FTdX3Woat+Gi4e/qz64ufbwd3VHtsDP7OqGnx3vR0pogyY5I2CRxd26pBdIeA0xjyHi0Ybd2qhbF3Vroy5N1KmKOJQxpyrqVEed2rhbH3ZqgnZlwK7w2+U+m9RnkXpN4vXmh98sCdnkIZs8YJOGHIqQQxG0SgMWid8k9gICn1HkN4u9gNBvEoVs8qBN5rNI/IAwYBT6zUIfwLfIxjUcXGfj+b7Gc3JyF7WttuPCnj7w0X7YycYT24fhFyid0MHmqsZzhxEXDo201PQ3XuDisArWkJ45KOiCJlk910yMn7zSpZhmNQGshVXLDtZPprGHLvZKUPE6ZXyVMb3OW34tOn/JWV7FdSt+yZKbd9vOnlONzoh6bmqGHzqZ9z2ia2ZuWU5ysYcvHth65IcNJ3d+9/2XH27/6sOT339B70XqhGSNgBq0KicT7mLaX8oECil/IeUvpv3FlL+UCRSzwULaX0j5JhLefNydj7vzCc9EyjeR8k2kfRMp32TaX8gECpn1Yu895UwwH3WFHTqriiMe7yO21feAj3TV7euu39dZt7erei8NeirDHLxp4CwH1M8ztlcF92rKtBLSLrsVt7TsyyLKTSnzjoz3k1J8Q8G9rmXdd0mexvRrCeNawrwcMyzHtA8DsttOSUFDN45iIvTeKLMfYBFv3Lg3uXhPaUvsPHD+o0+//m7zFsJQTypgnp8IVFLuiagtH7ZNhG25oCUT/KejDgBpvz7t16X92pRPm/BpEj5N0q9LBwzpAJAOGFIBfSqgTwf06xrOBoy5oDEfAiYixomIcTJqLMTMpYSlFDNOBg0ZvyEVNmditnzcWUh4i0lvMekrpXzFtLeU9ZWzgXIuWMkGy9ngVD44lQ9OT4anC6GZQmi2FLlUjs4Ww5fK0Uvl6AdqPk3Np2kFDJ2AoRcx9SKmVsR433eRcQEZ1yjnmZUCk4JvlPOMch4g5wFynkHO1Us5670Zg4Sll7AMUrZewgSk7HWMco5RyTWquFaNwK4VObUSp1Zi04osarFFKTJJeRo+RUIfIXajzx09iGzGXFq4ffX6/Vu3H66svHpy/fKTvO9ZwvQ4ol8ruJdztlshzaJHNm3hT+iYSRU1oaKl1fSygT9rFs7bxNMAL6+kxUVEL3NIO9wi6oYLu2Fues9o83HY+a3NF/ciL+zCXNyNrtrbCTlGbG/gjWK1XLxNxfIBwqBFGrTKQlZZwCzxAEIXwPcAQp9R6DeJPAa+x8D3GQXrZZsXEK7PFTwmoQsQuIx8t1nks0i8JrHHKPKaJF6TxGuWeExiDyBy6wUeg9CtFzi0PJuabVGxrWqOVcNx6Phek8RvlfmtsoBFErBIgnZZ2KFwG/iAZJzUA++BnaS3NwyCT7Ze3Mfsho00noMe3tJTd4zaCcGhamBn9iMvHMC31vQ1nmX0NynovZeRd2sAACAASURBVFrGALcLFmb2XLewHvhkj8LqZ3FgLax+6uXfNuCnhV0lbu9lCf6yGH9LOX5fzVhSMm9yCQv0/klSR2QEmSRhLol77hjxKwHuA79oEWAWpETZAGrbJ386vnXTxYM7v/vqw21ffXh08yc4dJ2MidOK6AGrZiLunkj61rsv62spEyxnQ6VcqJgNltfbMNlwJReu5MNTE9GZyfhMIT5TiM8WErPFxGwhMVdMrjNfSs0Vk9O5aC7sDFjkWj6R0d881Hy2H3q0H3y4G3Sws+FQd/U+SWttRUG5ZRctRXVrE/aVpOFJVPMkpH7sV92xiW4YBT/qBFeV3BsG0QOfeiVuXE2aVuLAckS3EjM8DClv2vlXLcKkhGTCtWb4o3ZyT8bvvfPgWWH+rsGT23us/vOvtn3x1bavN2w+e/IEZ5zgt2knY85KxjOZcGWj9kzEnImYs1FzPmrNRS25mGUibp2MWydjlkLcUkpYSwlHKekupdzltLuSdk+nvbNp/2zWP5PzzeT9lyYD88XgQil4uRS4XApdqYRvTEcuF3yzef9cOTpXic9VkvOV1HwluVBOLpSTC1OphenU4nTq8n+TvDyTvDyTvDyd+L8sVOILlfh8OfqBQcHWy1mAnGNScI0KjlHBtah4VjX/n/BsGoHTIHYZxE692GWQeIwyl0HqNEhsGoFNI3TqxQ6D0GWUeC1yn1UesKv8NmXQqgjblBG7ImRXhB3KqEMdtWvCdlXAKg+YZSGz3KMTuPV8GWcYevHEwV17GAzRj7eXr998dO3mw7sP3zxf++3Z3bsrlfDTFLCSMLyYdK0VHY9zlrsx4EZIO+9WFK2CpJqWlI+nlbSMmpFS0qJSsoczDIxijYR2F73fxxqKiUmUTgi6bl9r7SFs3YGOhv2dDQf7Gk+QOhp4hFYVc8goptiUDLua5dCw3Qa+S89bx63neY1Cn0n0HuP72f265EJ2WcSpjLhUEZc65tUlAkA8YIgHDHE/EPcDqYApE7Qkfaakz5gJWNJ+c8JrTPiMiYApGbIkAqZUyJKLOiYSrsmEayLumEg4Cil3IeVKBYw+k1hE7h6AnxxtOotrPD+CrmUPolvPH6jb803rub2sbggBXd14Zl/TmT0jmAvYukNkbC1nqElD7xUNok2j6Ksm5gOveCWie5YwvkjqX8QVD5z0ZRfnloY8S+6Z7m+9Otx9hzJ6nUy4Qhia6mgNNdYkO+HXRMMPLJSHrvEnYf5dL29OP54W4TGn9375r//P0R821hzd892Xf93y2Z+ObP5koPminI03qwWZkGN6MjpbTF4qJi+VkpdKiUul5Fw5OVdOzlVS85X0fCk9X0ovlDMLlfR8KTVXSM0VU/Ol9HwxPVdMzRVTlwrJdWYnEzMT8el8rJKNZMJOv1mm5RPZIy049MUe0NGu2gMdNXvbqve2nd/ZcfIHbTdkUc+645Y9juuXY9qVqGY1olmLGVajwEpA/5NNfssq+8mpWo3ZXmfd7yY9T+PAk7B2ya+4YRfMG1gVNT3IHLLj2hJsvIVNunXz/vV7zyuLd82+yb3HwZ9t2PHFtzs3bd2/YeP2DRu+37tzbxO4Ti1mTuV9P85nrl5KXK5EFkvhhUJofjIwXwguFENzheClUmi2GLxUCs2XQ4ul8GLx/Xq5GL5ajFwpRxfL4cVy5PJU9MpU5Np09PpU9Pp09MZM9M6l2I3p8GIpdGUmsTgTX5xOLEwnF6cTC5X4fCW+MJWYn0rMVWLzlch8OTJfisyVwvOlyKVS6FIpNDsZnp0IzU6EZidDs5Oh6XzgA79V6jdL/WapzyhZzx5+QOQ3iXwmUcAsXr+GEnzfZpSGrPKoQxW2K6MOVcSmDNsUYbtifXQWdaiSXl3Sq486VRG7ImKXh22ykFUasslCVlnQIvNbZAGrLGJXpNyapFunF7PgtecO79t3cN8RAU9++86Tm3ef/nhn5c79teXln5+/+PvTR0trc5lXOcfztPVV2fWy4lmdcK5OuldLviflwOOS71bMNG2XZjTMsJQUFBEDfLyXORgXEJPC0YKGFtUqdEJRH+R0P/R4P/xYP/zYYNMJQst5xgBcNt4NiEhuHS9kl0dc6qhbE/NoEz59KgCkgsZkAMiETJmwORe15eL2fMw5EXdNJlyTCedk0lVIuospbzHtK6b9xYy3lPGVMv71tZwNlLP+UjZQyvhLGX85G1y3Q6VcsJgPFddzVC44nY9MT0QruXAx6y9mA+VssJgJZGMOn1mqYY/QO+rpnWAKFkLrReJaQPWHt1zY+mnL6R3cPugouhp18VDz2T1EbFVr9T5c0yluP0RH7+H3o1ltVUXF6D2X6HFI/SSme5bUvkirnsUkrxLKl1HlM7/yuVmyquA918me6mRPFIK7dNIV9tBtFemmjvCTjbTkoz/0c29YmZe043pc647P//T5n//Xwa2b6o7u3/71R5s+/uPBbz9EVR0U0Qd1EmYxHZwpJmcKidlicqaYmC3FZ4rx6ULsPZOxqVysko1M5SJTuUglFy5nQ+VMqJwNFdPBYjpQSPmLqUAh6Z9M+iaTvnzSm09483FPImD1WxQmGU1E7h1rB/dCTrTX7Gu7sAt9bjvqzA/Ik5v7zu5wENsumzl33OLHAdWyX7kSUL9ImV9k7asp22rKtppyPM96XuUCr3L+Zyn7o7BuKai+ZhMW5KSsZHRCTgoz+71jXT4mLh8M3Hvy8/ztZzNXlwBvfseR+i++2f35N1u/3rL3u53Hf9h1etvOk5s27dz87WZobbWIRQu7TMWUb74YvT6TuDWXvDWX+HE6crkUnC8GLhUCM8XgpUJgbsJ/Ke+9NOG5NOmenXTOFByzeedszj2X98zl3ZfyrvkJ98KEe3HSc2XSc73oWcw7ptL2mbxnesI7M+mfzvum8r6pnLeS81aynlLWXcp5SllXMe0qJp3FlLOUcZVz7nLOU855y1lPJeet5H3TE77pvP8Dr57tM/B8Br5Xz/foeC41261mujVsp5rt1fHcWq5Hy/XqeS4N26XhuLQch4bt0LL9JmHALPYBAreO5wWEXkDoMQjCVlnYJvObxOuPXkDgM4m8JqHbIPAYBB5A5DWKw3ZFym+QcUjVp48f2LXv4L7D+/YeJpFYd+4+vXtv9e69p/cePF96/Pbps9/evPmPV89er/24uFrwP8vaXpU8L4vulyXfq+nI89noy/nEi9nY6nTkUcF7M2a67FWXjfycgpqRkBct/IqZPVMoWgzOoeY6POLUcPOxoaYTOOQZak+DlNJhlVFCVmkmaCykPOX/lty6CAPlTLCYCRQz/mI2WMyFyvlwKRsqZUPlXKicC63vS9lwKRsqvv8xVMmGy7lQKRcq5cOlfLiYCxazwXIuVM7/M5KPFPPhQiZQyoXK+Ug5Hy7lQ6WJUDkfrmTDlXy0lAtG3VqngiHBYRi9cBIWTMLCepsuVh3YfHbLp+3n9whHmsdaalBVh9rqD1O6G9BVe3vqD7K7682sPkY7tLt6n2mk+ZqR/cAnfxRSLkdlT2OyV1nNm6z2WVz+JCZ/FlOthdWrAdUTr3LZJX1k598z028DpJsm/F0H+a6LfsPGWDTQUgJC45GdH//hf2z44m97v98IOnFkz7efbv7oD4c3fnx+z9fkAaSCR85EnRPp/65sJ9P+dd7XvUnfZMI/mfBNJt6rdDLlnUx7CxnfZMpbSPsKaV8x4y+m/cWMf/0UK2YDpVywkPFnI46gTWWU0oRjXWPYuj7I0e7a/V01e7tqd3fV7u2tOUiCnvbTe2c11Fs24T2n5KFHvho1rMZNq3HL85RzLeVcTTjXEq5nSffDoPGuV33NIcnISCHmwIScPGNghZkDXuZwRC+9d+/RrUc/z99aufTjstwS23a49stv933+1fYNWw78sPfsjkM1+4+DDp6o/W7bwa+/2fHVhq3btu09cujoxQvnUcgm8mi/VkaPe3SzOf9iMXS1ELpaCF4t+K4WPJcn3fN556WscyZjn07bplOW6aR1OmmZSlunM9aZtPVSxjqXsc9nHPMZSzmqL8WNpZStlLSV045SyrE+f1qnmHaUMq5S2lVMuUppVznrruTcU3nv1IR3asI3PemfLvinJ/3Tk/6pCd8HNtm4TUGzKeh2NdOipFsVdLuSZlcxnRqOS8d1qNkONdup5Tg0bJeO6zbw3IDAYxT6zCK/VRK0SgLvfaY0YJH6zRK/WRKwSIJWWdSpirrUUacq7FAG7YqQU5XwarIBQ8SpHRvqOrZ/z75duw8dOHR4/4EDew8gEO2Xrz24u/T87oNn9x+9evDkzaOn756/+Merd//n5Zvf1x7cXZ1OPptwvS57XpV8r6Yjr+eSzy/Fns/GXiwkXy4kHxe8Pwa0U0ZuSc+aMfOueWWLad/itTt2V7D61NHmM3t6IEd6wAf7IEfJHfVyardVQQvZFemIpZD2ljL+Ytr3TxkHpvKhqXyknI2U85GpyejUxPoanZqITU3EZgqJdWaLyfdmspiYL6Xmy5m5cnqunJ6rZC5NZWYr6Uul1Fw5PV/JzJczC1PZhansfCUzV/7v+FwldWkqMVdKzk2m58qZmXIiF7HaZDThKJbQUoutPYJrqW+pO9ZweOu5rV9gz+9l9YIp7Q3NFw52Qk+Re0Do6v0t53fR2y7Y2L0UdG3r2Z34qr0xWs91E/uem3/fw10OiZ4nVa9z+ucp1Vpc8TylfhJVroSVT/yyZZ/oSUC05GAu2ej3LZSfbNRF/VhJNpwTD4/Czh7Y/PXXn378xUd/2vnNVxcO7du+4ePNn/zpxPefn/j+Y0In1KziRn3ARNpbyPgLmcD6aVXMBovZQCkXKuVD5VyokgtP56PTE9HpydhMITZbSsyWE5fKyUuV1PxUemE6c3kme2U6d3kmd3k2d2U2f+VS/urcxNVLEwuVTCUdiLt0NjlDQu4gt9cQkKfwjceJzScIzWcHERd7wWc5mDovqT3K6c/whxd1zEd+9UoYeBoAngZMywHzksew5NYv+Y23nOp5kygmJIT5IxNS8nWHZFrHCnOJEY341tXLj9Z+vvng1eLt5bnbzygS87bDVV9vPvT1xn2bth3efvDs/pMNh8/Aj52H7z5SvXH7kc07jm7eenjTdwc2frfv6427N3y7c/N3Ow/sPwqqB3W1tRKHutnkISl3TC2mGlVcj0mW9htmUq6rk/5rBf/lCe9sxjmTdc5mXbNZ52zOMZd3zedcM0lzKQpMZRxTOU8565nKe6bynumcZzbvncn5pnO+qZy3kvVWsp5S2lXJuCtZTznjKq8PrlLOUspVSrmKSWch6SgkHB94tFyPjucFBAGL2GsS+i1iv0UctMrCdlXYrgw7VGGHKuJUx9yahFeX9BtSQWM6ZMqEzJmwOROy5MKWXMSSi1hzEUsubM1FbPmofTLuLKY8xZRrMu6YTLqmcv65UmwqE/SZ1R3Ipv3bdx/YffDA3kP79h44sG/fwX0Hjh89nUhXbi29vL306sHjtw+W3zxcfbey9vva63+8+vm/3r77+6vHj9cWy8+ngi+n/GuV0KuF5JvFzOv55NOp4HLF91PWuuhRLLikVzzyHwOKOZ/2xsKV+av3g7H06VNntn71ac3hbR31RwmoKv4w0sjH+wFBJmSu5IKzhcSlYuJSMTFXSsyV4vOV5OJ0emEqu1DJLlSyi1PZhenMwkxmcSa7OJ1bnMotTuUuT2UvT+UuT+WuTOcvT+cvT+cuT+UuT+cWp3PvtTqVXZjKzFfSC5X0YiWzzlw5PV9JXyqlZtdPgcnETCE+XYhN5SLTuWglFyvlwmGHSkbrH0RchJ/YAT2+vQ9xvh10suXCoTNbP8ee30PpqB3vhKGrjg4iL473wVtqDjaf/J6BrTLRO/GwM731h4igowLEuQy3/7qJfstC+8nBfBwQPk+pX+f07wqWXyueX6eDv02Hfy14XyeNzyPK1Zh8OST+ycaYVxFSzPYYo53fUr3jsz8e2v79vq1bP/3jv3z7tz8d2vbdxs/++v8T9VbhUaXr1mjf/OeXvdfay9q7acEDsZLpUlPKkqq4u+A0Do27Q+OuIcRTScrdvSoeSAIkAeIJAQI00LLWPs85F6HX/zzjYtrlHPN93zHG983Ibz8Txs6hFn+1LEvUdPeCWVXhd+nCHmPYY2rxmZt9pmafsdlnbA18oGKr39wWsLQHrH/A1h60dwTtHSFbZ8jeGXZ0hh2dIUd70NERcnSEHO1Be3vQ3h6wN3tNXqvSpCirv3bs+tGNJzfn7VqWuL5AvixNnB1PS1kc48cskbOnV+dW7VtdvXt51bZS08ltLXdOdVVd7Ci/FLx5xnnxsOXMPsu5vfozuzVndhsu7rdfPRS+eTJ8+5T5/AH12SMtTsfQ5HTP0PPOByOtPYOee8Mrt5/gEonzI8k5i+HFXJJPSHFRukCSQ8cXUHH5kYAoIloQxaGiuFQUVxDNpSI5gkUxxKIYPCIKjYhCI6KQiGhkcSwezaW4fAGKMhKRtDAna8emtVfPHDLVXw/Z6sP2ep+5ym2sdJoq3aYqv7HKobplabxu1dyx6Svs+iq7vtKmu2vV3rXrKuz6Kquu0qqtsGorrJpyq7rcpim3acotmjsWTblNXW5TldlUZXZ1uV19d8aa/shYe91Yd8NUf8PSeNumKreqy82qOzN5TquqYsZ3tmmqbZpqu7bGrq1x6mpdhnrnh3ao3vEhO1JrN9TOTIk2Xa1NV+fQ17lMCp9d7bWqmmpuHd+/fWlBjkRAgRweCsIohBIwTuEUTTGUgMZQ6uTpK/cfTXT3P3/05MXA4Msnw9NPhqdHJt5OPP9lavr3qZe/TY09H+tuGwvrp0KqqaB2MqAZ9zaMuOoH7LX3dbeba893q2/2qm91KS62GJX37/f5m3ub1Jb09Jx5c+YtmvsdHjO/OIE+vWN13eXDuqqLDm1lwK4Ju0wzPAy79SG3LuQ1hL2mkNs0UzaDLn3QrfO7dH6XLuDUBRwf4Ldr/Xatz671ObQ+u3ZGcfXY1B6rym1R/hGsaXCZFG6Twm1udJka7QaFw6CYUXHN6mqLqtqqrrGoa02qKpuu1qatNymr6m6ePrVzVYEYEkZ/l0LGLEllti/PzJdCUs63y+Tg/jVZP5ZkLE1kNxYn7PohZ0kiXshG7iuVXdxavCmT+iERPbc+7+Sy5Ks/ZOiPrPGd+zF0cUvbte19dcfH9Vdf2O6+9jb8HDK8a7a+Dxrf2OsnVNdGlOceN5xtvb5Psb2kYkPm1VVpCdyIb//+19h53xKc6IhZs776y39w5n8z/+svFs36jImdTSyeJYEjKq8csqgqWoO2e2HnvbCzK+zsDDs6mx0dYXtns70z7GgP2doC1ragtc1vaQ+Y2/zmVp+lzW9tD1jb/Ob2gKUtYG71W1p9lhavpcVnbvaaw15T2GMMuw0hl85jUVhUt1V3T989t2ff2uIcuYghCZCHcbg4DxHyYWZl8dJz2zfc2LrEeGGX4dSPin1rmo5t0Z/aqT+1R/XTLs3p3bqz+wwX9tmuHnbd/Ml184T75onwnbPuK8f05w77dcrRsWd9E2+6B591PhxpfzBmbxnIXbULIJIXxdDzFqERsQI+Fk+IMqj4XCahmEksxkTpETGCxRxqMZ9ezKdj+cJoLhPFpWL5Qi4o4sJiDiSKhsQxoJgLSnigiA+JOHwmOpaI4mAAhMdLxetWld64cNSqKQ+6msJeTdirCTkbfaZaq+qORVtuM1Q6dFUufbXDWG03VjlNtU5TnctU7zbXu031blOdx1w7A7e51m2p81rqvOYar7nGa6nxW+sDVkXI0fiRQ1Nt11TZNVUObbVdU23TVlm1VVZNlVVTY9PW2rR1Nm2dXVfr0NfZdbV2XZ1DX+fQ19p0NXZ9nXPGSNArHAaFy6Rwmupd5gafTRl06YIuvVlde+nM0ZWl+SyOAdHREIeLgRAOoTiKYwiOoySJkQROEYQAgYnCopVt95/2Djzve/ri8dDLx0MvBwZfDo/9PD71fmr696npfz6f/v35i3cT/Y8mW22vWg0v20xTzYYRT+MTR12P7ma3+upjQ3mfsbzLUNN/r+v+w6FAR79S5yxd+sPCiKiF8+bOnz0r4vuvJDhv57rS2ttnHbpqv6XJb1P5bCqvVemxNHqsTR6L2m1WuU1NblPDTDbVZWpwmhROU4PDpLAb/3A19fUOo8JhUtiNCptRYTPU/9FPKuwfZul6m77Opq91GBUOY4Nj5hmDwm5Q2PX1dn29Q69wGhQOfYPT2OCxKj0WlV1bZ2m8c3bP2mQsko35PpmMXl+QsH1Zeiq5OAGcvSSed3xTweai1GWpok2lKVuWZhTGo0uksXtKJPtK4n7MZlbJwCtbiuoO/nB7U171tkL9oVW246t1+0odJ9f31Z5+Zix76ah57VG99qpfuZWvHPXPdGWD9Rc6y08o96+4tjL12oqUE6WJy9JlEd/PWjz7a+6CuZx5c7/5x38t/ObTuV99tvCrT5nY2fC8z7Gob47tWll/57xJVdns1rf7LW0BS5vf3OI3hT26kEsXdulDDm3gj9Ym6NQEneqgSxNy6cJuQ7PbFHYbm93GFo+p1WNq8RibvYZmr6HZZ2j2GFp9pq6gtc1vUituHd67JS8rHYXp6FhqEYeM5lMolYAzyTxYuH3XYbtOf3n7qvIDq/RntpvO7dKf22O7fNB7db//xpFQ2alA2VnvrVP2K4edlw+7rh733/7Je/2Y88LBQGPV6OjkyNS7gdHpnsGprkdjnX2TGldXUuEGhE6P5osjYqnFXIaPyQSSbEaWz8iLmMQiJqGAg8Qv4jLRkCgKFHEgKQcUx0LCWEjEhSV8NA7A4rlIHAeO4yNxACIFECkfiQNQKQ8VxcLiKECyKJbk8HGJJG7NqhWXL5yqry5rCdi6Wx0tbpXPpvDaGn1Whc/W4HcofXal364M2NUBhyZo1/ptSp+twWtReC0fmOyz1nstdR5zjcdSM6OE+W2KoKPpI6eh3mWsd5sa3KZGl7HBaWxwmRrdliaXpcltUXqtKp9N/W/47RqfXe23q/x2VcChDjo1QYcm6NAGnLqQS9fiN7X4zR6rsrr86p4dmzKTZTjI50RFc6M4GIiTCInDGI4QGELgKEniNEuLRGycUCgVCaVSabLW4OkfnJ7h8NORV09HXg2NvRmdfDv54tep6d8nXv0+/ur3qee/jj4eGmr3Pm+3vumwTAZVo57aPkv5Pc2NJ6ayh5aah12dD/pH2nqGvO2Pm3TuU+dugjDFieJELJg/b+6c2bO+XDhnlkxMHtq1uanyusvUGHBqvDblzDz8IXKgr3Ma6p0fdOZ6l0nhMjW4zA1Oc4Pz3/lVa5PH1uS1Kz02tWdm5HNo/A6Nz6nxOXR+py7g0gXc+qBbH3TrAy5dwKUL/nEa9hhavKZWn7nFa27zWdv8lrDHEPbofeb6U3vWiHjzqOhvU6nYTSVJK9OpTDoyCZmzVAac3bF0Y0FSkVyweUn6ymxZthBYkcDbVcSuTQJ3FUrWJ6FXN+Wbz23Tn9yoPLBKfXCl4chqw4GVjdtLTIfWdJUde9J4eURz86ny+qDqxqDm5qP6i23XDyv3rbq5Nv3m2oyy9dmX1udWXDpenJM+d9bnUXO+BSIWRM2e9f3nf/3us79y5sySQYuQ+Z/x53+2a31h+aXDTdVXjMo7ZvVdp6nO71AFHCqvpdFnaQrZVEGb0m9VzrweIZcm5FaF3apmj7bZYwi7ja1uU6tH3+o1tHmMLR5Di9fQFjDfa3F0hh1+p66u+uaOHdskkoToGGxxNBELSaKheA6SANMJpDCVpFL4ALNlx+Gu7ieG6qqag5saDm/Rn96rO7NTc2qH5cwu+4V99ktHzBeOmS4csVw87L1+MnznXPjOmeDN463a6tGh0fGXvz2dfN8/Ot0z+Lyrb7yj/1lZo0OcvgKm0mIAyWIeGwUI+bicEGfS8XmUrICSF7CJxWRcbhQsjUKk0ZCEg8RzkTguKuUiUj4mA4kEiEjkYXIeKuehch4WD+AyPirjY/FcVMLFJDxCxsXjAUEin5TzUAlCyhhR4rZtW/1u4/1WW8il8tuVTlONw1Tttiq81gavrdFrbfJaGj2mRrdJ4TTWOYw1TmO121TjMde4zTUuU7XDWOU0VXutdUFno8/W4DLVfuR3qv1Ord+pCTi0Mwg6dUGX3u/S+uwav1MbdOqCTt2/bwUc2qBTE3TOfGi1AYc65Na1B21Bt1FRc/vwvu0leZk0iQLcWH5sLAZCAJfHjeHCAEKgpIBgSJzGEBJHBTgqwFABgdOUQMRQIgJj9x841ff0+UwXPUPgobE3IxM/Tzz/5dnL3yan30+8eD/+/J/DU78/eTI62OEb92uGnfUD9ppH5qpe9c1H5sq+ltCTwcmevvGO3lFvS3+j2nXzTlNm1hJ+DMCNjpk3e8682XPmfvfdvO+/i46YH89Qq5YUnj1xyKJr6Aw7WnzGoFsTcKmDbu0M2UIefdhrDHtNzV5zi9/c8n/bQltbwNoatHSE7B/GuZC9I+TonGksQ46usKMz7Oj6A//uNtuC1ragtT1o6wzZO0P29qCtI2hv9hjDboPfrjQ13T6+6wdB1LfE4llZYrA0hVyaQmQxUWnEwg2Z7MltJcvSRQUycm1hckmqOJ3irE6B1qfDSyRR23OFG5KRi+sy7Oe3+6/v917eYzuzRX9kjfnoOvvxTYYDP+j3r7IdW+86tdl5aovzzFbLT1u0h9fVbC+5vSajfF26YmeJ9vDqm5vzr+zbeOfKWSB20aLZX/PmfQdFLYz4/svZn/2V5kfK4EVExBfzP/+P5bnyS8e2qWuvOU21JnW5qu6aWVvhMTcErKqwQ9Pi1DQ71SGHJuTUhFzaoFMdcCpDLlXYrQ279SGXLuTUBJ3KoLMx7NK0+kxtQZvPaVBUlx/atysjLZULYnMXAYtiKT4qA/EEIYCDAAAAIABJREFUkEwA8CScSiOEyRiTghJJXIDesn1fa+9gV8dD+43L9rP7zOf3O64e9N046rpyzH75iP3yMfeNU6G7F9uqL96vu9xbe7mz8mKXWTE+Pjox/a+R5/89OPm2f/RV7+CLjr6Jlgfjxy7XCpOWokwGB46PBEQxsBQgk3BRhkCaQ8flM/JCYXIpm1wCizIWQ5IYOI6DynhYAg+X8fEEAE8A8ASITAbJJIBI4hOJPFzGJxJ4WAIPk3PxeICIg/F4SJCAiTIwSQ4Rl0PJcgSSdIySrF23OugxNLt1AavSqquw6u46DVVeS53PpnAZa2y6Kpuuyq6vtuoqbfpKp6HKbapxGirtugqb7q5NX2E3VLrMNR5rnU1fadFWfuS2NDhNCqdR4TJ9qMAei9JjaXKZGmbaP6exwWlsdBoVTpPCYWpwGhUfbBiDwmNR+u1am0Fx7eLJlUsLxSwFcmO50dEIBEMADHJBhA9zozkQAKIoBsMYipAoTKAQicECAqNIghEIhAKSlbASCmdSU3JDzb1DY2+ejrwaHH09w+Hh8Tdjz95Pvvh16uWvky/eTTz/dWzq18GJn/v7nvaFXE/cDU+slf3a693K6/2twcHRF09Gph/2T3R0j/qb+5Rq1+Ub9Xv3n+XHQAgAcRZHRc5bEDFn3vzZc+d9PydizoKYRZEgl5csiz92YLfTqu695+/p9HS2ODpbnJ0tzq4W571WV1eLq6vZ1dXi7Gp23mt23Q+77ze7/mCpqyvk6go7O0OOzqC9M+joDNo7Q47OoK09MDMNmtoDlplRsNVvavEawh59s0ff4jW2eA3NHr3PqvKYmtzmBpP6jrHx5uFtq9CFX7Kc2UlkVLYEyBbxc0Tconh4R3HKgfW5JalMvoxYmSMrSRVl0pzVKUgBu2iZjLs9X7wlnbi8LsN1cXtr+dHOqpMdd08Er+1zn9/mOv2j+9QW58mN9hPrrMfWGg+u1O5fody3TLF7Sc2OQuXuEuuRFd4LP9rPbqrfXXJxU7Gq6nppUSaL8kRgjAjlI9zF87/8BwNGx4MLRbHfzf/sP/GYuYe3rqi6dlJbf8Oivus211m1lWZ1pVVd7dTXeUz1HlOD29TgNjd4LI1uc6PLpHBbGmY0are1yWtXBVwan0Nj1inu3Ly0fdvGtLRUBMYjImIXLOTHcmkQl6NMKsakYEwqwqShbCYhSsVFyTCbzMHjY1Hhxu17wvd6HwxOtNgc/uunArcO+8uOddec766/fL/+Sq/iRr/q9lNt2VPtzf7GSw/qLw84NBPjY2Nvfh+d/u+xF/8aHH/bN/qyd/B5e9+E/97wht3nhElLBdJcgEicoSgoSMZFmVRcrlBeyMgKhcklotQlgoQCLpHAheP5WBIfTwLIJIBIBPBEAE+EqVRIkAxRqRCVAlFJAJXMFyTziSRQkAQKEhAqBRdmMPEFdFwhE1/AxOfS0ixSkkqykqOH94XdxqBdaTdWO4zVbmO101Bl0941KW/bdHcdxkqnqcZrVfitDS5jjVVTbtWUOw3VbnOdx1ofdDUGnI0OY7VNX+kw1n5kUZWbVXfNygqLqsKqrrJqqq3aWpuuxqqpsqirrJoam67Wpqux62rshlqbvtamq3UY6vx2dcChNTZVnj26Pzc9BeLFcqKiID4IARDA46MICkMIzIMRPgZwIICPAACCwASB0wRGEShNYjRFMJRASNNiAqcZgpaJZTjGXr5aMTz+8+DY6+GxNyPjb0Ym3gyP/zw6+W7i+a9TL/85+fL3sefvR5+9HZ58Pzzxbnhw/FFH8IFb221u6Pa5AoE2b8v9+w+H+h4/63445mt+oNS6zl6tvlrWRFNSEEQgPsSPjF48e+7C2XMXzV0YuSBqwbxFEQsWR0fGxCxeJGbIQ/u220xNPR3eng5PR9jWHjK3B83tAXNHwNIWMLf5jW0+Y6vH2Oo1tHgNzV59s9fQ7NE3e/Rhty7k1oZcHxB0qgMOdcitCrk1IZcm6FQHHeqQQxNyqAM2ZcCmCtpVAbvSY6136Gp8piaXsc6qKzc03FhfmoEt+koKLmA4s1Op2EQ8slCGr0wX716evWNV+oocaYYILE5hC+SCHIazXA4lgt+uTSd3l8p35Aovb8hwX9rWVXn8YcO5fuXFhw3n7lceb725L3hpm/fsRtep9e7Tm2zH11mOrbEc+8F2Yq379IbgpR87b+9uu73fd2mb8ejyuqNrO7z6qrtXfyjJ+SE3dWV+lpTCFnz5Dyx6rijmezk0f9Gsf3z38Z+LU9iTu9Y2VVwyKsschhqHsc7+YQypt+qq7fpah1HhMjf+ewoL2LVBp67ZZ2oN2BxmzbWL59et/iFeIuPE8OcvjJq/mLs4BovmMzCRgDMppCiTEGeTkmxSlIELM3BxFibNQpkUkIjnIEKQTvhh8+5we3fPk/GBp8/COk3gztnWsjP3Ks8PqK4NGiqGdBUj+ooxY9UTbdn9hqu9lsaJ0dHnr38fn/7n6Ovfx1+8fzr+tn/kde/TF+39U5Zwf3rxVkpWTMfnQ1QyF00A8ESESaOkuUxcnlBWIEooEiWWMInFTFIRyqYDaAIsSIMEqQiVilCpEJkMC1IQJg1m01BhBspmIGw6IsyAmHSMzcSFmZgoAxFn4ZJsobxYJC9mpLkCcTYhziSlmbgwSZaQrFfXhJxNTmNNwK4K2Juchhq7ttKqqXAaaz22ere5LuRU+awNdl2Vy1jrMtS6TfU+W5Pf0RR0KT3WOq+9we9ocprqP7Jpquy6GruuxqGrcejrHPq6mdXGblODx9zgNTd6rU0+u8pnV/sd6oBT1eoztfosypqyAzs2ZSbFoTwOEBMD8/kQD8BgFAIBAODBIAjyIZCHIAAGcREEJEAAQ2ACQwUoTBAwRSAUgVIoTNK0REAKCZSUslKWlhYUrnrQPz48/vPwxM8jk29HJ9+OjL8dnXg78fzXZ9P/nJr+fXL6l/HpX5+9+mf/42cqraO+yajVWW7eqDh05MwP67Zv2LJn+46DR0+cV6itodZHjRrH6Ut3KxTm3MLlfAiFQBjhg0B0bPTCRYvmR8yfPX/293Pnz1sYEx0L8KDYqOioxYskImbnj+s0ivK2oKUtaAw6lSFHU8ihDDiVQZcq5FSFnKqgUxV0KQOuxqBLGXSpPsCpDn4IyqnDHk2zV9vi1TZ71DO3wi512KkK2JsCtsagQxmwNXktCpexxmOs8xjqPcY6l7FaXXW5JFVERH2DLf4SX/yVDF2UIohdmS5Zl5u0MS9ldW5cSSothRZkiqE0ip8jAgqlgIz/3dbC+KNrs3fki8+vTbNf2NJZcbS/6cJT7dVB3bWnmisDTed6q4/dLz/QWba37eaeluu7Wq7vbr+5t6tsf3f54d7qY711xzoqjoSv73ad36A9t6nNXt/V7L54bN+qNNneDavWLy3izv2aBaOZqG/T8YhFX/7XF3/6X9HffhyPxa4uTNm9cdm5IzvvXv1JU3dbU1+mrb9tUFU4TPUBlzbg1IZchmaPqdVn7grbu9u8DrPm5NFDmemZfB66eBE/MhKKikZj+RQXEnIRKUgmYmwGLs7CxdmEKJsQZeFMmkCUKRBlIcIMmEiCESmESgTizOVrdvrD3ff7xvuH3w70jQYb6gPXz4av//Sw7vKQvmrcWDuqrx7W3u1uuNVhaBx5/Hjs9W/Ppn+fevXPielfR16+G5x41z/0tvfpy67HLxTmVmn6KlpWTMXloWw6F03kE4kwk0qKspi4XKEsXygvZBOK6IRCVJTJxxNhMgWh0lAmA6XTEDoVoVJxNgNnM9CZb40oExNlYuIsRJiJspm4KEsQl4uJskhpnjCphE0spGU5mDiNkKaS0iyCTcMEkovnjre6NV5TvdfSaNdX2XXVXnO9x6xwGGrc5lqfrcFjqTNryu2Gap+9KeBQucz1Xmtj0KX22Zrc5vqwR9vqN4Rc2o+Cbn3IrQ+5dGG3PuTWBz36sMfQ7DW1eE1tPlOb39QWMLcFLR0he3eb+1GX36Fv2LN1g0iAA7Gx/NgYgMtFQBDi82E+D0cQgMfj87gIBEMAyuVCKCrAEZLPgTjRIARgBEYRGCXAGZaSiJg4kmAZWiIVyQmMEmCUVJwgZOUqrWP82fvB8Z+HJ9+NTLwbm3g3Nvlu7Pkvz6Z/f/H6n6/f/b/DE69sruDBQz+tXfPj1m37t24/sGHLrrWbdqxa9+PajTsyckolstS4pOyfTt9UGz1nLty5W2PYtvc4AOEYgkE8PsyDeLHAgnkR33/73YL5C6KiYrixAMhHIADh88CYGM7iRYsZAbF10w9qxZ3OkKXTb2pxa0KufzNT1+zRNnvUYY+yeSbp6laH3ZqwWxt268JubditCXs0zR5t0KkO2JUBu9JvVXotjR6zwmNReMz1HlOdQ19rarpraSq3qSqsqgqL8q6h/taFI9tZYEHsnI+jvvsrw5srx6NypOjGovSV6fGZNFSYQGeIQDFvbirFSSZiUyleJhGVAi/YsyL9yPqc/csSTq9OMZ7Z2H73cF/ThWHDjRHT7THLnXFz2Yj+xlP1paeqC09U5x4rz/Q3nu5vPDPQdPaJ+uJTzaW+xjP3q4+2VxwIl+3y3t7Taa/tCDnNTeUXNpccK01dKkRTBMCa4hwxd0GhMDrqyz9/9uf/+f3f/yP2+y8SaSgvQVyUEr88J2nLiuKjuzdfOX2grvxy7Z2LhqY7Aacq7NY1e0xtAZtBU3fy6GG5LGlxFD8ikh8ZA8dwCS7AcAEWQKUAJoPIZJROw4SZuCiLFGaRbBYpzCJEmXRcHinKRqgUmJBzIRFCJTJxeUVLN3oCXfceDj988uLp8Kv+7n5/U73lwjHH2X1d5edHVXeHmm7fr7vWaVCOPRmefP3b+Ovfn73678npf42//G34+fsnE2/7hl71Pn3R9eTlpQq9MGUpKysUSHJJcQ5Mp/PIZIRJI4SZtDSHkeUxCYW0vBCm02NhGUgkI1QaSqdjdDrGpKNMGkKnYnQ6SqchdBoqzMAkWZgkG5fk4JIcXJpLxOdS8Xk4m8kmFjMpSwSJRVRCHiFJFUhSBJJMWpSBEHFr16xqc+s9FoXDWGPTV3osjUGnptmlD9iaXMYaj6XWoi236O56bIqAR9Ps04c8Wq+1wWNtdJkVXquyxWts9RnbA5aPWvyGVr+x1Wdo9Rla/f+GqdVvbvObWn3GVq+xK2S7F3ZYNDUHd26SCUkgJhKIjYH5AMjnA3w+DEEQAEI8PgojCAQDPD4CoyCAcngQH0AAAMZQEsMoGMRRmEAgHAJQFCJZRkoJRAJCKBLGsbQYR0laIGKZ+B07D4+MvxkcfzM0+Xbk2fuxyXdjk2/Hnr+fevXPyRe/trQ/unK9at2GHTt3Hjhy6MShQyd27Dy4a+/RbbsOb9iyd8OWvTn5yxJSsgWihPyiH5Q6z5VbihvlyrNX7mI4S+ICBIAgHgyDGI8DxETFLF4UxeUAPA6IQDjAhWEI4/MhgA9zY/nc6BgaRzevXa6svdPms7T5Ta1efdilCtiUfqsqYFX5bSq/vclnb/RaG7y2Bq+t0Wtp8loa3dYGl0UxE8z0mJs85ia3qfGDTWVU2PU1Nl21TVtjUVdZ1FVOg8KuqzM03a28fjpTJpj7+Z8WfPlX3vyvxEiUDI/Nl5OrsuNSKI6EOy+d5Ar58xnO7GQiWgLOz6K4eYLIIim4f03+wTXZx1YnX1iTbDmzqavq5KOmS8OmsnFb5aSjetJZM+WsnbBVjpnvjJnLxsy3R4w3R4y3Ro23ho23hg03HqsuPqg/db/2+L3ao50NJwdadD1dfr9DqTm9tTJVWvrV57nzvt9XmJMuQIqkYOz3H3/8n//zqz//j4Vf/D1XxpzcvXnryqXF6cl47OIUMbWyKOOnQz/W3L5YffO8qvaqx1bvdWp/OnFEyEqiosGIKDiaT0bzSQ5E8WAhiMUjgkSESkbpFFKcLYjLIaTZlDRHIMrCmXSBOJuOzyXEWSiTjlDJACrlIRKcSaEkOTklaxy+9nsPhx4OPnsy/rqje9Drbg27/B1e332vv9PubLNZW30BX/ies7l3YPTV87f//fzNfz+b/tf4y9+Hnr8bmHj1aPh5z+DLtv7n24/fYJJKmQ8czsXFOfBMURVlUpIcNqGQSSyA2XQOKgOIJJhKRZl0jM3A2AyESQOZVD6VDNGpKJuOCDMQcSYuzSLicgXx+QJZgUBewCQVkXE5AnGOKKmESSqhk4opeR4pSqPEaQJJBiVOw6iEhIQkt0nhtSps+mqnsc5nUwadurDT0OI2+KxNVk2FSX3HYaz12ppCbm2z19AetASdaruh2mGs8dmawm5t2K1t95s/8jkaAraGoK0hYG/yO5r89ia/rdFvbfDbGwMOZYvX0OYzq2vL9m9bL2NJbmQEFBuD8PkghwvxIYAH8Pl8EARBAOTzeAgMg3wA5AMYgvEBiMuHQQiLieFER8UCfAQCUBKjWFrMUKIZOVoilpMES+C0RBRPkSyOUSwrTUnNCbf2jk69G3r28+jU+9HJd2OT7yZf/jY08ba9e3D7nhNFS9YtX7Vp69Y9+/YcOn789IEDJ44cO7dr74ltu45u3nYgM7c0MSWbZKSHjl1wBx/Wq90Xb9XdrtZJ49NInMIAFOSCEIiBIAIAYGw0l8+DYRADeQgMYnwuBAIonwejEIEAGJ8DRi6MoDBk68Y15dfPK6tvBuwaj7nRZVC4TUqPSeWxKr22Jo9N6bEqPTal16aasZe8drXPoflgKbl0Ibeh2WNq9pmbvaawWx90an12pd+umhH53eZGxd3Ly/ISFn79l3mf/WfM959hUbOF/Ihkmpcbh6YxXDJ6Fhn1tTT2e2zBF3Ts7BQ8mo3+JpOMWpuE/JDObl2WfXhd/qVN2Xe35TrPb3vYeHFAc23YdGfKXffS1/TCp3wZUL/wq565Fc/cdZPOmmfOmklH1TN71YSjatRcPqi71q+62Nt45pHq7CPD5ccthoftwe6wx7F7Y3VM7M45szd/+mV9cuaZtWuyGQCa89k3//Wfn/zpf3z5l/+NLv5+TVH6vi0bzh4+sjQve8eGH25dOLN7y5orp47fOnfq3NHdd2+cPXPqKEUJF0ejMXwmFhJyEBEXE4FkPEQkIFQKxqThogxCkkXJ8sj4HEKaI5Dk4EyGQJhFSXMFcTmEJAulU0FcxkPEsaAIJhNJcXb+sg02b3vHg/HewZd61729J6pzVvy066zuZJn7WJnj8C3n6bvhC1UtF6p9B883lNU5uwamnr/9/yZf/3Ns+rfBqff9Y28eDr3oHZoOdI+XbjxCJ5YI5UV0XD4pzaPjCylZgSAujxBnCyQ5gvh8kE2LwWQgkwqz6TCThgkzUDYdZdNhJg2gU0A2DWRScVEmLs3GpdmC+DyBLJ9OKKQSC6nEIjalBJNk0bJ8NrmETS5hkorYxEJamoUL00hJBhOXhguTCUpcdedC0NVk1VY5jfVemzLg0LS49e0+U7Nba9NWWjUVXmuj364KubRtftO9Zlt70Gg3VNsN1QFnk8/eGHSp2gPGj2Y2K3DO7B5iqHIYq12Gap+xJmhTtHg0mvqyHZtWS2gciI6EOLEgj4sAAAyAABcA+RDIh/g8AIJgPgByuDwYQUEAggCIwEgQgPl8GEFxLofHieZAAMaNBWOjeTCIiYVxDC3GUAHLSFlGimMUTYnEongcoyiBUCJJuHGrauLFL0OTb0cm3409ez8x9evDgWet9wf7R167Qt0r1+/MK169eu2P23fuPX7s9MEDx06durz/0Nnd+09t3nYgK29pclqeUJJQVq1s7hx2Bh5evdtUVmvMK1yJowIUREAuCAIIBGEwhAJ8hBMLICDO5yAQH+PzYBjCAT4EQzgE4ghMggAK8HicmEgM4oso8tCe7WGvuS04YzVZW/22Vr+11W9tC1jbAra2gK0taGsL2v59pcVvafGbW/2WD48Frc0eY8Ch9tmUPpvSb1UGbMq7l4/lJdFR3/yFM/sf6KKv4IWf0zHfxUERKQKOHFnMxn4PzfmYjPhCEP01tvCLZDQyjjNHFPFlIRWzp1j6Y2HCxpKM/atyrm7JUx9e2VJ2pF99dchUNmItf+apmw4op8O61y2GVy2GlyHti6DyZaBxOtD00t/wwqeYcteN2iqGDLee6q8PaK88Nlx5ar31tM12P+x94rW3F2S7MfAUN/rgf32imBXp2rnv6MYVyOxP5n/616/++qdP//L/gAu/2bl+iarmTkNlVWlB7oVTJ1R1dZdO/bRvy6bzRw5oaiqsWrVRpz9z9jIjSuIjIj4mAXApTMlRKhljMnBhJi7KxMVZAlkeJc8XyPLI+FwqLpdgMwXiLIE0B5dmIkwKRCbyUWkkV7CYQ2NsGhWXt2HnUXfwXuf90UZTc1z+dp5sO5xySlRwJXllWca62sKtjct2GdYcMB2+4qjW9x65bFm6+WJZvevJ5LvR6V+eTv78eOzNo6HpnsFX5uCjjNJtTGIpKyukZfm0rJCRFVOyQiahSCgvYuILcEkOIsqE2XRImAEyaRCTDrMZmDATE2aiTBrEpsHCdIRJI8XZhDSbjM8VyAooeQGTVMwmFbMppUxyMSzKEKWUiFJK2eQSYXKxKLmIleWibAbGJlOSVEKcBpPSfXt/9DubrLoKh7HGbVF4rIqAQ9nq1bZ41HZdhU1712Ou9ZjrvBZFyKls9euafVq7odqqq3SZ65ymGpe5xmdXfOTUV7r1VV5DtddYPRO29lsb2t1aq7Li2N7NIhLkRC7kRkcBHB4KQhAfQCAYBiGQD0EADIMICEAIgoEQHMvhISgOQSgEwARCwCAK8hGSpGEARgCIEYgQEEdhAoUJAcnOMJbAaYlIRhIMipBCoZRlpQKSFTKStWu29A1Mjjx7Nzz5bmj8bWvXU7OrLdDR3/ZgpPvJC401uH7bweIV61et23Lg4PFDB4+fPn352IlL+w6e3rL9YG7hCnlSdnJ6vsnV3NY97gz3NxgCt6oMm7cewDEagVA+FwR4CAigMIgTOI1jFAxgCEjwuTAM4TwuBMMol8dH4A86HAgiAB/g8QBuLADygJ1bN7YErS1Bc0vA0ua3tflsbT5rq8/S6rW0eD/kB8NeU7PP1Owzhdz64B8RpWavKeTSu82NM6ssXCaF39Jw7uCPMjyaN/tjLOJLMvJrfNEXdMzXYt73idhiKbAAnvc5//uP+d/8jZz3uZA3J4WMSYidLfzm7+kLZ21MIK7sXnFkQ9HqLNmuJWm3dy+1X9rZXX/usfH2mKt6wlE16a59EVS+bjW8aTO+bjO+atG9atG9atG+bta+btZMB9VTnvoxe+Wo5e6IuWzQcGvYfGvEWTl0397T4RkKujuz8700cxlHKv82y/TX7xp5pOGnw8LY2bM//dPsT/7xzd//z4Kv/lacHmdW1ZZfu/zDstKWoN/vdjfWVl09d+LUod3Vt67YDNpwwDv49HFNrUISlwzjYpiMx9lkUpghEGYT4ixCmk3G5dAJBUxiIZNYSMnyWHmBQJKDsRmIMAMVpWFMCojLIzmCBZFoLCgSSLOp+IITF8tcwS6Hr8vguXe+ysmJ28CX7RPnX0pfXVO41bBst2HVfv2ha75yVefO02px3pGi9efrTa3BewO9g8+eTL7rH37zYPBVz9CbWkOzNGM1nVDCxBcy8gJaViCUFVPxBZSsQCgvYuVFTEIRm1jMJhQJ4vNRcRbApEFMOirKIoTZKJ0G0akwk4azGYQoExdlEnG5AnkBm1QiTCkVpy6Jy1hBJxQScbmS9KWi1CVscokwqUSYXMwmFpJxuTibQkvSCHEGJJAXFuXb9FVW3V2z5o5NX2nTV1g15Q5Dhcdc4zBU2LR3rJo7tg856gqXucZtqXWaah3GGoexxmGsshsqbfqKj2zacqf2rktb4dJVOg3VHlOtz1h/8fhemVAQuWBuxLw5C+fNjY2MAjlcBIQAHh+BYQSC+Vw+AqEojCEQSmACGEJ5PJAgaRQlYAilBQyGkghCMqwEhVEMwlhagqOURBQvIFkUFYiEcTQlwlABTYmErBTDKYJkJBI5RbICnE6UpZnN/vGp949HXvX0T3X0jt7rm7zfP9n1aPxe/9TA6FtPy6Nte08UL1+/ecuuA/uP/vTThWPHzx4+fm7HnmOlyzfGJWYuX/1jqOtx+4MxZ0u/xftAqQ8cPXmJYaQYTEA8iMeBAC6CgDiOCgQkS2AUhpB8LgSBGJ8HwzAG8CEEJiAQRRES4CMQhPP4IAigCIgjAL++8npn2NrmMzd7DDNZF79d7bdrgk5di9fUFrC0+k1Bp9ZnVXqsM6q+MuTShV06l7Herqt16Grt2hq3UXFw62runM8Wf/lnYPbH8NxPkHmfChZ/yXK/F/HnCTlzud99zPn2H8CcT6B5n2Uy4PJUUSoYIf30zzmf/m1lzIK9BQnn9649sKZgRQr7Y768bP+acNVPj7TXBu1V4x7FM49iyq2YDqrftJh+brO8bTe/aTO97TC/bTf/3G5+3WKcDuueexXjjqoxW+WYpXzYVDZqLR911Qx3OHqC5hGfoy0tVzM38uLCxc2zo7q/jHT9bW5jYkIBC8Z+8+mcT/+28PO/zf3kz1jU3P2bVi3PTSm7fOFRT293V6fVqLKZdBad+uq5U8q6Kr/Tdq+tuben++Ch4wguwZkkXJgikGQIJFmEJIuciTTK8tkPtCmkZAVsQgHKpsNsGsKm8ZC4WL4wIhqNiER5iISOzxUmld6u0zlC3RZ/b+vDic6BFwfP1aHx65nMYxk/3F22y7DmoO3wjearDZ2rdt2R5OzfeUrZ0T899PyXnsdj7b1DXX1TPU9fdT+d7h7++VKViU5cSstLhPIiRl5Ay/JZWSEjL6QTCmfqMJNYxCQVi5JKhEmlbFIJKcsnpLkIk4Ey6cgfdRgTZgokOaQ0WyDPZ1NK2JRSUeqSuPTl8sxVlDSPlhfLwXPrAAAgAElEQVSK05aIUpcwScUzoBILqYRCgTCVYBMJaSYqTE5ITFPX3fLaFC5LvdtS5zbXukw1LmONx1znsdS7zbUuY7XTUOMy1rpNM6sO6/22Rr+t0WOun1lv7DbXfmTR3LWpK+yaSru2yqGv9Zgb92xaBUYvio2OhkEocnFUVGRUxPwFnMgoFIIhgI8iMIagIB8kCQGOkTCAUiSLIiQEYgwrwXEahUmRUEqQDIZTEokMhXECo2hKjKEChhaLhHEoQgoIRiyKR1ESQ0iJKF5ACRFUQDNisSieIlmKEJ08fnFo9PWT0TdPx949GXs3MPJmYOR1//DrB0+nHzyZHhh95wr2bN5xZNmKjbt2Hjx29NSxY6ePHD+7Z/9Pq9bukMozduw50dYz3No97Ag/coUHWrpGyiqVEmkSiVEogHBjAYALIwCOYwICp0mcngmfAHwEBDEeF0JgAuAjGCoAAQyBCAjEIBAB+AjER3nRMTs2r+sKOVrdpoBD7bU1+GyNfkdTwKH+wx/W/ZHBbvLZ1CG3LuzVBx0al0lh19W4TPUec4Pfpjp3bC8NcbLkkow4Rk4jMoInJ3lCcDF/3mdIxNfAvK8Wf/2PBV/8ZdHXf4EWfp5ExsqBheKv/p79X39a9fmne0TY7oLETXmJqzOkxRJkfaqw5vjWLu31PsONQXvVpLth2q9+5de8CWrftJredTneddjeddjfddrfd9nfddpft5pfhLRT3roJR+WY7e6IuXzEcGfYWDbsqB4Pmvrsqmd+W2dqTuU/vrk5a+6DbxaPfBE1/DlHHcFZz0BUxLdRsz+f99nfFn3+d2DuLDnGXZmTaG2q725t6e5oCfrszcFAZ0ub3WgwaZUd4WBXa9uDnp5goLmwaCVCyEhxOiFOJ6UZVFw2Lctj5YWMvICVF7GyQkZWQMsKaFk+zKaDdDIXl8cAoliecFEMtigGhQi5UF4Yl7a80ezzd/YH7o20P5zqfDTV3DNRuOYombQzdVV5yS7dlpOum+qBVftqqMydJ28a+sbeDz375eHTZ4Pjr5+Ovel5/Lzt4XDH44n7wz/vPXVHEF/EyEtEiSXCpCImsVAQn88kFAmTikWJRYysgJIX0PJCYWLxTFRLmFLKJpcgbAZCpUFUCsSmYeIsQppNxeUK4vMoecEMgSVpy6Rpy2TpK+i4fGFyqTB1KZtcSicWM4nFbFIJnVREJxdT0gxYIMMl6bgkTSxNqbtzudWrDbo1YZc65FSHncqQUxl0KAOOpoCjMWBvmkHQ3hhwNAUdTQFbg9+q8FrqPKZaj6nabaz8KODShJzakEMbculaA5ayG+cxgANyYiE+n8cDeDyAy+MtjoyMiY7l8wGAD+Aogc8UW1pIEDQEYTQlwjEKgQmaERMEjcECkTgeJWkYJsSieAKlCJyRShMJgsZQUiKKFxAMCpMMI6YZMYoKKIFQLI5HMQGGU3HxiWJRPE2K8nNL7/cMDk28HRj7uW/41aPBFz2Pn3UPPO/qe9bWO9baM9rz5KXR0bZmw+5Vqzft3XPo2NFTx0+c33/wzKYtBySyjJNnrnX0DrXcH7L6us2e+y3dYzprSCpLRxESh3E+F+RxIYAHowiJY9SHUowKAD4KQwSfC2GogM9DSIIF+RiOCEAejCECPg8BARiFoNREecBtDDg0HltT0KmZsZTaA6aOoCXg0nitSre5MeDQhN3GkEvf6jOHvUaPtcljbXSbG5ymOq+9yaiuuXHpnF6taW9td7tcapWqpqqiqvz25XOnc5Ml8KJvOXO+mPPJnyK/+1yExBKxc6GFXxUx8KYF84/8+eNzsVGbBJxSMZxP83OFcCYWsykOrTu+tceleGIqG3HXTrgaX/l000H9dLPhTZvlbZfjbaf9XZf9XZfjfZf9bYfldYvuVUg97W8asVcMGm+NGMuGjHfGdbeelv30RNfYY9aMBZ0tyXmVn8+9/MU3fZ8tePZ19OjHsdr5/GVwpIwzJ/r7T6LmfLXgs7/yZn8hBSOvnTxYdf2ivrG2PeB2mnVt4UBv9/3WllBXe8uDnvu993v6Hj4cGnxqs7lS0gpwOpUQZQjiMun4PFpWQMsKaXkhLS9kE4vo+DxSnAkLUiBBMkAlcvF4DiyN4TILo9AIDo7QKaysOCl7tT3Y1dw95O8avP9kqqtvvG/k9R2FB0/YLF9yffk+/YXqjv2X7KK8w4cvq9sHph6MvOp9+nxg9NXT8TdjL34ZnHjbPTDZ2T/ZPvBy+eZjVHyBMKFUmFjMJhWxySVUYhGTUMTKC1lZASsvoOT5TEKhMKFINMPh1CVEfB6PSIaoVEiQAtOpuCiTkuYw8fmsrJCVF4mSS8WpS0UpS8QpS0RJJXRcviRtGZO6jE4qZZOXsIklbGIxk1hMJRYJ5LkonQzRSagohZUm3r1xNmRv8FoVPlO9z1DrNda4TdUuY7XbUOUyVDr1FQ7dXYfurkNbblPdsSlvmxtvmhtvmhtvGOqv6usua2oufBTy6MIuXcihCbl0Xru2JD+DH7MYBfgwH+DF8hEEj+VwQQiCADg2hsfhAjgmwHEBDKIMIyEFLIKSNCUiCQaBCYaV4ASNIaSQleAEDSMEw0gQhMBQAUWJhUIpipIkwUhFchylcZRiWSlJMDhGMayEFUpxgqYpUYI8RcRIcZypb9CPPHs3MPb68eir/qGXvU+e3e+f6Oqb7Hw43tozcq9v8vHY24o6w4rVP27evOvQwROHj5zZuefIzt1HklJzb5bX3Xs00nx/0OzpMjg7A52DVm9nUmo+ApMkJgB4EJ8HzzTPM4oahgpwjAL4yIx+jkA4CGAQiEMgDgEYDGIwiPO4KMCHQQCSCoVWfUPIrfPZ1T6bKuzWtXgNbX5TwKF2WRr9TnXAqfbamoJObYvXEPZoPZYGr7Wp2WMIe4xui9Ln1LeFvf29PeOj432P+u53d/c+ePDw0YP79+71dHe7HfYkMc2f9zV/9ufR33xyYOtap1Gzc8tmxf6D3UkF7XN55xfOzYv6Ng2KkPPnJ/DmJ8bM2UFEu7auGqsr79+44fmBfdMVV6et9dMh3XSb6V2n412n812X690919t7znf3nO867W/bzO/Chp8D2me+hlH73VHDrYna81Pb1z+Ol01X3R7UNb5wGXoTc83fx/702df3P13wZjav8xtgz6KYVJyTL0SB7z/lz/+GM39W7DefSrgRt88edplV1y6cKbt0TlNT1hX2Pe57cP9+14Oe+0+fDPT2dD/s7X3yeGBoaOjWrUpKmEqKMoTyPEaeT8sLKHkhnVBExedjwgyYTuVicpBIwoUZEJ3Mw+JjAGFkDLkwEoniCwTiTKG8uHjF9vC9gfYHw809I72Dz3seT/QMPLvf/yJ/1Qlp3k/bz7kuK1oSi49uO65offSiZ+h539jPA6Ovn46/GXn2bmL6t4GR6afjbx4OTTf3jKcVbmaTioXJS9mkEiahSCAvYpJLmcRiRl5Ixefj4mxMnEXLCkTyYmFiMZNYJEwphYQZfCoVZNJAOgVm08i4HEF8LptQLE4uFSaViFOXitOWitOWilOXsonFdHy+NG25MHUZm7xElLyUTSyh5YUCWQEhy8ckWaQoE2VTETZJIk8qv3HKrrplbrxhbrhhUlw3Km4YGq4bZ36wVH9NV3tFU31JXXVRU3NJXXlBVXFeXXF+5qCp/MN/GD9y2xq91gaftSHs1l04dRgGYhCAg8MgCiIgD8YQksflC0gKAhAuF+YDKEEwJMnCMMGwUlLAwigpoEQEwcAwLhTFYTiFISRLS0iCQVBSKI6DEQKGcRQmhaI4gUCIIgJGIGYpCQYLBAQrFsUTBI0TtEQqp2kxSTASYXy8NAFByK3b902+/HXsxa9jz38defZucOLnJ2NvHo++7h+ZfvD0effAsyfjP/c8fr7v8Pl1G3ds27avdOkPS5evPXToxNLla6vqNH2DU63dwyZ3p9HV2Xx/xNfyML94NYpQJE4BPBjgIwAPRiAMgTEcJXFUQGAUjwtxYgEYxAAejEAEwENRhAL4CAoTfB7M52E8LgiCSJxI4rKo2wPWVr8l6NT57epWnyHo1LhMjT6HpsVvbg2YQ269364KuTReW4PXqgi5NC1+S4vf3h72Dj55NDk++vTJ04GBxw8fPnz46OGjgf6+/v5Hj/r7+gYePurfs2PbD4WZROTsyFn/iJ33zaHd2xobFLc2bGpciNydtWDJN5/GL/xMuPhzNmoWOefTdP78mzImAJPPzp1/tnX/JMBMxydM5edOb1r35qejbypvvtfU/mJW/mJT/2JTv7c2/WJSvFXXTFfdfHnp1MuDe5+vXzNekD8pkb3lk28J8c91FX0W3ajD2huX/XgefPOvX9T+ny8ffsu/FgNn4HAqheZKMBFvfux3n8XOnxXzzSe8bz9ZV5TaEbTeawlcOXXixM4NIZu+t6vjYU/3g97uyYmxwcGn9zo7nz7pf/K4r7Pz3vqNO2lROhuXR8nyKHkBlVBEyQshOhUUJENkMh9PxJh0XJgBkomxsCSaRy+OJiKiEA5I09JsUULxhu1Hu/tHHw5O3R+Y6n48+ejp1IP+Z/1D04fP1GQu/+mn8paNhxoylh9zdw6NPP/X8NT7kZe/Dk6+fTr+evzFL2NT75+MvRqc/Hn0xa++1gFp2nI2pZROWipMWSJMKmETlzDJS9ikUjaplE0sIaT5MJsFM5m4MIuU5jKJRQJ5AZ9OhYWZEJMOMqmIKIOIyyHictjEIjaxhE0qFaUukaQvk6QvE6aU0vJCJqFIkrpMlLxUmFQqTCplEooIaS4mygLoNB6VjDDpGJuBsmm0WL5/92azssxYf81Qd01fe107s7Ni/Q193XVN7XV1zbWmqsuNFRcbyy803jmvuH1GUXZmZhfkhjvnGu6cb7hz/iOHsc5pqnGb61zmhoykeJAbg4J8HEEgPjQTyYABmCJpGMJwnEFxhiBYAS1CUAErjBNQQgQXMEKpgGQRhBCK4kgBiyEkQ0sEpBBGCFYUh6AECKIoTBA4LRTGETiNo7REKKMIIYkxImEcw0ownKIZsUQiJ3CaJtmE+CQhI01MyurpG5l6/a+J6d8mpn+bePnb2Itfx178MvL8/ZOxNz2Pp/pHXo+++NfdWsOO3Ud37T26beeBnbsP7t59YMWKNar/n623io7rzNZ2c3du9j/Ov7O7d/fudDqcdNuxBUWLmWvVwgKxJZXAEHTQzJyYSZIpMUkyyhZasmSQSZYZZDFLJShVlchOOnHOhdK9b84a8+IbdVF3z3jnN+c753f+Qs/A2OOmvqprj0pr7t591lv/uOPjzxY5HBiOUjYLYLUANgsAAQgKYxAAgw4EQymbFZw5I9ZhgywxdhjErRYQRSibFYJAzGoFAAcWE22HQJRAsEsVRVPj7/duVF2vPl9bVVRTduJq5dmbl0vvXK+8d7P6/s2am5dKL5WfqiktvF515taVklvXKu/cqu3pah8cDPT19XV19ba3tbe1tra3t7e1tbW1dbS3d7a3d3Z3de3evvXciSPHD+zmUOvbf/o/b//3fyToUoYhsH95VfrLH+g3/4S+99/w+6+i7/0P9sars/Hoq1992hpN9c37ZPjY4ZDT/AWkf0HpCYAII3yI0cIuX8SIj5gJYTNhxPCFVHfIaQzR8hDMhmzkmJV4YcF/sWC/gXSEkgYPHeyouzhYXvI0hun7w4dP//SPnf/Pnz/9z9cMa6wp8RoKmKRVdkzDp7/94Rv//cH//N+oN//I2/+xd8PiJ3W11aVFu9ctPLRj46WKks7W5vaW5t6err6+nmdPnzY3NrQ0Pu1obysurnC6Eig+nnalkEoK5ZqFCPEO0kBoD0yZMO1BGS9Ce6yIK9rBz4glP4zCps0ErSDLuVJE3b/q+72NHYG27pGm7pEnrX0tnUPtXSNt3cM5h0uXfX98x/F695x9sxflNfeH+4Z/6Qv+1Bd63t4f6eiPBIafd/aGOvtCXQORQPjnwqIrrOZnzQzayGR0P6f7BSOb1vy05qdVP62kM6qfVtIJZwpCezE+gTP8EB9no0yIiwMZL8h6YN6HivGEM5nV0lk9g9EzODOLd2exhp/W0zEpkdP9gpnFG5m0kjoFMMrFQ5QnFlOjUFcsplowDWC8MK0RFLNmxcKyM4fPF+47V7CvqPDA+ROHyk4eKj15qPjkodLTP5ac+qH45KFzx/edy993vmD/+YJ9xQX7S08cLDt5qPzUDxWnf3zlatWpa9Wnb185f+poLgpYAZsNcNhhCHTY7AiEW2MdCIwhEAaBGMfJCErhGE0QHAwRDCMSJAejJEXzBM7AEM5xTprmYQinKQFDaYcDoWgeQXEAhO12AHDALC1wrITA5JTBA0NpAqOdkkqSLIbRLCOyjEhgNMdKisvEMO5Ywbmh8E/9Iy/6R37qG37RO/S8Z2iie2C8rTfyqDnQ0DHSEXi+//DZj+cv/mbhqtXrtmzeunvJ4hVz5n6Su//H3sHxpo5gbX1TWc2dh839j1sHV67dZrVCJM4ADsRug2wWAHQgU6Vphx3GMdphhwE7bLMAdhsEApjVAkIgYbWAEIjZrIDdhsycEUvgdGxUzOn8Qw9u1dy7efFhXc3d65VXLpypLj1xvfp83dWyO9er7t2sfnT7yv0b1ZcrzlSXnrh+sejm1bIbV6s621sHBwb7+/t7e/u6u3u7urq6u7q6O7u6u3p6unu7uno6O7sHA4GayooNa1f0d7eVnTshk47oN/9r5ht/nP7WH2a8+4eZb74a89dXLa+/Cr37P5Y3/kt77w/rRKj10L4WWOu20j+VFgeXrRu1CL/C/G+48CvG/4pyv+Lsrwj7K8z+AjEvYeZXiP4N4n4DmF9h6jeU/Q3jf0OZXxHyn3YsIhmjF8sDT6/3bvqu/zVL53990D8D3f6eBXrz3ej3PoBiooFp70lwlAzNoKLes7372vt/+c9pb/43Gf3OHDdfceKH/AN79m5afnzfjr1bN12tKm9vetrZ2tzb0/2s4VlLY2Nna0tne8uTJw3zv1iMUQYtJzNqKimnwJzPQRowZSKMG2W9COWGMN0Gy9EOfoaF+jAKnRYF2VGJU1IlM3PPwcLW7qHOnlB7b6ihtbete6irL9wZiKzffmThukMHzz2J/zzf98nOu60DgdA/+0Mv+kM/dQyMdg9N9AyOt3ePdPWFuwdH+0M/bdp1lNMzeTOLM7MZ3c9oabyRxel+VvMzqp9R/bTip5V0TvNTUjKtpPLuTAfjsVMmxPpg1guxHkSIw52JlGsWb2RwZhZnZoneOZyZRWlplJqKiAmc4RfNLEHzU3LKvxlGGB/CxYGc104ZFkKPwXSAMgHcRVL83l1br1Sdq6k4UVN+6lLF2UsVZy5fOHO54syVyrNXLpypKTt5sbjgUumJS6Unq4sLq4sLLpUW1pTkXyrJry7Of+VGzblbl87eqS3es2U1bLMCNhB0ACDkiLXEOhxQdJQVQTAQgBGEckoq/vsAMIEiJMtIFC2gBMNyEkWwKEzwnETTAoqQNC1iOAMBGEPzGIaDEGJ3gAAAYQgh8E4cpzGU4jknTfEIQrC0IAquqX+WBBdFMDhGS4JKUeKn8xd09Ix09o+294229kZaeyOtPaGW7mBTZ/BBY/+DpsHGrtCOvUdnz/368y+XLlu1acOmHYsXr5wz55PvN+/o6gs1dQ7fvN9aWn37UXN/U1c479DJ6FiAIXkYwh1TbSQHAkM4hlIQiBE4Y7NBIIRZrQAAoHY7AjhQEMAABwo6YJvVbrfBUTOtMIR/8N4H275b9fB2zf266sd3rjy6XXPt4tlL5SdvXS69XVtxu7bs7vULD+uqH92uuV59/vKFU9drimprip89uT8aDgeHQ4ODQ4ODA/39fX19fX39fX19fYG+/v5Af39goD8wODQ4PBgIlJ0/e+Tgvqf3b58+nOvCLPb3/2J/5zXLW69Nf/0Pf//zf1j+9l+xr71K/OX/rv7jn8r+Htu9Zdtw2ucjr9uGPv/6p+qKIcr909+hl1b8JSG8xPmXFPcryv8KsS8R7jeU/wXhfkH5n1HuZ5R5CTEvAeYXhPkVJn6xYGGEGyrJH7hW06Wm/PQedOu9mTsALB5neFZkMQKHQcgaLSAOlXDIWBQZ8960v/5h2ut/dHzwmoey5G1YXJCz/eDu72sri8vPFO7dvOH+9SvtjU/7unsaGxtbGps7W1qHBwLtbW379x8hWYOVkznXLFZJxYV4B6HDlIEyboT1wqQJoJoFlGIAYaaNnhaNfBiNALgiaBlq3Nz8sxc6eoZ7+sY6uoONrT2dvSNdgVB7/+ji9fvnL8374fxTz5cnqJStpy4+CYz+0j/yc1/wRefgWG9wsqMv0tkX6Q5EeofHW/pGPlu6mdUzRTNbNGdzWjpnpLNaOqumsVo6b2Rwup/VMqbSYFpJZfV0zJlko0yQ8cKMD+PiMD4O4+MIKZFWUjk9U3DPFr1zeXc2o2fQWjrhSkGFBN7I4HW/oPk5LZ1R0zApCRUSSDGJllMoZwouJiC8D6DdIGXAlAfEnPFxCdUXiuquFt+oKb5RU3qtpvha9fnayqKrlWcvV5yqKSmoKc6vOX+8uuho5ZnDFacOVZw6UH5yX9mJ3LKTea9cv3j2Tm1x3eVzqxZ9AdvtCABjMAqDgM1uh0DYbgMoisUwkmEFUVQIjGYoHoUJGMI4zknRAorRLCvRBIcjFM85KYpDEIJiRBSnIRBjaQGFCRCECYqxO0DQAVMEK/IuDKNxnBYEF4EzBEZLokJTPAwTFDllwKRpSpAkXXK6r9963NkXbukMPusYetoaeNY+2NQ+9Kx96EFT4G5D/+OWoZz9BQsXr1uyfNOa9TvWrNuyYf3mj+d9vmLF2vbuoWftQ3UP20su1t1r6GnpDpdUXrPaEIbkEQghYAJ2YBCMICCKwiQI4ATB2uyQ3QoCdtjhQKxWEIKm0mnSbgUcdtAaC0RH2Rx2+O033v50rv/ujcq6q2V3rpXfu1F5rbroauXpaxeLrlWfu37p7JTjv762/EbNuasXz1y5eLbuRk0oOBgOhSKRseHhYCg0MjQ4EAgEAgMDAwNTh0BgcGBgcGhoaGQkOBIeCd69ffPIwbzNa1dkJXkI+3Tru69Pf/1P0197ddrr/+/MN/5r5l9ejfvbW1V/ndn+nmNk797I9l2haVgQEge/2zSxcfOYlfw1CvnFQb6EmZck/yvBvcS5XzH2Jc7/Rku/MtI/aeFnnHsJsi8B5iXCvUSYf9rxoDd5+PrF1vWb+z5A79voRVaHRrCKU1Fk1ZRVieNYBHNiuEIgLixGAj+0vPU/0177Q/Tbfyai304S4ZM5W+5cq66/ce3JvdvH9+85fXh/65MH/d09jc8a21taO1tbhwOB3q7u6qorip7Eysm8ksYqqaSU6CB0iDannIwgYQCYboXlGECYYSH/PhOaEYsjrJvTMzwpn5XV3OzoCfb0jba0DTS193X0hTr6Rpq6gl+tyPloYe7R8sbMVRVIyp61+6o7hn/qH/m1N/Sia2i8e3CstSfUMzDWOxDpH56429Cd8vFS1sgSzExez+Q0v+DOZNU0VkmlldR/Y8zpGazm5wy/4MmCuDiAdiNcHMbHE3wCzsdRziTKlcJq6ZyeIXrmiJ65vJnN6hmUmoY7k1E+QfRkiZ5sXs9gtXRKSaVcsyg5hVPSWFcqLafRcgrtSiGdiaScgAsJEK0hhLBxzcraihPV549UFh2tOHuk7MyhkhP7Swr3lRTkFR/PKTm2t/jonnOHdxcd3lV0eFfR4R3njuw8f3RH8bGdr1SfP3r7StGVCyc+yUpDHAAOIyiEwg4IgVASozAIFQQXgdOiIAuijOOMU9IInLbbQJaVKVrEUIplJJoSUJjkGImiOATFKUbACAYEEIYUcZRxOCCS5gAIddhBDKYETqYZAcYIkuAYkicwmiRYgZcxjEZQiuNdNCNQJCtwMk068/KO9/SPtnQON3YMPm0NNLQONLYPPWsffNDUf+9Z4HHz0O7c4ytXb129dsfK1Vs3fbdr1Yq1X87/etHilW1dQ229kbtPu0su1t2819rcEa698xRFWZYUYNAh43TsTDsAoqgNQ0ACBEkG56xWR0y0ZSqdtlkhEMAssQCGUtZYwGGDY6JtNitot0HvvPG2KQtTy0xu1Jy7daXk1tXSuqulty6X3LpUfPPyuRuXzt+6XFp3ueTWlfPXLxfXXa/u6mgfHx0Lj4xEwuGhoaFIJBIMBgcHBwcHB4eGhvr7+/v7+wcHh4aHR4aHh0eCweGh4dFIZGig/9a1K1Wl5z7PznRM/yD63dej3v6f6X/7Y+x7b5A2iwoTX9ugwljk/orV4bOngg7h+RuWUEr2i7LigYxPxqPgX6KhX63ILzD+C829ZKVfKOGflPCSl186lX8Kzl8Y6TdM/A3h/omw/wSJ4AwwsHJD/9266qw5pxzk55woC06OZHWnS5c1t2o6WZHFSRdDmyKnULCGWZB/vD7jtVdnvPHf0Idvi47pBzYtabp7o7WxqaW58VpN5Z7v1z+4dXmgt7fhyZPW5sa+ro7hQF9vZ+ed2/cyMj8mhTheTWfUNFyIh2gd4b0QGwezXpB2OzDNAjtjAWFmLDltJhLloFAhnndnz5qzoLa+obN3pLsv3NQaaO4caO8NdfaGn7UPzvlyS9pnu384/3hpzm1m9rHMFefutoR7Qz/3jjzvHhxv6R5u7430DIz1D432D41X1T7W075k3Vm/l5Hdmazhp9U0Rp3Fqqmc7hfMTE7z/16O0tNZLR1mfQjjxfg4QkzAhXicjyelxCngOSND8M4WPXMEI5tR/aScgomJEBcneLJ4dxajZ0zVvTktnXWl8mo6q6ZRaiohp5ByCiEls+osWkkCKMUOi6bqzt+3vbwgr/j4nuL8nHP5e4qO7T5/bHfx0d0lR3eXHttTdnxvWX5OeX5ORX5uRUFuRUHOhTrSlgMAACAASURBVIKcsvy9r9QUH716obD41AGf5kQBEAEhwA6CAIIgBI7TGILRtICjlMA6p0pWsqxTFGu3QRQpUpSIohTHOhlaxFCapQWK5FCMoBmBIBgQRGhCIFDW4YAJkoNgwmYDEYgkCU4QXRhB4yjNUgJN8gTOcKwkCC4MozGMFkSFpgSaEjhWnjv3i8aW/taukZauYFPncGP7cHNnsLkr+Lhl4O7T/kdNAzv3Hl2/cc/a9bvWrN+58btd69d//83Xiz799MuG5p6eweePWwbKauov33r6tHX47pNOUTBoUgABRCZwYOb06e9FATEQidA4RNA4FWuzRkfZQBtqswB2G2y3Iw47AoOY3Qo67EjUTAsKEzCAvfP6Wz7NeftySX1taX1teX1txZ0blVNl6ju1FXdqL9T/HmW3r5XX36hpbngSDo2ER0LhUCgYDI6MjEQikZGRkeHh4WAwODw83N8fCAQGh4aCIyPhkeBIMBgcHR0dHR0dHx+bnBjram/9KDObxUgOJ3AHgFrtHIorvCg7naIim4yw/ssvem5VNyemj/wDGX4XDK5c+8+qi/2U9uJdxy//QH614C9R9jdKfMlIv3LSL7z0q+j6hRF+JbjfSOdvpPgbxv1swQaNxGBN9d2aik1ffZGsmIYWryluhiB5htVcmiIpsijTBCUyjJNlFJaKk2ja+vfYt/4w46+vQtPeIWM+yHLzp/Ztabhzq7XpaX93+/mTBaeO/9jb1dnc+Kyjtbm1sWGgtzvQ03vz+u2vvlqC0ZqgpPJqOiHEQZSKsm6Y8cKMx0HoVkSxQM4oGzsjGpseBceALC4m8GbmvK9W3X3S0dEb7OoLP2vubekcbO0O9gxO3n/a605emDR764FT97bkPzG/KnJ/XnjyYmsg8s++4PO2vnBjx0B3YKx3YKx/eKyzP5xfdFmMm8u7szgzkzP8vJnJ6ums7qfUFEZNZbV0wczkzUzezOaMTE5Lx8REhPFhXDwuJOBCPMbHkWIiJSVTrllToi24Z3NGFqP5KSUVdyYjQgIiJvCeLM6dyeqZUz4tTk/ndT+npjNqGqnMIpzJlJxCSUkY5wVJZVos+mEUZrVCWanJFSePVJ89cPHMgaozBy+c3l9xcv+FwrwLBXkXCvPKC/PKT+ReOJF3oSCvPD+nPH9vRUFOacHeV25UnrxSXlD4w06JxjEQsVmsEITAEIbhLEmyGEowjESgNEOJJMXDCCGICkmyEIjhGE/TTgQhaUqYYpihBZriERinaYGgaAhCaGpKhxGGcaIY7QAQux1GYJKhBY6TCJShCM4pqSTB4hgtCi6a5HCUYlmJZZ0EzjC0oOve6su323rCbf9qFLd2h9p6I41dwfvP+m/ea9+0ef+qNdtXrt62et2OJcs2rF276asvF8ye88m9h829w88bu0YuXntYVfvwYfPA46b+uLhUEmcgEGcR68Y50YsSX6es79hiQBQgWZpxOCDAhoF2xGGDHFbYZoUAO2K3Qg4rZLMAUTOtMIgjIPrB229vWLHwwc2q+trS+tqy+tryqUnO21fL6i6X1F0qq7tcVne55Mal8zculz59dLe3s2dsbCwwEAiFQlMiHA6HQ6FQMBgMBocHBgb/DXAoFAmPhMZHx8bHx8ORyPj4+PPnzxsaGmalpJm611A9usstcS4nLytOTVN1QzE1pyclPuFkft7Ozz/+DmfPOahrLnf/yaMvDuf3fYD8/Cbw2z+w32Ygv9mI31D6JUn/xnK/8dJvFP8bK7wUnROi1E+w90m+YeumuurztTWlazesdRtxHtXnNnRTddEEJQlOl6yKvJOlOJ7lJV4QGSZOkU0ORT/8G/jB62TUdHTG+zISvW3pJ5Wnjzy9d6u7rfnh3dsFPx5of/a0qeHJYF9Pb0dbb0dHf3dP3Y36Vas24rTCK7MYOQXn4wBcQWgTYbwgZdpxzYYqsaA000p/GI1Nj0ZsqES7kgUzY+GqrU9b+jp7Rzp6gk+bulu6Bp91BFp6IqdL6wTzi9R523OO3thf2pKxulr59Oyy3bVdwy96hp4/ax9o6xnuHRjvH5roHRpt6QnuPHCaNTIETzZvZEwFp/sZLZ3W0hg9ndXTGS2N1tJYw88ZGbzuh1gfxscTQiLGxeN8AsrH42IiJacwahqrpQt6hmRm80YmpaURrhTMmQQL8bicLHizOU8WrflZI4M1/JyZwRkZjJZOq2m0kkrKKaSUDFHmdAv57nT7W+9GvfHWzDfemzkz2rZ28aKrxYerz+y/cOpgxcl9ZYW5ZQU5Zfk5ZQU5pQU5pQU5ZYW55QW/63B5YU5ZYc4rN6tOXy47fmz/Ng5HURCx2x04SYEgCqMMQbI4RnKCC0cplhYpWrA7YILgEBjHUBqFOZZxIQhJkRxNCyhCMbTA0AIM4STJUTQLQShNiQTOgQBKMxKOsyCEOgAUgnAMpUTBRVM8jtEcK/GcE0UphhacokLiDI6xgqAwtECRLIGzu/b80NU/2tk/2tYTbmwPNnWNtPePtvePNrQFr9e3bNq8f9mK79es3b5qzdZ167etWLHu22+XpPvnXL1+tz/4orUncuXWs/Kau/caehpbB7LnfoaAJAxikHXmzk/ev7T5b3s+f11D3rF8GMWRHGCDHCBqtYIOK2yzglYLADpQaywwNXQVNdMGOFCH1WGPiSoq/LG28szlisKa8vzq8vxLFQU15flVJUcvlhyvKT15ufxkTXn+xdKC65fLO9qaBwcGw5FIIBAYGfldY0Oh0JQUj4yMTCXUweBIKBQJhyJjo2MT4+PhcDgcDo+OTTx/8XPVxRq3x+fzJnjMeLcer6tup6i4ZE3XfIammS7TkLSyktMHfzigSZqPEpNhbMmcjGuFPwY2bLyNMI9jkFYL0ekge2E6QLD9DN/DiW2seI9mSyhmN8N+y3Pr5mY3P6rLP7K3/mbNoqXfKpIYb+qGqRiapsqaU3TxrMjSAkMLPCfJkioJTkWU07yaBM2got/HZ/xdAGKhaW8unB1/taTg7rXqx/fqm588LDyYe/9K1bOH9wZ7u4b6ugd6uvu7u69dubZrRw4ve1lXMu1KJcQkmPFgfBzM+iDabce1WFiOcYhRNnpGLD49BgUJldPSJHfmxu0Hm9sHOntHWjuHnjZ2tXUPPW3rf9IWXLu9UHJ//ek3+3Lzbx4ob/xqZ53+TXny4uJ77eGW7vDT1v7uQKRvcKJ/+HlnINzQMbR0XQ6tpnJmJmtkcEYmb2TxRtbUuMKUp5JUZpHKLMKVwurppJwCsT5CTCLFJIyLJ4RETEjApSRSTuF0v+jOdHpmS0Y2b2YSyixcTkbEBJD1ka4U3p3JmZmsnsG7MzkzYypoPY1W0yjXLNyZjAsJAKFPiyU+mAF88A/b629M/8+/vPeXN6ezOFN4YNvF0/sqCvdVFOaVFewtyd87hW5pQc7UubwgZ4rhssKc0sK9r1wtK7hWdbLgx10CicMAAiMoQdIQhMMoTVEcgqAUI8AAShEsipIx0VaHHYEgjGUkHBM4TkUQkiAYiuYRhKRogaZ4EEAJgqVoDoRQAudIUgAhjOWcJMnBME7SAoSQEIiRBCuKCoZSGEpJojIlxRwjMZSAwCRBsJKoUASLolT27M87ekZ6BsfaekeeNA88aR1o7Q13BMZaeyM377au2bB78ZL1q1Z9v3LV92vWbl6xYu2iRctT07LOlVQNBH9q641cv9tSWn33zpO+hvbgt0vXgXYORwjQZkmS0a+TbFvnvHP4q7e+jHtfZHCbFbBbYbsFsttgqwWwWgAAQCyxjn8xbLVZodjoWBqHLxQXXiotrCkvuFRRUFOWf/XCiatVJy9XFFyuPFlbVVRbdfbqxVOXK08/eVDX3dkeHA4ODQ0Fh4dDIyPBYHBsbCwUCo2OjobD4SmGh4YGQ6FQOByOREbHxyfG/vVNTD6fmPzpwMHDhuH2eeJ8nvgEb5LH9CmyoiumofoMVdVUXZH1zRvWHj+6PzEhSdPjNUlmUXb1osVNt2v3b1j9VXzKp7K5QPctlM2Fgvol45zPuj7n1Tmyx28mp7lTvvzso4uV5w8eyF2+5JvrVys//ewjVXJ5DNOtedyKx626NdmQBJfAyyLndIqK6jJ01a3Iuj8xfm6iB5/5LvLh2zJiwWa8L0EfHt+7oe3hrUd3bt66eqmk4OipvB33r19pe/KoteHxYG9Pb0dnVVnFof0/mL5UUvAxrjRMTIJoD8rGgbQHotw2TLVAzlhQjLIx02OxGRYcpg1OS3d6MnMOnWztGurqCzU09zU093T1hToD4abeiflLc/XExUvWHjtw6uahsoaFe297F19Uvzh75mrrk5ZAS9dQz0C4b3Csf2iytWf4flN/9vzVjJrGGRnMVF/XyOL0DO5fpmjW8P8+oqCmMVoazMWhYgIhJpFC4tS6D1JKxqUkypXK6RmSJ1vyzBbMbN7MIlwpiJgAMF47ZTJauuDOZvQM3swWPNmCJ2uKZFpLI10ppDMZFRIRPg5mvDbEaYV4i4OeFoX88W/T//PP77715j+++WRe5dkDFYW5FwrzygtzpwD+XZD/RXJZfk5Z/p6S/L0lBXteuV51qu7KuRNH9rA4hkI4CKIoRmAohRMcQTJWiwVCcEuMFUOImBib3erAYBLHpvpMvCCoMEwQBEMzAoyQBMGyrIjABEUKFM3DCE6SAkWLEIwyrEBRPIISrODCCBZ0oAhMUIzEsBKO0QwtiIILQykCZ3lORnEaQQiek0TOReI8QUo3bj8aCD3v6A8/bgncfdrV0D7Y3j/a2T9+817rqrU7VizftHLFxvXrt61evWnt2k3fLliampZ16HBBIPi8o2/s9qPO8ksP7j7sedY+vG7LXoeNJFHKbrPbbCAIYLjtw2+S3t/4GaDwRHSsPTbaAdgRSyxgs4E2O2S3Q1YLYLfBMdG2Dz+MtVnhadOm0SRYVVp45cLpKxdOXa44eansxJXyU1MP/FWXn6ouO3Wx7ERVWcHF8jMtDU86WtuDw8HBwMBoOBIKjgSDwfHx8SmGR0fDw8NDgUBgaGhwdHR0bGx0bGxsYnJicnJyYmJifHz8+eTzUHh0xcq1bjPe60nweeN9nniPGWdoHkXWVUnzOD2GyyOKyvLFix4/qPto3lxddc9yJ7h5F8exX3/+UUPDvcL8YwsWLEpMnJWS7PenZacmZ/hnZWWkZWdmzUlNTlv2zbflxQU3ayu//Gz+ksXf3rpVk52Zrbo8Xl+81/Tpqmm4dF3SVUmTBdnJS4qoeFS3V/d5TF+SO27hxx/N0jkk6g3WNs0JxNjf//OnyfKtijM9LU+bHj+4VFJ84Pu19Zeqmh/ce3jrxrOH9+7cvFFVVlZZVvHRx/NxxmDlWZSYBFE6ROg2VLWjqg1RrbBsgaQoGzM9BptpJWDa5LV0JS6roKiyo3e4vXv44dOOpta+nkC4Z2i0vqE/9eNN7pRlq74//sO5m8cqni3PrU9eVq19dW5n4Z2GlkBnX6hnIBQYGu8NjDd3D1273+pJ/5I3Mjgjg9Ezp/q6rJ7x7/yZ1tJYPZ3T/byRwaipIONFhQRCTKKkZEpKJsVEWk4l5VRa9fNmtuSdK/nmCp4szszAnUkwF2cjDAdpCnqmYGRzeibv/p1hzsxgdT/lmoWJCYSUiEtJiBAPcV6QMkBSceBSLMS/PxP541/f/eOf3xZZ4cyx3RUncisK8/4X2sLcioLc8oLc0sKcKSkuy99TWrC3tGDvK3WXTt+5Xnbq2D6BohAQgyAUhnEUIRGYRCAsJibWandERcUADnjGh9EIiJA4S1Oc4jJxjOMFF4IQJMnSrAghJEawDCthKEVRIs1IMEoQBM+yThjBaUZkaQlDKYaTaVqAABSGcJxgJac2tdpS4GV2an6YkUTRheMUgdOypDGUBADE9l37BiM/dwbGGtqH6x93Pmzqa+0J9wxO1t56umzF5kWL1qxauXHFyo1r1n63bNnqJUtWZmTN2/j9zsDQRFdg/EFjf8XlB3UPOpq7RvYcOG63IQRMQiBsiwVAkAAABIcgBkdpkrNY7NHRsXY7bIkF7HbYZodiY+1WK2CzgrEx9qiZVggk3n3nPZHDay6crqk4fani9KXfX2Y5+3tcKLpUWXSpquhyVdGV6vKWxsamxuaBwMDIcHAsMjo8OBQcDk5OTEQikUgkMjExPjISHBwcGBoaDIfDY+PjE5MTk8+fTz6fHB8fn5yYeD75orOr5+OPP/eY8R53gs8d7zXjPLrP1LyK01BcmiLruqqrLpffn3avvnbzxvWqrCV6E+PdOi+wTk744pM5tdXlN2qqN65aNSczK8EXl5KY7E/1Z6T5szLSdm357nJF2e26q/PmzTMVc/2a5TdvXMpKz9IVd5IvIc7t0xVddxmm4tZkXZVUVVLcihnvjvPoXk0z3Zp78RdfrPjyowQnQse+p6GxZNTbbMwbe9d9+/jW5bbGJ40P7ufv233/2qWm+3ebHz9sfPzwclXlhdLSixcqv/l6IUZKnJzMyCkQaYC46sAUANcBXHdgqgWSZlrpD2PwaDuNsW7BSDeT55ZfutneM/ysue/uo5bWzqGeQLh3eKzsylOvf3m8f8XyDYd/LLp1vKJp0+GH2WtqfAtK1u6vbWwb7BmI9AYigcHxzt5wc/dw8aU7km+O4M4UzSxWy+DMTN6TzRqZnJ7O6n5aS2fUNNo1SzAyBDOTkFNgzocJCYSYSMkplDOFcqZwSjqn+QUjU/LMln3zJO8cwZPFGRmElIwKCSDjBSi3aGQJehZvZgne2YInS/Rm8+5MSk3FpSRMTMDEBFxKBFmfnXYDjAnSGkgqVoibaSPefH/mq396KyrKlrt9TdWZ/eUn8spP5E1dg0vzc8qP51Tk55Tl55bk55YW5Jbk7ynN31NakPPKlbLDVy6c3r9zC4tTMADjOIHAOIZSgAMBHRAAwjGxlhiLNTbWPnNmLE3xNCWwjKi4TJLkIAiHIAwnaJziQIRASIakBQQhSUqkOSeIEDjB07QIQhhNO2lShECMYZwULSAQjkAYhlI0K/GCgmMMSbBOUaFJniI4SVRoSkBhgmNEl6zjOJuQ6G9qH+gemGjqGrnX0HP/WW9zd6h7cKK08sayFd8vXrxm7brNq9Z+v3bDltWrN3y7YGlm9kdff7ussy/UPTjZ0Ba8cOXR1XutzT2h/JNlEIQTGI0ihMXicNhhGMRhiIAhksS4qTqW3QZbLaDNCtmsoCXGAQCIxWK3xNqjo2w4xrzx17/pTq7u2oW6a5W3r1XWX6u8XXuh/tq/93hcrL95sf5GVf21qutXqh4/evDk6dPBgcFIKBwJhQf6AyPDwefjE6PhSCgUmpicjIxGhoeHh4eGQ6HQ+MT4xPPJqW9iYmJy8sXz5z/dvn3Xn5aVGJ+SEJecHJeS4EmMM+JM1aMppsvlVpyKW9XdmjvOl3iuKD//6CHDZZqq4dY0t2bIgpNCsSSfe+3Sbxvu3yo4sr/o9PEdWzb8uD/3xJEfqi8U3bp+6egP+5MT4r16nFtzf79xzY3rl9NmpakuzWPEefU4j+Z2qx7VZciS6uIVXdI9iifOjDdUtyQqTsk1Lyvz++VLls7zq0iUhkU5wRn2t/+Q4oTOH8l5cudGe8Pjs8cPN92v729v7Wxu7mpre3Cn/v7du9euXduXd4BmXThnUmKiAzdAwkRoE6LcIGHYUTUWEKPtXJSFtAAcLnhFMyMx6/Ortx+1dAzde9D6sKG9q3+kOxDqHpw4mH/NTF3s/2TDui0n95+8+UNpw5b8R19tvZm6rHz1/qvNXcHuQKRvYDwwNN7aNdTSM7K/oJTS01gzUzQzRT2DNzNZTwZr+HkjQzCyBDObU9N5NZXX0hgtAxaTUDEOF+JxKZFwpVBqKqP4BS1D0PySkeHyzFZ8Hzk9c3h3NqNlEM5ZuJQE8T47ZXCGX3RnSb45Utwc0ZMluDMZ00+pqbgzCZMSUWcCwsU5KLeDdjtow06oDkKDCJcVYqZHQ3967e/vvDN93dKvqs4cnGL434l0eX5ORX5O2fGckvzc0oKc0vzdZfl7SvNzXik7tX/P92szkxIwEIUABEEwwAEhMGG3QQ4bCENYTLTVAcCWWAcIoALvIgmOZZyKy2Ro0WGHAQeCogROsA4Ig3GaYSUEJUlKZHkZQUkc5ylGglCCYV00JaIIwfEyRQsYSuEojSI0ijKCoDC0SBGsxLtETsYQmiI4gZdJnCFxxilpAu/CCO7s+cr+4efNXcGHTf33nvU2dgbb+yN5h05++c3KRYtWL168evmKDUuWrF67ZuOixcvnffR51pzPnjR19w4/b+6K1Nx8dvHms2edw8VlVyCYxBEKQ0mrFbBawCm7JY5SOEpbYhwgiFss4JTHw2oBLJap1NputdhnzIiFQOytv70h0uiNmpLbVy/U11bW11bWX71w+8qF27UXbtdeqLtacfNy2c2a0mtVxTUXSh49uPf08ZPg0HB4JBQeCfX19IZHQpPjE6PhyMjIyMTExPjYWGhkJBKKjI2NTUxMTExOPH/+L44nX0xOvig+X5acmJoYn+J1x8d5EnzuBJ87wWPGGapHU7yaYhouzXAZLknds2vz3bralPgkXVZNVXOrbsOlK6KTxhGRRuZkJC1Z+FlN1fkT+T/cul595EDu4UMHMtL8cZ44TVY9mk91Kts2r6+9Wp2UkKTIqq56TNXr0dyGy3SKqsTLiqCasunVfF7dpzl1kXe5ZM3n8W5dv3rv+lVz45wuJCqOh+mot5iZb36d6bt49tjT2zdKCgvqr1wMB/qG+vo6W1uePHjQ0tR079698+dKTHcSgEqkmOAgTJhyw7QHpEyA0O2oap3qLcUSFpAnxQTRyMz6bMndp61PGnvq7zW3dA50Bka6A+G2vrH128/EZy6f88WWTbuKfjh7+0jZ0y3H7i3ccSt7Tc3KvCut3aGegUjf4FjvwGhzx0BLT3DNtoOklsp7s0R3pmD4OTODMdJZwz9l6uDNLFbzC7pfMjNIJQ0RkwlnEiElEc5kSkmltDRaSWdVP69niGa27J3rivtI9s1zeueyWgblSsWlJJD1gKyHNzIkT7bomS16s0V3Fqf7pwpmpJyMCPGwEAdRboB0g6wHoE0bKsdCTgfmcuDSTCv5p9emvfbauws/n1t5+sDv9BbmTmXU5fk5Zb8r8N6ygj0VBXvK8nNK8nNfqSw6+uXcbCdF41NPqCA44EAgEAMdCGSHUZiwWkCCZCEQo0me51woQvGcLIkqQ4sEzjrsCIqSGE6DMI7iDMfJGEoxtMxyMopRFC0xnIzgNCNqPK/gGMXxMsc5cYwROJkkeAgiKJKXnTpF8jTOOwWNIgQSZwXOyTEigdEMLbhkHUHIRYtXdfeHW7pHHjT13mvsbewMPm0NLF29dcHidUuWrF2xfP3KlRs3bty2fNnqbxcs+fjTL1LSZl+5cb8/+KK9d+zG3bbyKw8ftw5UXarHCQ5HaZJgbFbAboMgEEOg3x+RiYqyQBBmsYIOALVYAIsVtFiB2FiHJdZhjbVHR1kddvjtv72BA7Gnj+4rO3XkwtnjFWeOV5w9Xn7mWOnpoyWnjhSfOlx84sfiwh/OF/xwpuDww7t3m541BoeGQ8GR4NBwf29fJBSeGBufuhuPj41NjI1PNZMmxsanwB0fHx8fH5+cfD4x8TwSmdiXdygpYVZyYmqcN9HnSTB1r9vwTV2JddWnTamu6lacyqIFXz59ePuzjz5yiU7dpWlOzVRMt6prTllieArBWYJSRNlwaT7TK3Gi7FRcsm7obo/hdSs+lyDvz91+9XJVYnySIqsup667TMNlqE5dEmSnqOgu06f7fEacW/WosqE6DY8ZHx8Xv2nd2qO5u/Z9t9rHQT4edIFRkuWDJN6+Y+X8uotld65crik529Pa1NfV8ezxo2ePHz19/KTuVt2FiosLFqywAiwpxIOkidAemHKDlAlRph1VLaAzysZG2Wg7KpNSkmBkzl+04WFj5537zU+edXX0DncGRroGI49bhr5dsd//yYZPFuzeuPPs4XP1xyqe7Dn9cMG2q3PWXFydd7W9Z7R3cLRvcKyzd6SpI9DQMfjZwo2M7p+aLuKNDM70c0YGo6fzRoZgZjF6Jq2m80amYPhRKQmTZ/1uxnAm465ZlOan1HRG9fPubMEzW/TOcfrmOn1zRfdsVvPjUpKdNGeAIsC4eSNDcGcL7mxW9/Oan9f8gpnJ6OmElIRw8TAfD7NeiHIDtGkn9RhIiAFFKyIBuGxHnW++Z/nrX9/99pPM/x+GC3NLC/NKC/PKC3LKC/aWF+aVFu4rK9z3yvnCH3yKiwAgxIFiCAmBCAigEIhDAArZYRQi7DaYYUQcpTlW4lgnSXCyU2cZiWVEUVAcdhhFSZxgQRDHCU4QVBxnWMbFcS4Uo2haYjkZwiiSk1nWiSIEzYg0I2IoLQoKTYk4RhMYLfAujnFiKM0ysiTqJM4SGC1wTpJgCZwWeBfHOmXZvP+4pWtg7EFjT/3TrmddwdsPWj/7euWX36z89tsVSxavXrp07dKlazZs2Lx48fKPPp4fl5h28kx539BkV2DizuPusksP7jztvnzjIcPJBM7iGG2zAlYLAAIoBKBTqzxiom12B2yzwQ47YrVCVhtktYGxFofNBlljbTHRVkss8Nbrf8MdUTnfrzq6d0vBgV0FB3cVHNyVf2BX/oGdxw/sPHZgx/H9Owr27yw4sPvA3m3Xrlxua2kdGQ6GgiMD/YH+3r7RcGRibHwsMhoeCUVC4bHIaCQUHh8dmxyfePH8xdj42NjY2OTk5OTk88nJF4MDI2tWb0hKmJU2KyM5MdXnTfSY8R4zztQ9pu5RFY+uuA2X7lZNXdGS4r1Xakr37tnpcrp0xVCdmiqpuqwqoksRVZmTJVYUaEGgeAZnGJKhKIpleUmQZEFWRF0R5CMHcy5Wlsb74jVF11ym6jQ0l6bKMMl6fgAAIABJREFUOs9JDMMLnFNxaopTMzSPqXsNxe02fF5P3PzP5v+4f2/RkYOfzvJ6GcCN21X79HgqemGW+8yPe9ufPLpUUtT86F7DowcP79x5ePdO3Y1bt27erLtZn5v7AwDzGOOGSBOi3NDUnlfKtKNqLOiMtnPRdtaBuWhXquSevWzdzjuPmu8+aGpuH+zoG+keiHQPj9fe6fh0wa6Pv9n61bLczXvP/1hUd7T84f5zD9cdqJ+7tmpN3tXOvvG+4fGewdGWzsGmjoH7z7pTZn/L6RlT8wmcmcn+7vH4fQUHa2RxRjZvZtLqLIiLQ50puDOZlFNoNY3U0mk9gzOyeCNL8s11xs2T4z+S4ubK8R9Jnjms5sfERBupT3fwDtrkzUzenUWpaZiUxCrpTjNLMLNoLY2QkjA+AWbjMD4emZp8wBQL4rThLgcuOwjZjjqnxaDvvPPB+iXzK88c+N9E+n9Jzi3Lz50S5LKCA5Un8iqP73zlzLEDPI4idgAHcRhEHXYQAjAQQEEHDNpgGMBBAONYCUcpnpNZVqZpQVM9LOtkGUlxue02BIZwkhAgECdxjucUDKUZWuZ4F4bRNC0xrBPGKIpx0bSEIATLOmnaOSXmLOskcJbAGAJnFZdJMyJBcqKosIyEozRFcFOGapoSXLIBgfjx/LODoZ8ft/TffNj2uG2wvLp+3vyl3y5eu2bN5pUrNqxauXHZ0jXLlq765utFX3z57ay0rK07cnsCY92Dzx82DlRcfnTjQfuVG09E2SRJHkMpwAFbLSDgQAA7giGUw4bExgIWKwhBuM0KOeyIzQpZrZDFCtrtcEy0NSbaHhNte+uvr4s4sGvN4h+2bTies61g3478fTuO520/vm/70X3bj+RuO5a77XjutqO52w7t3XGxory9rT04HAyFQr09vYHevrHI6Pjo2Gg4MnVDnjqMRUYnxyfGx8cjkcjExMRPP/304sVPzydftLV1fvLx/FnJ6Rnp2akp/oS45MSEWQlxSV63z9Q9uuoxVI+pmJpLV2TFKYqF+QdrqstMXdcUQ3XqqqRqTk2XdcNl/Ct0zam6JJfIO3mO5RhO4ASe5kTGqQjOwmMHS4rPmLqpujRdceuq2+VUDM39ySefr1i5asWK1fPmfaapbklUFJehugzVpbskzefx7s/J2bNlw571y+M5xMBssm1aIhmTpWG71y64Xll8oaiw+dHdpiePGh89anry5Omjx08eP7l390FBwRmG1wFUBgkDYb2/+6Up04FrFkieaWOj7SxMaazmd3rmrNu67/aDhifPOtu7RzoD4e5ApCf4/FTZnY++3LpwZe6KTUe37jv/Y1Hd8Yr7P5Q83HL03vzvatbuv9rZP9E3PNHeF37WPtDcNVx9/aEaN5c3sgV3NueZTRuZrJHBaX7O8PNTHgwjS3DPkTyzcWciKiYQrhRSTaeUdM7IYoxMxszi3dmie7bsm+eMmyfFzRN8cwXvHN6dTSlpqJBgxbV/WGg7qbOan3ClgXwCLs/ijSynd67gziaVNFRIxIQkVEjA+DiU89lINRZ3AbTpIDUHKVsQKRYSYgDKKctFR/deOJlXVphXXphXUZBbUZhXceL3GnV5QW5Zfm7J8X2V+XtObZ6f+7n4SuGPewnQDtvsOERADgh0QAiIQyAKAjAEoBCAIzDJ8zKOUgKv8LxKUYKiujle5jmXrscDDsxhhylSsNsQDGWmGKYpmeNlHKNpSmIZJ4JSHK9yrAvDaJZXGEbGUVoUXBwnUySPozSOMQwjCZKKkyxFc7KsUySPYTQvuP7VfBIpkv/q6yV9QxNN3SN1jzvvN/YXFtWkZH3+2dfLv124ctnStSuWr1+1auPKlWuXL1s9f/7XKbMyvl6wvLljsGfoeUP7SOXVp9futl69+VQzEmhaxFDaboMssSAE4oADxRDaYUPsDtRihSCIsFkhwIHabbDNCk1F9AyL3QbHRNvf/MtrCo1uX7Hg0Hdrju/Zmp+zPT93+/G8Hcfzth/N2XY4Z9uxnK3Hc7Ye3rsl/1DezatXOto7hoaGgsFgd1fXYGBgLDI6pb1TOhweCY1FRqfEORwOjY2N/fTTixcvXrx48fPkxPPbt+8lJab6PAkJ3qSEuOTkxNTEhFleT5zbcLt1t9eM8xk+r+bRXZqmaJIgb9yw/PHjutnZmU7RpTg1UzFMRdflKXpNt+p2q26v7vWa8R4jzq15dJdpKIbh0hVRdStqRenJ/PzDmmKoTtWtelySlhCXcPLEmZa2jsHhkWAo0tLWdbaoNCNjNs87FVnVnJom6W7dvXb16s3rV+dt2ZDpcSZKuAue6UGjUjnH0jmJJw9sry4+ebv20r1bN589fNjT3tbT0dHc2Pzg3sOiorI0/8cAIkGEATMehPXCtBck3bYpHXbwMQ4OYQzBzHB55+zYl/+goaW5rb+zN9wViHQHxjoHx/ccKp+/YMeqjQc37zm953D54aLb+RceHC17uDP//uJd1787fLN7YLJ7cKy5a/hZ+0BbX7igqFrQMyT3XNE7h/fNodyZjPF7osu7MxjNz5jZnDmbNzJR3oc7E0kllVLTKTWd1TMZI4M2MxkzS3RnS+4s0ZPNe7IZM4sxMlkjk9bSET7+Qzv/9xgKZryknAIJiagrlTEyBTNb8sxh9EzUmYKISbgzBZeSYMYL0qaNUq2UCtCGg9QtsBDlEKPsfLSDjo+LLyvYX3Vyf1lhbkVhXkV+TkVBbnlhbmlhbllhTnnB3tL83NLCvKI9i3ZmWnaZ//HKD3s24oAFsMTCDhBwQBCMoRAGQ7ADgBAIBx0YiXE8K1M44xQ1lnVRlOCUDZoRWdap63EITFgtAEHyVguIwBTPKyhCM4yT5WUcZxhK5HkFwxmeV3hexXGGFRSak3GCFXgXxzlJgiNxFscYFKVFUWVYiaI4npN5XsZwhiA5QVQwgiVJjuNkxeV78Ki9c2D8fnN//aOug8eK02Z/+e3idUuWrV+5csPKlRsWL1m5atX6BQuWfvXNonT/7OS07Jv1T/qGnrd0Ry7dbLpa31Jb98ztncWxTgylANuUDqMAgKIoNVWRdthRhw2xWUC7A7HZoKkfbRYwJsrqcMCxFvvr//OawVPbVn5zYNPK47s3F+RuL8jdnp+7PT9vx/Hcbcdytx/P2XZ075YjOVtOH//x/p36np7u4aHhocGhrs7O4NDwFLGRUGQ0HBmLjIaCI5PjE2OR0Ug4HA6Hx8fHX7x4/uLFi8nJnybGfzp7pthtxHndCZrLdDk1TXUbutc0vLpq6oqhKaZLUlWnojgVl+wSeaffn9zYeHfblu94hlecqiZrmvP3UCVVdxlew+s1fD4zPsGXlOBNjvcmxXsS4j2JHt07KyHuem3Fvrw9mmp6dJ9b85i6+9TJU6FQeDQSGQkO9Q0ERscj42PhW3V30tKzXbLqNX1xZpzPHTcnO/vYj4cO7t72RWZKus6mukjN8Y9MCfnUJ+atW3ipuPD+9asdzc9aG5/1dHQFevtam9uu196sqrq8as33ACaBpAHRbpA0QNIECNOBahbQOdPGxTgElPXwZqYrbs6x0xXP2nrauwa6+sPdgUjvwHhjV3jt1uMLVuxdt/Xoltyi/YWXjpbcza+4f7j0wd6TD5buqt189FbPwIuO3nBj20BTx0BHYGxbbgGjpjk9c2TfPME7h/Nkc0amaGYJ5u+eKs49W/LOpVyzcDGRdKXQShqlpFFqOq35Kc1PG5mcmSV55ojubNE3R/DNZj3ZpJpGuFJpNR3h4j6IJv8RQ2NcPMzFQ1w8qaRyZiZvZnJmJianoGIS4Uwh5FmomAgxXpAxbYRixVw2XLVhSpSNnhZDTY+hZ1hIhwNZu+j/4+w9n5s622/h/APv83tKQggkpEB6ABdJe2v3XiVt9eZu2ZJsU0Mn9GrTew1gGxdMtY2NqTYtdEIJEDruvdvgJtvvB5GcZ868M++Zs+cezd6jkb6tva573eta188Xjh84nbf7dN6eU3l7SvL2nM7be+rwnuK83cWHdpbk7Tp9ZG/OMvevsWOOxPzjg8ztK0UKAzVhWo1aq4UhhES1iBYEVWoQQUgEwjlGJ7I6GqP1spnjZZqWZNnKsBLPGwyKHSeZsDAAIxi1GkZRSpKMJM6xnMyJBpxgWEZkOT1JMgKv5zgFRSiGlRhBj+IMz+t4TkeRgiQpDCPiOMOysk5npiiRJAVRUkhagBGSYSVO0BMURzMyiQsZGUermt798ab+9h8VuzNOxCfPmr8wdfGytYuWrFqxck1q6voVy9N+mb9k+vQ5yZOmmayuQ0dO1ja+fVPbdfXOy4s3n1+7+8IV6aUpAYMJCMQANaIFMQ0Aoxil1kCqMBDREupw7fuAS7VWpYI0KhgIh8ImakJCw34cP370yNEKR25aNuPXtYuzt63N3b3p0J5NObs35ezelLVzQ/aujdm7NmXt2pC5e0P+4dxHf9yvrqlqamiqr62vrqhsa2nt7uzq6ujsaHsP47aW1rdd3Z0dna1tbR0dHV1dXT09PX19fW+7e7u7ends3xPljvPE+NyuaIvJrpeNkmhQDGaTYjUqVpPRptMZ9bJi0BkVvaKX9Ypev2Pr2l3bNxp1OkVW9DqjQTIYRINJZ7YoNoPOZFKsVrPDarQ7zE6Hze10RLockRHOqEhnRFJC3M1rpevXpRkVq1mxGw2mlJTk58+ft7e3tzTW3Lz38MaDp4+fPW9tqnv79l3u0WK93mxSzJERUTFRsVERUQXHj57Iy1m/aEEED09xm63g+AgyzCMjG+dOztu98eb5003VFc31dZXlVW9elT/78+nvdx/cuX3/QMYhkrcApAkKji9ibChjh0iLCtJNUPOhkA7hnYLNa45MKTp//Xl57Zvqhsq6tqr6jtqm7usPqxas2rs4dd+aHcc27ju1J/diVvHdQyW/pxc/3HH47tJtlzfn3K5s6HlR3vT8de3rysY3dV2zl2xmTHGi3Sfbk0WLP+iyFCw+0eoXLD7O4hWsfsHqxaVIQo4KxlxSSixtiqfNibQ5kbf6ZHuyzpEiOlIEexJr8RL6GFR0w5yTkKPUhOm7UOpHFYuwTjVugTkna4wTLImMMY41eyglltTHULpoSh+DSJEa2gKQRogyAaQxHFcmgsL4cPynUPT7EPyHUHJ8KCzxXF761nOH954+tKc4b29x3p7Th/aW5O0uzttTnLf7zOFdZ47uzZjNZXvGHE0Y9UHG1jSTKEEACGkABIQQmEBAFASgcBWAYpQWQjlOz7IiQdA6nZlmBJoRJclM0bwoGmXZQjMiACAISqnCtRBEiKJC4CzDiJyox3CKpUVeVHCc5DidIJpwgqUZkRP0JMmLosJxOpLiRUlhORnFaQxneEHP8XoMZxlWEiUFwxkcZ4IgJ0keQ9kk/88vq1v/eNNw+3Hl3pyiGP/MOQtXL1ictmL52mVLVy9bunrRwuWLF6+cM3uBP3mK0exYvHxtRW1HeX33rYcVF649uX7vVaxnEkXyOErBIAYGG/21KEmwqnAwNEQNQwSggrQgBmgQjRoCAQRQQ1o1ogoDQkLCxo4d9+mo0ZRWvXbhz7tTF2RsXp21Y132znVZu9Yf3Lkuc8fagzvXH9yxPmvX+vSdG0oKT/z55HFVVUVjfWNddW1dTW1bS+vfPNzW0t7V0dnS1Nzd2dXR3t7c0hL0V/b29vb29nV3vWtp7li1ck1MlCchzh8fmxgVEetyRJoMFr1s1MtGRW82GqxGg9UgmxTZbNCZjQarJOhSVy59/ODWtEnJimxSdIqiMyg6s1E2m/QWg84UhLEim4yySZFNBsmol4xGncmsN/riY25dL125cplBbzIpNr1OmTHj58rKyo6Ojrra8nM3H1x6WHHpzuPyioqujra7D57ExXntVqfT7nLaIxw2Z/qve0sKTuzdsCZWhy1KiY8RCBcZFsOGr5+dsnftsoKcfa8eP6ouf1NVUf76VfmL58+fPX3+8P6j4uLz9ggfwtpgxgbTVpRzoowdxE0qWB8KSqGQjAku0eZzxE0t/e3+s9fV5dVNVfVt1fUdNY1vCy/cW7Bqb9qW3PW7C7Znntt3+HJu8d3DJfcOFN7bdujW4m2Xdxy5W1H/9s+XdS/f1JVXNz950xSbsoCzJEqOJMHm5y1ezpwYtElK9mTR5udtPsHmJ/TRmBRJ6KIpJfZ9uKwlkbF4WauPtXpFu5+3JLKmBFIXi0nRqBRJyFFaxo6JkSrS9K2K+UnDA6RFTVppJZa3JPDWxKCFkzbFkYYYUhdNG2JRKVJNmiDGivF2LWMNx5VQRA6F2IkANVHDjlcLP4XT40Ph2dOnnD+2/8yhXacO7Tp1aNeZ3F0lh3adOrT79KGdZw/tPHd47/6pZJ5v7JHEMR9sXrGIQSlIA8NqLQZAsBbTamBQA2k0EEEwCEqwrI6kOJJiZZ0ZJ9ggehGU4gUDy+mDIjOMUmFhIACigmAIYliQFJygaEoQRCOOUywrC7IZxWmGEQVeT+CsIBg4XocTLMfrOF6HoBSGM0HnVlDcEkQDx8o4RlMkJ0sKSXIEwXGsoey3e08qmm49rjx4ojQqaVbKzIWLlqYtW5q2esXalcvTVq1eN2/eopkz5k1KmWZ3REXG+h4+rahs6L73tLbsxpMb9154vFNwjCFxBtJigBrWAhgM4ThGa9SQKlyrBTBQjQQxrAUxBCYgEEW0GKCGQiaGffnFl59+Mur7cV/8Ms27bdWcX9cvS9+6OnNbWsb2tIztaenbUjO2pWZsTcvYlnZgx4ays2eePXteXVPdUNdYW13bUFf/9+63o62zvbWjq6Ortbmls72jrbWt5b8w3NfX193dU1VZN3fOgkRPktsRHeGKjoqIjY6Mc9jcZqPNpFgVvVkvGU16i0E06gVFLxoNssUgm6Yk+R89vLF5w1q9oJgNRqOiGA1Wo85s/MvkbDRYTAaLSTZbDBaLwWLWW4yySZH00yf7b98omzd3tslktVvdRoMpNibm0aNH7e3tba31FXW1Z2/ef/TiWWtTRXtb8+NHT/3eFLvVabM4LWaH3ercsXXr1bILeft2+sx02txJfpcpWoSj6IlpP3sLMnbv27L60e2bNeXl1ZVvyt+8fvXi1csXrx49fFxWds0/aQ7O2SHSgtA2lLPDtE1LmFWwPkwra1CFlCIFS2K0b9b1u3++eF1bWdNaVddWXd9ZUdt14HDp8nWZG3cd3Zl5elfOhQNHL+edunu45P6BwnvbDt1euOXS3uN339R1Pn1R86aqsbK+7dq9V+boaZIjRXQk8TY/b/VxFq9g83MWL2/zcxYvZ/MLNj+hi6aUmOCQJM6SGMzZYUwJrMXLmD2MKZ75O69HiWeMcaQ+WkvbUMENMLbvNewPahYkrZgUxRg9rNkTdFlSSux7D7YhllHiIM6pJkwQZ8dEF8TZ1ZRZRRrVpF6NSRpMr4INoaA8UcPynJh/cPuZQztKcrefytlZkr2jJGdncc6OkpxtZ3O3nz20e38Kdsz/bX7Stx+smjNNq4a0AIrCOAYhsBbRqLWAGoIAlKY4DCUlyciyIkEyOr2FoDiK5hlGArUoy8k0I9GsSOAcoMVUagjUoqJoIAmO42RJNqEYSZEcLxgRlGRpiReNGMFwrCwKBgJjeE7H8bqgQfqv4Wk0htICr5dEBSdYiuL1OnMwmkvgdQKvIykegogNm/c+q2y+8ajiaMm12JQ5ST//smL1plUr1i1bvGrF0tTFi1YuWrh81sz5k1KmRUXGSzpLYcnFupa+R6+aLt58euvBq4TEqShMEhgNQzioQWEQQyECQ0i1SovAhEoFgQAKaJBgNq0WQAA1BGpgjUo7cULo55998cnHH4/86N92hd+4dMaO1b/s37QyY0tqxrbU9K2pGVtTM7amHtyelrE99eDeLVcuXnz67HllVVVdTX1tdU1DXf1/8XBnR9t7cavjr57hYE9iT09PX19/V/e7J4+f/zx9dkrS1OiIeLcjKsIVHeGKdjki7VaX1ewwKVZFVgyi3igrBlHR8XqzYjMbbVaTpagw7+b1S26r26yYLWaTyWANiszBH1rNDovJbjM5HCaH3WSzmexWk8Nuti5dNO/h/eszZ86wWh0Ou9thc1ksts2bt7a2tXd0dHS2t3W0tXR2tLR3tLW2dRYWnjab7Har02Fz2W1utzt69YpVN65cPJq5J8UprJzpXTFvWoKJjePUk2zc6dz9OXs2nzqWU1deXv7qRXXVm4o3la9flT/989nNG7+vTN2K0hYQNyGMDeWdCGsPWrXCIR2AGWl9tGBO8E9beP/xmzdVTVU17VV1bdX17X++btq8ryBty6Ft+/L35pzbnXsh8/iVw6fuHD37MP3k/c3ZN+dtKMsqfvCyuvXF6/rK2ubqxq6CszclR7JoS5EcyZIjmTMHzcx+3upjzYmsxcvbk2hTAqnEchYPbYwjDTGMycOZEnmzl7f4eLNXsHglm0+0vq/Ag3GzlC4GomwI59Aytgkg/6OKgWkbykXQhnjR5mdMCaQhjjTEseb3rwNCF6PCTRrSHAzW07I2kLGCjA3m7AhrhWmTFlfUiE6NSioATV0y++zR3acPbS/J3XU6Z8ep3B2ncnedztl+Jnf7mewd+3zaI95v8pN+/GDJ5DggTK0FEBQlYS2kBbUaDagFUBQiWUokcUYvmVlaJAlWrzdjGEVSHI4zAAgzjEjTIsWIFCWFhGk1GhQAEFE0kARLkbwoKgRB05QoiGaCYDhGJ8lmiuY5TidLRorkBV4vCgYK50XOIAkGEmdxlCEwlsBYSVBYRiYJThQUWTLiGEvgrCybGFaCYCIiMuH2vec3/yg/ceamJ2XuvCVpi5atWb1yXdrq9WtS1y9etHzhwuUzZ82fNmVmTLRHkk3LV22qaep5XtV+6dazWw9fJ3inwRBB4AwIopCWQGGSQGkcpcLDAAQm/zdFOphWGx4GgAA0/seQMZ98NnLExx99+GHID19vWDrz4PbVh3/deDx9a37mthOZ2/Mztxdm7SzK2XUyd1d+XvrN3649e/6ysrqqtqa2rrq2qaGxvbWts72js72zs72zs70rqFG3Nrc0NzU1Nze3tbU1Nzf39PT09vZ1db27cf3OtKkzp6T87EtIcTujIt0xLkfkf2HYYtIZjbISPB82K2aTYjYqZr1sWDB/xuWykslJyUa90Wgwmow2q8VpszgtJrvN4gwulyMyaBpx2t2R7pgIp3vD2lV3b1+ZMmmy0xER4Y6JiUmIifK4nJEZGQcra6u7374dHgoMDQ03dbz97eZdjzfZqFgjXZERriib1eV2Rc2dM/f6lbLio1nz/FGz4ky71i5NcuhjWCBBB29dMvP6qWM71yytfPFnXUVFdVV5dWVNVUX186fP79y6tz/jMCO5QMKEMDaItSOcAyTMAGYM8jCjj+FNCbMXr3leXlcexHB9W1VDx62Hb7bsK9yyr3BPZtH+w+cPHLuclX/1SMntw2cepBfe35R9a9bassNnHv75uu5NZXNVXVtVY/ferCLRlizZUwSbPwjd4GeQkFmLl7P5MX0sZYyjjXGUEksqMaw5QbT6ZUdycBuss6fI9mTB6mVMCaw5kTZ6KEMsKUeDhAXj3AjtCId1P6logDARUnTwvUAqnmBrFGtO5K0+xpygZR1qTAEIk5ayQLQVYewo58A4V3CIHMJYYUqBCB2Iy+EQHRflPn10z9nDu0sO7z19eGdJ3s6Sw3tPH9515vCuM7k793mB4/7vCyeFfjDJQqEqFQwiMEKAahBUAyAIaQGUwDiOliiSlSUTTfMMLeh0FghCKZKDIVILIsEIHpqVcUr8YYIKAAmVCuJ5HU1yDCkadFaKYhlakmQrSTIsLcuSmSI5hhElnQkjOJaRJd5AYhzL6gRBj6E0y0osIwXPmXSyhaYkAudFQWEYCSdYlpVknYkgOBRmDmbn33lccbzoamLS7Nnzlq9YtX7ZstRlS1ctW7oqbfXahYuWz5qzIMk/OcHjt1hcUbH+R8+qyxu6r/7+/Mbvzz0Jk2EIpwgWAFGtFkdgkqZ4DCHVYQAGk6AaUaug0BBNeBioCgfDw4DwcDA8HAQAKHyi5otPxnz6yegRIz4Z+Z9/zZscW3J499lj+y7kp5cVZpYWZJQWZgZvzhWkl+Rn375568XL15VVlbU1NfU1dc2NTcHzpCCMuzq6g/pWS1NzfV1dY2NjsA8xaPDo6Og+VXw2yT85xT91UtK0CHeMxWR32COcjkiHzW2zOG0Wh93ksBpsVoPVbnbYLU6b1WG3Oy0mW6Tbfqn01IG9uyxGs8PuttvdTkdkkMOD74LgcjmjY6I9MdGeuJiECFfElo1rr146k+RNiomKj4tNjItNjIv1RUXGRURG/bJo4aG8QxcuXCgqPr1p6/aIyBi9rDcaLHarw2ZxmIw2q8XhTUgsPVN8rujo2oWzkkzkr+sWzYh3eXSEVwfNjTPn79tydN/2C0XHmmqr62vq62rrK8srgxg+cuyUwRIHERaIsgK0RcvaANwEYqZwSKclzIw+hlXil63bUV7b/LqyobK2o6quvbqp48K1h1sPFO7NPpt+6EzGsdKDBVdzi64dOX07+9S9vSfubc65M3Nt2Ynzj56+qquqbq+q6yiv60zdmslbk0VHSrB+Fv4qp4OlMmf1MaYETI5mTB7GFB/M6BFsPsmZLLsmyc7JOtdUyTFZcKQwVh9lTiRNHlyJQ+VImHVClA3n3CBpC4GkH1SUlrVRSjxlTqDMiZQ5MQh40ZrEW32EPhak7QBu0uBGFaqoUaMWN8GUFaPtCGODeSfEObSUESYViFDUqMyyXM6v684fP3D66P4zx/acPb73bH7GucL084XpZfn7DySBhZMnFM8AP/CS3yHqMBiEYC2sUQFAOIhAKASiNCWyjITjtCQZCZIjKV4UFUiLMhSvBVAMJTlWoimeFXQwzv7wYygIYCFhGo7XkTg2Cjk2AAAgAElEQVRDk7xisJMkT1G8JFsoimMZSZbMFMlSlCDIRhRnOE4vCwqBsRQtcbweDdoweR2CUgTBioIiCgqOsTQt6fQmnGQJgtXrzaJg0KjglEmzbt57npdfGpv4c2LyjBWr1q9Zu2nFitS01PULFyydN2/R7DkLpk2fHR/vcziiZZ2tqORyTUvfvafVV248jo1NRiGSJjhAA0MQDoIoTXIoRKjCAEANaVSQKlwbHgYGT5U0ahgEEJVKq1aDoRPCR40YNXrkqI8/Hvnh//xDxIGinJ0X8tMv5GdcyE8vy08vK8gozc+4kJ9+Nj+jpCDv97t3n794WVVZWVdT21BX39zY1NbS+l8Y7uru7Oru7GpraW2or6+rq2tubm5obHz37l1XV3dbW8fePQciI2InJU+dOunnRE+SxexwOaMiIqKdjgi7zW2zuuwmh1VxWBSHWbGbFFuQYB12l8thT12x6NedmyNdzghHVJQ7NsIVHeWOcTujXI5IlzPSaXfbrU6XMzIyIsbtioqKiomJjkrfv/ti6Wm/N8kT70tI8Pu8yd7EZJ83OSkpxevze31JU6bNmDJt+pQpk+fMmr1k0ZKlS5evXpW6Zu3ajRs3btq0JWXSlPxjeReKj+1auyLBgB7cvHzlnMlxMhnPqabY2U0Lphz7devOtMVPf7/VUF1XXV3z4vnzZ48f37t9//SZyzGenwFMAUkzxLwXt0DcGA7JWtLMGmJ5o2fjzoxX1Q1vqpur69pq6jqrGroKztzYmVH0a86Zg8fK0o+VHSy4eqjoRl7J3exT9/fn39tw8M6MdWUnzj14VdlSXddZVdv2orJ1zrKtgs0nOpIle7JkTxLtSUEwM6YE1pwQBBihj+UsiaLdLzuTJUeS5EgWnCmiM1lyThIdKbwtibP6GasPVzyoIQaVo3E5GhXcCOtEWKeGskyE5a9D8TBcj+iiCaOHsXgpo4ez+gSLjzd7WWMCIUdDjAMkzWpMCYN04ZAeQI0a2KDFTQBuBBkbxDkQxgaTJpg0ApgOgMh1K365eurQxaLssqLMsqLMsqLsi6eyL57KuXgyIz1JdXLKhNMzoQ9mCd8gWhWk1YLh4apwNaCCCYyCIYxmRYYWMIwWRQOG0TjNUxSv1cA0yQEqiMRZnpNYTpQMZgglf/p+gjpMGxKqYjiZJFiSYHSyhaQEgmQlyUgzAsuKOtlMUzxJCrxkJkmO5fU62UyRHM2IomTCCJJmeJ5XMIzBcQbHGJ1sCkb88JxOEA0UybG0oChWHGO0EHGi8Nz+7IKohKmTpv8yd/7SlSvXLluyatXKNSuXpa5cljZ96qyUyT97ElMiIxJ0OtuadTtrW/qeV7adv/y73RmHwhRHCRCAIDAeDN/UalBAA4eFqAEN/PeUlmAwLQhgGjWkCgO+/Hzcf/790UcffjR65MhPPvzPuE9H7Vq75GLhwQv5maX56RdPHCg7kX4hP6O0IOPMiYOni44/uH/v5atXleUVtTW1TQ2Nwc6HIIaDu+KgTbqzvaOpobGhvj4Yjvf27dvOzq6GhqbNm3f4vSlJvknehKRk35TYqASH3e12RzgdEcEzIYfNZTZZg5zstLsjnJFRETGxsZ642Ni1aauePn2wavXSKVMmzZwxY/bM2b/MX7B0yfJVq1LXrVu/ZfOWXTt2HszMPnz4aEFB4Zmzpy9evPD0zz+ePX1069btBw/+ePToyfPnL16/Lq+urq2vb2hsamxpa2nraOt829XV0/2u921Pf0/vQF8g0D8wPDA03B8YCqSt3Xhg3+7S4hMHd26ON5AHt6Qe3LUxxWlwwOM9EjArWtm1fM6WRTOO/rr15R8PXr98/ebVy/JXr54+eX79+oPps1cAmAHAjRBphUgrQlu0hFGF6CDKwiqxvClh1/68NzVNlQ0ddQ2ttQ1dz1435x6/tDezOP3w+dyTv2Ucv5R5/Lecwps5p+4eOvMw8+T9jTn3pqSeKyp7WN3QVVXfUVPf/vBpnX/masnulR0pOtcU2ZYsWv2SIzlIxaLdy1kSKSWet/qCu+WgHZqz+jibT7AnSfZk2Z7Mm72M4mGUeNwQSypxtCGWkKMQ3gVQNg1lVZOWEMQwdiLyE8ShukjKlMha/yJ5UyJvSuRNiYwuBmEcWsqqxpUwWBcGyWrEEA7pNKiiQg0AYdJSZoSxwJQZJhQQE8MB2h8bc/5Extnjv549ur/k6N4zx34tLcgoLcwqyduzL+GnE0k/npoOfDBf/gYDVVoNqA4LBzWQFoAogoZAnGZEhhZIkhMEA4KQFCOiMKEFEAKjNWqYZWWe1xEUz8smjRYZ/2No6AR1SKiKoAWa5HGUkiUTRQgUxcmSiSZ5imR1kokiWJLkRclMEhxNS3qdlcBompEk2RLEsCAYcZxFEQpDaZaR9LKJpniaFBTFGqR9UTRIohIyUb1w0aqdv+Y6I/3zF6xek7ZlbdrmtFXrli9ZtXzJ6kW/LJs3Z9GUqTPjEpJiYryK0eVNnvnsTVNFw9uy3+4rJjeBcQzJa0EUgXAEwhmKhzQIgZCgBoa0mBZAYS0Ba3EYJCAQg0BUCyDqEM2XY8b++5//+ec//vXxRx+N/njEyH/9c1K843JxbllhZllBRtmJAxdOpF84kVGan3HqWOb5kqI/Hj54/epVdWVVkIeDnQ9/WyyDSA7CuLmxqb62rqmxqaaquru7u62tvbKiZvmy1cFNbJQrJjHO709McTujoiNjI9zRbkdkVETMzzN+zs8/XnK6uKzs7JWrZb9du3zr9o3f/7j76M+HbypftnQ0VdaXV9VV1DfWNrc0tra1dHV39vb1DA0Fhv9vr6HhocDw4ODwQGB4IDDUPxjo6w/0DQz29AcG1m3cun3rpnNF+Xn7dica2c2LZhVm7183f0YkA0SRIXGsZl6MZf2spLVzJl8tKax6+aK2urayourFi9e37jxcvXYnSpsh0gJTNoi0IrQVpswazAAzNs4YL5gTsvJOVjW0VTd11jW1VdS23vmjPDPv/IHcs5lHyw4VXcs5eS274Hp2wY2cort5Zx6m599Zk3Frcuq5K7+X1zR2VdZ11NZ3Xv/9lds3X3b49K7JOucU2ZEs2pN0rkmiPUm0+SWHnzUncKZEyZYk2vyizS9Y/bI9WbT7Rbtfsvt5S6Jg8XLmRNbooY3xrMXDmOIpfQwpReGCG2YcAGkOx00hsOGLH7XfqghCF00qHlKJY40ezuwVLD7B7OWMHlqOxjgXRNtA0qzBjQBhAjCjBlUAVFHBeg1q0BJGhDKjlAUlzTChV2tZkyQX5u4+d2zfmcN7iw/tPJ9/4GJR1uVTuaUn9u9PHH8i+ceTU8I/mCV+hYROBELUoFqLIIQW1NIEgyI0w0kkyWEYw3EypMUpWgA1MAThwYB1STYynB6jBF42havBCePDJowPDw3XoBhNETyGkJJgpCmRpnidbKJJjiJYWTSSKEXgrE5nYSieYWRZtpA4S1OCLFtxgqYZQZYtFMljKIWhNE0JBtkkCQaK5HlOZ9CZKVLAcVaWjAhMKIp1+apNEdHJS5etS129eW3a5tTVGzas27Js6erFC5ZPnzY7KWVaon9yVFSC1RZttsdeufGotrn3tzuPdQYHQ0kEymgBFNZiOErRBAupYQzEMAiHQBQCUERLQBoMArHg0HNADYVNCB/3+deffPTJv/7xr3//zz8/+eijUSM+pKCQsycOXjx5sKwgozQ/vTQ/s/REZumJjOIjGRfPn3706NGb16+rK6vqa+uCPNzW0vrfVBxc78vpuvrmxqaqisrOzq7m5tY/nzyLi0s0G20xEXF+T1JirNcTmxgdGRcdGRcXkxATEeeyuZevWDYw2Ds8HBgeHhgaHhwcHhocHh4cHhoeHhoa7h8IvBsc7h8aHhocHhocDgSGBwLDgaHhof9PbAav4eH366/Hv78NDA4FAoODfYH+dwN9bwfe9Qz0DAz2DvS/6xvo6Qu86xvoX712w6oVS84UHsnP2j/JKiz2ReXt3HhwU9oCb0QEPjGWVpk13013SvMSnDtXLnh1/071m/LXr948e/7q/oPH+zMO04IdJq0Y60Roe3BuC4gbEcYumDw6uy//VGl1Y3t1Y0d1Xcuryoarvz8/kHv24NGyzGNlh4qu5Z26mZV/LffkrZziO4fPPcoovLfy12uTVp+9/aSuuqGzora9pr7zzKX7xqipoi1R50jWOafIzmTJkSzak3irT3amCDYfoYsOmiJ5s1eyJcn2ZNmWzJkSGUMso8RxJo9o9f6d1EMZYlhjPKOPpeVoUopAGLsaV0K0ugka8fNvNeMmwLgUSRjiKWMcHyRhi5c3ezljPC1HBzEP0TaAMGlJC0RZQdIMkmYAN2owRYMaQMwIEUaYMEGEQQNxNE4fydh+uSirOGfHqUO7LhVllRZmXi7OuVR4INM3oWjy+JNTwj7w01/CEydCYUAwH0er1XKMgCEMw4o4xiAIRdMioIIJnFWrIBQhQS0KIYSsN1OMjmQNvGgKDVWHhmhCQzRqjVYDoCTBowgpiUaGlgic0UkmnpGCGKZxliK4YFFNUZJOZ6VJnqZ4nc5GURxFCXqdlaZ4muJpWqRInqUFnWxkGYmhRZ1o5Dk9TnAMK+lko1aL6RV7vHfqytTNS5atXbN269KlaatXr1+0ZOXyZalz5yxMmTIj1uOPi/ebLRGy4jh2srSupffG73+KslngdBhMQlocAjCK4CichTWoVgWhIA6oIK0GRbSEJhzSAgiggUANDKi1IT+Fjft83BejPx/5n4///Y//+fc//vHJRx9++9Xo3P1brxTnlBVklBZkluZnBTFcdPjA1UsX/vzzyZvXb2oqq+tr6xrrG1qbW/43AAf3w8H2w8a6+pam5sryira2tsbG5tu37nrifZHumMQ4ry/enxCTGB/l8cQkRkXEJsR5E2O80a6YhQsXdHa29w70vBvo6Qn09g8HAsODgeGBwFAgMDzYOzjQE+jtH3zXP9DdN/iuZ7CnJ9DXGxjoDQQGBocCQ0OB4cGh4cEgav9/r8Gh4cDgUF9g8F1/X3dvT89AX2Cwd2CgJ4jhwFBg05btSxfNLzl57EzBkVmx1l8SXbvXLMnbuy190yqfkUrUIQkSLKvGxcrowuTonasXPb5z682LF69evX70+M+TRWeNljgANSG0DWFsCGOHSStMWgjeJZkTFbf/TNm1uuaOqvrW8qrGNzUt568/OnDobG7BlawTl3OLrucWXc/Kv3ao+HbOqTt5Zx7klDxavf/6lNRz9543VdW3l9e21TR2Hi68IjknyQ6/Lghdmy9YMAs2v+RIZkwJqBgpWnyS1c8aExjFE/zkjB7RlCBZvKL1/TA02hhHGeMIXTSlj6HkaJx3Y7xTS1nUmCEEFL8PocZ8E/5dCIpLkZTiIY1xtD6O1Mey5kTO6mONHlKOwgQXxNgR3gmzdoi2wqwdZu0wZwcZq4Yyg5RZjRpAwgTiJpBQAEQEAWzXplWXi7JOZm27cHzfxaKscyf2Xy46eOHYrmzfhOJJPxZODvkgivgeUYXDgBaGMEiLYijOczoMZWiaxzAaRSkMowE1jCO0KgzEMFoLYSTFyToTxUgMp9C0PHFCmEqlnTBBpQGg0BCQJHgYwnnewLE6gmBEQeEYCUcpUVAogicJThSNNMkRpKiTrcEcab1soxiOIFidZKFJnmFEWTKSBEeRnMjrJNGAYwxDCnrZRDMiQTKybMBxekII4PFNXZm2ZfGytes27NywYcfKVetXrFr7y/wlc+YsmDJ9doJvUnRMosMZw4rG3Qfyalt6frv5kOF0Em9AYRKCSK0WZ2gRQ0iNCtSotDhCacIhUI1oNahGBWk1MKiBg+fDIRPCv/x83Fefffn56DEf/+fD//zPPz/6178/G/nRljVLrhRnl+bvLy08WFqYU5afVZqfWXjowNXLF54+e1pRXlFTVR3k2NbmlmAhHWxUCgK4u7P7bdfbjrb2utq61pbWqsqq+vr6+vrGC+fLIiNi3c6omKj4uChPQkyiz5Pk906KjfJ44rxJCcl+j3fRwgVt7a19gb7+QO/wUE9XS/Wbx9fLH5W9fHTp9Yv73e/aBob7+wPv+vs7+wbf9QR63va9e9vX+7avrzcw2BsI9A8GAsNDg8ND/ycYHh4eHhp+D+Oe/v7eQH8Qw70DPX2D7waHA7v37vtlzs9nSwqvXy5dNCV+6eS4ZTNTjmceOH0sb+Gk+Hg9PifWNM0tUxO+jJaQOfH27B3rH9+9+frVqz//fH7z5r0lyzeDmDEYcInzToS2QaSFEFyiJcEWM+nKjd/rmtorapvKq5rK69pOlt7Zn3s2t/C3nMJr2QXXsguu5xTeOFR8K+f0nbyzDzOLHqQeuDFlzbn7r5or69oq6tprG7p2ZRbSFp/sTNIFS2WbV7D5eKtPtCeJ9iTCEAdyLlIXzRrjaUMca0oQ7UmiI0m2J8sWn2BOFKzeoOOK0McQ+mhcF0UGR67wboxzAbg5HNGPV3Nf/4R9/nX4dxNRQoqkjQmEIRYTo2jFQ5sTKVMCbfQEJ7bAvBMRXIjghHkHzDsQwYmIToh3aFkbwjtA0qylLABhAggjgMphamzR/GllJ7POHd17+WTG+YL08/n7LhYcOHVwQ1bij8WTfiicHPKBCQ2FNSotAGAIRaAEiTMsLSEoSdMCCpMoSiIwDmoQDCIAFUSQHIwQHCdJkoGiBJbRoQg9/seQkDDNd99PDA1RTZygITAOBNFg5zCG04JgYBkRQymW05Mkj6KUKJtoksNQTpatLC1SBCeLZoJgMIyRRDOBMxTFyzoTSXIkwZIEK4kGnpVpnBM5vSQrOMlQNCvJSrgGtbs9S5avW7Bo9fr1O9NSt6xJ27x8edqK5Wlz5y5MSpnmS54a6/HbndGMoKxI3VrV0H227DpB8TyrQyBSqyUAEKNoAYIwAABV4RoUIlShoCYc0gIoqIG1AKwFEFADawEkZEL4F2PGjhn9+ZeffjHqo48/+XDER//816iPPly/YkEwDfh8fuaFwtyLBTkXTmQWHkq/fvXS06fPKioqa6trGusbWpqagzz831V0V0d3V8fb7o63HW2dtTX1ra3tdXUNtbW1NTV12Vm5oqB32CPiYhJioz2RjihPTKI3IckT6/cmJE9Omuz3eBcumN/c2hgY7h8IdD65c+587oYTW2ed/XX+ic1TCnbOuVG0p63uyWDgbd9A38BQX2Cwv6e/511/T89AX89AX+9gf99goH9o8P8Mxu/Zemh4aGh4cHAoMDDY1z/YMzDQ0xPo7RvsGR4ePpiVk5wYc6mk4MG1Sxvm+hd77VMjDcf2bL919nTe3m3LpyX+HKFfmhIVryf4iV+5iNC5Hlvevh3P/3zy5+Nnfzx8lrZutwZXINaKCQ6Md8KMDaKthOjmTPFOz9Rb9x5X17e8qWqorGl7XdOWU3j519yzuQW/5RRezym8kV1wPTv/Wm7RzeySO4fOPjxY/Meq/denrjt/72VTeXVTeU1rRW37qs2ZtNknu5Jlq0+0+US7728Mc1YfrsQTSnwwHV6wJr4vs21+0Z4kmL282ctbfawlkVLicV0srovBdFGYHEnqolHOpaVs4YgyUSv9GM5+N4EYMy507A9aShdDGxMoYzypj2PMPsrko8xe2pxIGuJwKQoV3LgUgcsRqORCRRciODEpApXcqODEeSfGOjDWibIOgDKpMDkMZFKSY8/lZ14sTL9YlHE6f3/ZyfRL+QdOZa7PiPumePIP+ZNDPmBBNaQJ1wJqHKUwhKAIjqOloIUYBGAMozQADIIwBCBaEKVpAUMpWVIkUU/TIscZADX8/bc/ff/9xB9+DJs4UT1hIoBhLAAgOM7xvJ4gOJ7X85yMoxQrGFhWh2OMJJuCHf+SbGFZmaEFnWwlSR7HGElQcJyhSE6WTTQj4DiNoQxB8LJspEmeJnlZNnGcjqI4jpNxgjea3HPmLvXEp2zdvGfDuh3r1mxZtjR1xdK0+fMWzZg5z+ObFB3ntTujWVFJmjL3+evG4wVncIKnSB6BCBjCIYigKAEEEQhCw8I0gAYJDdGow7VBEoYAFNTAGjUEAvBPP0784vNxn44a8+VnX3728ehPR3wy+qORn4/6OH3HussFmReO7buQn1lakH0xP+v88YyCvIM3b1x7+vRZ+ZugKN3Q0tjU+tdm+L8w3BVcHe0dtbV1LS2tTU3NTU1N1dW169ZvNugtLkeU2xkd4Yp2OiKjImJjojxJvilJ3sl+b4ovwbd4wfzGprrBQNfFwvRfVybtmWPdPolb7yX3zrac2jz51Lbp5zJWtFQ9HBzoGRjoHRjs6x/q6x8K9A/39wR6ewIDvYH+/sGBwaFAYCgwNDz4v+A69L9A+zcB//U4NDQcGBruHxju6x/u7x/q7xvuGxjqfttcdSZ75+5F/qvZm27kbTu3c1H+mmlHUqeUbFt8OWPTqd1rti6YunvV/GSLsHKyJ4ICzOqvo6jQWQnO4qO5D+/+/vvth2s27NFSJpCxwKwD45wwbdNSZpx3Ccb4GP+su388q6xtraxrrqnveFbRdPBY6YHDFw6euJJ78kbeqbtZhTcP5l/PLb596MyD3DMP0k8+SE2/PWP9+Tt/1r6oqH9V0fi0onnGok2c1S85kiSbT7QnS84UwZ7EWbySI5k2JVCmeN4aJFsva0kU7EmCIzlI0YLVx5m9rCmRMSWQShyhxGKGWFQXg0pRhC4aFdwa0hwCyRNAYbyG/T6U/Ozr8C9/0JK6aFrxkEo8aYgjlQTSmEibvJTRQ+pjUTESFdy4FIlJEbjoxkU3LkaQchQqunDRjQtuSookxQicd0GMVUuZwmDWaDIXHUm/UpJVWrDvXOGBssL9lwsPXDi09UDC1yen/HgiOeQDAgIhANACAEkyKEYROEOTAqRFSYJRqQEMo0LDNBCEARqYIBiOlYL9+gIv0bTIsvoJ40O/Gff9l198M3bsjxPDtKEqGNDiEESgCCWLxmA3ksDrCIxmWJnjDDhKC7zCsAaSpEWdmeUMJMHKspVmdATBSKJCM0ElzMxyMkXxKMqiOMNysigaKIKnKUkx2BhaYmiB5/Qso5s2fa7bHb92zZaNG3ekpW5ak7Z58aKV8+YunDJ1pjd5SlxissMVLcpGoy3m9v2X6QePEThPEiwC4QiM4yhNU0Iwe0ijhgANogrXqlVajUoLAygMoCCAhIeDqnDgm6+/+/LLcZ+OGjNm9Oefjvz0s48//XTEqHGfjzq4e8P1kryy4wcu5mcGNa2zRw+cPHb49p3bz589L39TWVNT01hf39LY1NbS+t+6dFdHR1dHZ1d7R1dHZ0dHR21tbXD2UktLW3lF9dx5C80mh9Ma4bBGOO0RLleUyxntskd5Pck+T4rfO8mbkLRw7i+NDVWvnlxeN818eH3y6V0zN6Ywh1Z6HhVvrr9//Oi65C3J7J1Tu4cHugIDPf2Bt/1DPf1DAwODvYHBnoGhQP9QIDA0MDQ8ODQ8ODg0ODQ0NDQ4NDgYFLP+t23y+/vB4aH+ocHB4cGeQKC1613fu6722ievb5z44/CGR/sWv8haVn58fXXRjqriPW/yt1UUbH2Tv/nF0Y23963aOcd7bN/WldOSFvvjp7utdnh8FBGaKKPzfZFn84/cvX03I/s4KTnUpBmm7RjjgCgrQBlxwSUqnvikOb8/elFV31Hd0Frd2PHwRV163rn0o6UH86/kFN/MKb6VU3zn4MlbWSdv5ZY8zDn9YF/B/dX7b83bdOHes4aXVY3lVU2PXjcnTFsu2P2SI0W0+kTbJNGRwll9oiNJtCcR+ljW7OEsiZzVx1l9nM3P2ZN42/sDZMHmD2Z3sKYEyhiPG2MwJQY3xOK6WFIXg/AuFa6EaqWfAPa7UOLrCejn34NfTUAwKZKUYwldDKnE0aYE1uTjzH5Kicf1MbDgQngXzDkhNpiYGUmIkZQcRUhuTHRjYgQuRRKimxDdhBgBM9aJMBOmIjalLrt27tC54wfKirIuFOy7eian7OjOXz1jjyV9e9T30wfBWYcwCDE0j+E0htEkxkIgQuCkKlyDInjIRBWCkgAAcZzMsiJFcorBynIiRfEUJX3z9fdfj/3us0+/Gjv2x5/GqzUAFhIK4hit1WKyzkQQLMvKkqgED5NYVoehJM8ZeN5I4JQoKTxvJHFWkswcZ6BIVi+bOE5HU4JBbxN4A8OKDCOTFEeSXDDBiyQEgdfLksLSAkNLJCVFxfqSUmasWb9t7fptqWs2L12+dtnytMVLVs6cNd+fPDXe44+Iihd1JoI1lJy/vnX7fgSmg8MWtQBC4AyOMcFkPxBAIBDVat5niWFaAgEwCECD6Zbjvvp67FdffzZ6zKejPhs1cvQnIz4ZPXL0yA//xSCavL1bfzuVF5SmL+ZnnDmyv6TgxO/37r14/ryyorq2trax/v1++L98Wh1/GafbO9s72tvb6/+62to6/nz2IiExSRQMbntUhD3KaYtwu6Ij3DFuR3RMpCfFNyXZO8nrSZo9c25NxZM7Z/ZkLnJfzljc8qDw14Xuxj9KXp7be+/EmoNLnBkzdGX7F3e3VA0M9/cP9vUP9b0L9Da0dvQF+nr7e5s6e/oHA28H+rt7e/sGBrt7BwKBgd6Bwb7A4PDw8ODgUGBwKKhm/cXRQ0NDQ4ODQ8NDg221VU8unX5+Nudl8a7y4m3VJ7dXHt/y6sjaqtP76ssOVZ/NLi8+UFmyv/JsRuWZzPLiA8fT5uRuWlmSm56xZe2ynydHi6QTDU0UEJ+eXDlr8pWyCycKTpudiSrcgDIOnHHClBWkTYToFo0JvikLHz59U1PfUdPQVt3UdeP+q71Zpw7mX8kuvJZbfCun+HZ20fuVW/Ig78wf2SVPUvffXLit7FllZ3lta1V9+71ndW7/PNHh17kmSza/aE8JClqSI5mzeGkl/n3joc0vOVNER7LoSBbtSYLNFxSuWQbk4KAAACAASURBVFMirXg4UyJj9FDGOFKJwXRRhC6G0scgvCscV8aDwrdh5DcT0K8noGN/hL8JIwldFKWPJ/VxlCGWNnoYYyJj9FKGeFyOhgUXyNg0pAViHTDnxEQXLropKYIQ3Rjvwng3xrtwwUWKblx0h6H6n9TUhFDMZbecK8y8VJx78WRWaUHGlbOHT2at3+dXH54CHEzWfKBVa1AIhbRw0NGBohSKUqAGwmBUo9JqQUStAgmCgWBE4PUkydIUr9eZGUYgCA5B6LFjvx371befffrVt99N+PGHMADAQkI1WghXayBe0BEkR1GSJJpwjKUoXhQMOEZxnMxzCknQoqjIsoUmeUky8rzC0rxeNgVjLg06u8ArDCtJOjNFcwROs38JXSTB6WQjz8kUJSIow0vGWE/y2vXb16/fsXnLnpWrNqxYtXbeL0vmzlmYkjwtwZPkiogVDRYQYQ8cPJ6WtgXWvjdIg2qIJNggAwcBDGpgUANrQRRQQQiAoSCuBbHgtPFxX30z9stxn40eM/qTTz8ZOWrEiBEjR34ycsSIj//9LwpQHU/fdakot6wg/VJ+xpmjB86eKvr93r2Xz19UlVfX1tY2B2vp5pbg2dLfu+LgfXtbe3t7e0NDQ319XW1tbXt759OnLydN/tlidrrtUW5b0NUc4bC5XfbIKHdsYrzfG+fzxftnTJ9W8eLei7L03MURR1bFlV/NzlvlvVe8rf35xXNbp6fPkTNn6o+nJpTfP9c79K5vMDAw1N/W0/OitqOtp//twEBl87u3A4GG7reNHd3v+oda3wUCw4HuvoG3/YGB4eH+wFD/QGBwaLhvYDDwXpkeGh4e7u9qr/v98oujO/5IX/bq2JaWq7ntt4+1XM2tPrOn9uz+xitHGq4er7t8rLbscP3Fw/WXjzVcza88c/DS9sV7fpl8p7TofGHelVMnU2fPimIRv4GaF2tJsUuH9+0qLb2UNH0+SCo456KECIxzakkzrYuSzN7JM5c9eVVV29BRVd9a3dRVdv3J3uzT2YXXck7eyCm+nVN8O7PgRk7xndxTd/NK7h8++yjn9JN1GbeX7Sp7Wd1ZUd9W3dD52/3XxpjpgsMvOVMkm1+w+iWbX+98n0fJmxIFs1+w+kW77/1psDVRsPl4S6Jo93NWH230UIZ4RvHQhnjaEEsZYgl9NC5FYmKElrKFwPJ3Kvrridi4H5Gvx6Njf4K+DsVJfRRtjKeUOMbk4a0+1uRjjAmsMQGXIkHGHo4Zw1FFhSoAYVJjBgAzakkLxjjQ95PZXBjvgGmLCtZ9H0b+EIqHghxJC9l71x/ZuWzjrIgd8737Vsz8ddWU7CVxh5bFZS2O+0ALaDGEgGEsOP47aF2CQAQCIK0GVqtAGMYoiscwQpaMBMEwtCjrzATJYhir0aBjPh/7xefjxnw2dtzY73/6KSwsDAwNAzQAogFgihZIiicIPohhmhZkScFRkmFEUVBIguZ5vV620iQnSSZRNJEkK4mKJJoYWtLJNlFQGFqUZbMgyDhGUSQnCvpgKB/DiDq9iaQEHGMZRoqO8aau3rJu7Y7VqzampW5anbph2fLUmTPmJSdN9XknuSJidSYbiDDLV22cN28pBOIUwWEICYEoiTMQiKIwoVFpYS0WnCquUcPqMG0QwxCIAWpYFQaM++qbr74Y++moz0Z+PGrUqE8/GvHRxyM//vijESM/Gvnh//MPlyJdyM+6WJBxMT/91JEDpefO3rv/4PnTZ1VvKutqa5sa6lve83Dr39L0f8fxtLW1NTQ01NbW1tbWdrR1vnj+ZsnSlRGumBh3vMvqtpkdNrPDYXM7bO4IV7QnJiEhxuOJjJns8754fOvFpax9CyOObEx5devI9cOrrh9a3Vlx9+KBhenz5AOzjEeWxv55fn/vu7qhwLuhwZ7W7u6qtnc1bd1vAwOv69+2dve29PbXtXZ39w42dPb3Dw129PR29vT3BAZ7A4Nv+/p7BwI9AwP9g4ODwwMDQ/29HR01d2+8LEyvzEmrP7Gp5vT+uit5FWXZL0v23jq47PT6n6/uXHzj15W3D6Q9ytn0pmBPc1le27WC2vNZDzPXZP7iLz1y4ELRkTsXz908e3ayy+o1cvPiLMlmNm3utCulpQeyjxidiZTopsQIjHVApCXYtDR19sqnr6trGtqr61prmjrzz9zakXnqYP5vOUU3c0/dzTp5KyP/etbJW4dKfj967uGR809yzjzZkH171d6Lr6raK+vaahu7T195KDlTBIdfsifL9iTB4hcsibLNz5u9jCFetPpFa7JkTxZsPsnhF2xe3pwgmBNZk4c1elhzImNKCCKQUeIZJY4xxBJSFCFFBhXpiaD4nYr+JhT/Zjz69Xjkq/HasRNRRHDichQqRRK6aNIQRxniGMVD6eO0jF2FKqFaXQgghQBSKCiFAGKYVtagRph2oKwTYR0Ia0dYazgkfj8e/X4CMhGgINZMc9ZNS2YvisI84D8moSOnUl9MN3y/LJZYk2LYOtv9AaxFSJxBEYKmBBQhYRgFNBCkRQA1BEN4eDhIkRxBcDhGy6KCYxTHSbyg4ARDUmJ4ODRmzNgvv/r2k5FjvhgzbvxPYRMnqMLDQI0aVqshDGMomsdxRhaNOMbgBBv8B5LiBdFIEjTH6STRjKO0ICo6nZUiWZ7TSZKJInm9bJUlE0OLOtmskxUcozGUIglWEhWaFgiKEySDJBlJgtMCqF5nXbVi49bN+zZt2LU2dfOypasXLVo+e86CqdNnJyQmO1zRZqsLo8RE/7QE7yQQRAmcgbQYChM4QgFqiMQZdTgIgag6DIAAFARQdTiEgjgM4KAGUau0qlDNt+O+G/Pp559+8tknH48aPfqzESM+HjFi5IiPRowc8cmID0d8NXrkrnVLrxRlleZnnMzbf+XS5T8ePXnx7GnVm4rampqmhvrWpsb2lub2lpaOtvaO1rb/hnF7a1tra2t9fX11dXVdXX17a+erVxWbt+y0WyMi7FFuW4TT5nZYXA6z0251uRyREY7ISEdEnCtycqL32aObj8sO7pkfkbXUczkn7fTOn58Ub3514/jdkzuOrI4/mhaXtcBxPW91T1dtIPDu/+XqPaOjOrdtQb8effv16L7jdd9zDklZSCjHCrtq5xwrl0o55wQ4B2xsYzA4HMDYYJucs8hJBCFAQuRscpKEcihlVa5S/yjsc27XWKPGHvWvfsw917e+NeecsE90D430TtpfdFsHbfa23tExu2vU6eqxjozZ3f2jDqfHO2Z3jNrsky6Xw+Oxuz12l8vp89m8Xq/PM+Vzjbe/Hrl9bfTa6a4j617v++fdLYsf7Fv98PiWB/Xbmrf8cHxpzbUNX9/b+eP9Xcvv7/jx+YFfOuu3dJ/f1XN+Z+vR9UeXvr956ednD++u27L2RsOZfRvXvpub/nlheq1F+Li66MyJI6fqz2UV1GBcBsZlwUQahJspTT5vLP1gwffPWru6+kY6e4Y7+sd2H21ev+f8tiNXdh6/vufU7b31d7YevrLj2PX9Z+8dbHxY1/BkX8PTVXtuL9t44VXHWFvXcPfA5L7jzUJ6lZRZrc2q1WVUi5Ya0VIlpVf7ZcD+ZWbBUiVmVEuZNWJ6NW+uEC1VfmUS+9Yuq5QxltGGEkpXyOiLaE0BIeQiTKYSMyaq+BgFFZVKRKfgEQlwWDwYGg8qSRMi5EB8DizmoVI+pinApQKYy1LgRhmkTVGJKYCYqtbIYT2AmWAqHePe5rBhUg5Ip8kRTUwKGh0PyVQsyOpRTTZFm5d9NHdRAV4C/GeV8j+qgP+tRP1/VKr/r0r0/63lZr4DqWACZRAIpwgOhnAIRBQKFQTBCr/DIwBzrIbAWYoQJEGPoqQg6gTeiGI0RnAJCfLQ0Miw8KjwsKjIiNikBFlqCqBUwLJUtUoJIzBJ0yKKUBrJSBIMhtEa0UCRDEELkiaNpjiO0+l1GRTFsZxOo7WQJMtzWq3WwtCCVjRrNSaaEiTRpNUY/e8XHKM4RhIlPUlxFM3r9BaO0yAwSTPaxd+uXL7899W/bFj5z9XfL1vx5cLFH338ee38D6vmvp9XUGo0Z4q6NFFvETRGCMYJnFEBMIpQCEioFTCOUvIUAAYQIFUFA5hahaiUMKLG1UpEpUQAJaRIAWLnxIUEhQXNCp45fVbArMBp02bMmDFr+rTpM2bMmj5t5qx//Nc3n9Q01+8+f2Tb0b2bLzc1PXn6vO31q4629s7Ojr6enqG+vtHB/lGrdWxoeNTfQg8NjwwND1uHhoeGhqxDfX19HR1venp6rQPD7e3dBw4ey0zPzc3Mz03PzcrIyTRlpRksJoMlzZRhMVqy0zILM3NqS8ufPb59dvfKX+aKa6q5X97Vn/nt465rux9f2PTiwp7rO79ta96x65vsMxsWuh2jDp+tf3Sid2R82G4bGLP1jY2Pu1xOr8fpdtncTrvXbfd4XB6Pw+N1eD1Or9vl9Ti9HqfX6/R5Pf6J15RnovVp15lDHcc3P9/x48NNix/X/dx1Yf9AU1376Q2vD6/uPPJb7/mtA017+hp3vjm5oe3Yuo7TW3sa9w42HxhoOnR9449rF757ev+uo7u31G1Z23Tm1OFtGz4pzi41MDV5lqP7d9fXn61+7wuYtUB0OkxYMDqD1RbyptKPF/7zeWtXV+9QZ8/w6+7BbXUXthxs3nrkys7jN3afvLW3/u7O4zf2nLy978zduoY/6hqe7j37dNWe28s2Nb7qHHvTPdI7YFu/4zjvH0pnVGssVZKlVpNRK1qqKG0RZyoX0quE9EohvYpLrxIzqqX0ar81D2MqY/1nYEMJZSgh9cW4tpDQFlDaQkLIJfgclM1SosYEgItV0jEKKjIVD0+EwhPBsAQoFdVhYi4i5sJSAWkoIXRFmJQPsRkAaU6FtSlqSQZqlJgRpNMRIYfQFtKmUiatlDIWY1JOCqyJk5NRSVCSkoSpdFiTg4g5GCp9Ul287tt3P84m8hX/mZv8TmbC/8hNeCc/5Z1i5f94B1IhJEajIE4RHAxiajWkUABq8C2G/eNlAmEYWsvzGoKgNTojJ+gxnIERKjoqISQkIjRsTnhETGh4VFRMYnxCamoKkJysBEEMBHGWkRCYFHkdS4skzmhEPcsIBMmJkpHAGZbR6HUWmhY4TqvVmCmCE3m9QWehKUESDHpdGkWzkmgw6NM5RiJJFsdpAmclycjzOoriWE7S6kwkxatA4oOPFq5Zs2n58jXLlq38bunyJUu+/2LhonnvfVRWOTe3oNScniPpLWqYVCghkmBpglMDMI7RgBJWKWEEwmXJSghAFCkqCEABBaRSgLAKU8khNYCqlLAyVR0TFR8aMjtgZtDM6bNmzQiYPm3G9OkzZ/x92oxpATOnBQRN/8fiz+a11O+5eGz70f07mpqbHzz44+WL5x1vOnp7evr7+gb7+ocHB0as1rFh6/jw8OiQv4b8GcRWq7Wvr8/Pw/19g91dfdeu35k/78PSosryosrC3KIsS3aaId2kTzNqTSad2aQxZpoyCrNyHv5x507jgVW1/KZPdDcO//CieXfvveM9dw933Dr26vza9qbNe5YWPG7aP+V1ONwTNpfL6XG5vU6Pz+PyuF0+p9PndHidk26bzWOzuWwOl8PmctrdLofH5fS4HB63v9xet3fKM9nT0XXx/JtjO7uOrnmzb2X36c2jt06N3T03dvvU4OU9nSd+e7lvVefprYPNB/ov1XWf29V1ZnvXud29F+v6mw9brxy/v3fNT++VNR05eOXciaP7tu1c92vj8cO/frfEACsLdVz9gX2XLjWtXLMR4zNgJhNns3E6g9MX8abST75a/ry1q7PX2tE7/LS9b+2OM9uPXtl5/OaOYzd2HLu5r/7+vtN39525u+/03QPnHh5qfLr3zNMVO27/tP3Sq67Rjp7R7gHbD6t3suYKKbNWm1GjTa+U0muljFrGWEYZSvn0KiGjWsqsFjKqWEulkF7lDwTnzOW0sYQ2ljLGUkJXROiLcV0hqS8idAWEpgAX8zAhB2YzFag+SS0kAFysnJqTgkUmoxGJcHg8lAJJmJiL8HmolE/pi0h9ESblI3y2mkxLBTWpoEaJG0EuA9PkU4YSxljGplUwlnLSWKRm06NkZFQylqikIUpPCHmErpgU89QQW5SXeXz32l2/Lf7QHP+FJuA9clpe6n8UK/8jO+mdd2AVSuEsBhEkxkAADKogFaAGAEitRhGUxDFaJ+hxhOZ4LUlzGEZodSaalRCUAiF8dnhUaGhkQFB4YEjEzODw4PCoOdEJslRVqn+spYRpWoBAnCJ4jpYwhJQELUVwBMb4w0pZRmPQpzO0yLEao97CMZIk6I2GdIYWJcloMuewPK/VGoz6DJYWOV7DsBKCUhQpaDVmjpVYRpQ0RkHUAyrEbMpc/cvan1b+vnLF2qVLl3/19beffPrFZwu+mjv/w8ycwrSMXENaNohQAABztMgQHKRC/P47gBKCIEyWrFQpYFkyoAZQpRxUKUBIiahkEARgaiUCyNRxMYlhoREBM4NmTg+YOT1g5vRZ06bNmPGPmTP/ERgwPTBw2rRlX3589eyhc4d3nD517O69e0+ePHn69OmrV686Ozv7+nr7BwatVuvQoHV4aHBsyDo2NDQ2NDw6ZB0eGhwcGBwYGOju7u7u7unu7u3vHxwYsLa2da5Yubq8pLqyrKaipCo/ryjdnGkxpFsM6enGDJ2g14vGDJPl5vWLztGOgys/OLiiqvPmgba7p6bc3V336tsu731ydm3L1s9Pbf5qcuiN12t3e+xur93tdbg9TrfX5fa6XR6H02u3e5w2j9PucTk9Lqfb4Qet3e2yu//EsNvt9PpsromBhzdsD+4MX23oP7ul9+jvXSfXD145ZL12ov/a4d4LOzuP/t565Nfuczt6Gvd1Nux9c2ZX57ldnY17ui8d6L5Q13V2Z8vGb5cUpX1VXthwcOeVxvoDO7cc3Lpp9eLFWkCGJ0Wt+ObLy02Xjp88a86qwLgcWiwguSzBUMyZSj/+8p/PW7s7e6wd/cN3n3b9svnE1sNXdhy7ufXQ9a2Hru85dXff2bv7zt45cO6Pg+ceHWh4tPv0kx+23lqzs+lV9/Cb3pE3vRMLv1svpFWKGXOljGoprUybNU/MrCH1xZSplDaXc+lVvOWtGQBvqeQsFf4zsJ9+KV0xqS8m9MW4vsBvlEdI+ZiYh4q5EJuhxAzJajFJJcSkUlHJeFQiNiceiYiHEpQszGVjUiGpLSS1Bbg2H9UUwEKumkiTqTVySK9mMlBdPmUq49MqOEMZbypn0spwbX4SJM1ORBKUjJo04WI2oS2kNIUkl50MUCaj8dj2X47vWvXrRxnLsyK+Nf3jc2HahrKIH80z3oEBGEcoWIUiIA7I1CAAgSpILgMwjMYwisAZgdWgEMkJeoxgCYLR6c0EyYEwAQBwWGhkaGjktOmBM2aFRMWlxMbLEhJkaiWSmgyAIC6XqUmcgyHCrx9EYULgNCwjETgriQaaEjhWazRmsKzEspLJmMEyEs9rjcYMjtcKosFszqUZThB1BkMGQwssq+F4nRpEUYQUeK1Oa2IZiaZFvd5C4CwMEcuWLv951brvlq36/vtV3367fMHnX7//4WfVc98vLqtJy8gzWHJwWgAhXOS1OELCIIahFIqQSgUIgZhcplLKIVkK4LfCUykgUAGr5DAM4qAKAWSqxLiU0ODZATODZ04PDJgZHDgrePo/Zs6cETB9WsDMaYEz/zZdyzJleTlpes3a33579epVW1vbmzdvOjo6Ojs6e7q7/GxsHegftb7F8Kh1aHTIOmwdHOwf6Onp6ejo6Orq6enps1qHh4fHBgZHTp48V1xYUZhXWphTlGHJTjNYTFqzSWtO06VpOI2G06QbTc1N9VNTjsH2+5cP/3phx5JT6z4b67j9rHnv+c0Lz21c1LDlm762O16fy+VxuL3+ck7aJybtE5P2SZt90uawTzjsEw77pNPhcLnsTpvd5bC7HDanfcI+4fS4nG6n3Wl3eb12t6338e3e86faD217uXv5w00L721b/OzEupdndj47s/35qU339yy/tfXbR3uWP9n786NdP/2xffmLul97zu/ubz7Yc37Pq8NrL65e8HNN9qdZ+u/mFd2sP3zpXMOKb74p1PJ5HJHO4UYOP3ns4OUr1z74fAkm5JBSPsFnC/piwVT64Rc/PH3V1dFt7ewbabn78qf1RzcduLzl0LVth2/sOHpj14kbe07fOtDwR925R3UNj/eee7S1/vE3G66u3tX8unesvXf0VefIewtXipZqbc67msxqjaVSmzmXMpQwxlK/SxZvqRQsVeKfpjy0scQ/UqYMJaSumNYVU/piUldMagtwKQ/nc3A+FxdycSEHoi0yWJOsFuPkTHQKGZ1CRsajkfFoRBwUk0qqKAsmFRC6QlJXgGvyUW0hIuYBuClZJcoxIyJk08YSLq2Ct1QypjLOXM6aSlW0JVbJxCpZJWEktLmEvhDTFZOaAhVljpOTPMvt/X1Z/e61+77/aEV21LfG/5wL/8dPWf/rJ9P/egdUgpAKUivUIACrFSCgUCEQqpSr/JYaFMnxnBZBKIbXoThLM6KkMSIoBajR1FRlWGhESEjErIDQwJCIqNiUhGQgMVGRmgwo5KA/OtAPYBDCBVGPIgRLCxwrYSgtiQaWEWlK0OvTeUHPCzqTKZNhRI7T6A0WhpN4QW805tCMwAs6vT6TpgSKkkTRBCMECCIEQWs1Ro7VkCQv8Dqd1gwo4bm1H6z+Zf3SJSu+W/bT4sU/Llr03UefLqyZ92FeYYUlqzAtuxDGWRilREEHqVEMIdUqBMcZAIBhCFcBsFIByVJVSgWkVEKAElYrEZUCRhESVCPyZFlURFRIUGjgrKBZMwICZgYFBQTPnD4rYGbgtH/MmvGPgJl/nxU0PTAkMGT27IgVy1fcv3+/ra2tu7u7t6e3t6e7v6/H2j8w2D9g7e8bHugfGRwYtVpHBodGrdbhQetA/0BPT09bW1tXV3dvb9/o6Nj42OTw8MS9e48qK+bm5RRnmLNMeotRYzJIRpPGZBANEivyFGfWGRobTrmnXN4pl22o4/75XYdW1R7++cPtP5Ru+GfNiR1rhrpfeadcTq/H7XV6fP5yOd0Op9vh8jhdLofH63Z53C6vx+3xeL1er9fj8bndPpfX5/H63N4pj3fK4/V5pnwe35TXNtzf1Xiydc/G59tXP9n+3etDq9pPbepvPjxw9eTg1WN9l/a1n9zwqu6nN8d+7zy+sfXwb68P/9p5ZmtP4+6O+m1P9q1q+vWLDR8WLS4w/bM8e/fSzx9ebVmzYkWxxViebihNN9Dq5E2//3Lp4sU1G7ZjYiYqZqN8lmQs1aSVv8Vw10hH71jDlUcr1x1ft7dp44ErWw9f337k2q6T13efurH/7IMDDY/rGh7vPf9k08nHn62++Ou+lte9o+19Y49eD5S9t0SwVOty3tNk1eizakRLNakpYk1lfFqFf4tDtPjvlqp5S8VbG0pjCW0spQ2ltL6E1BYR2kJCW4BLeRifg/M5/jVpkEpLAaUEJRcnZ2JSqehkIiIOjYzHZsdCc5IxBWaU4yY5YYKELEJXgGgKIDFPjhkSQVHFZdLGYr/hHmMup83ljLkMFXKSQDFRJSgII8xnU7pC1ljM6opoMU8GcQlKFMaIxR/VrP5i7o8V0q4PqcML6S80gasK5qzMnv2OIlWhVqhAAFTJAVAFq+QAAqFqAOY4HY4xHOfvYGma1yIoJQg6QdSr1KgSgBMSU4OCw2cFhs4KDg8KmxMUPicuURGfKI+LS1bI1f6EMUAJ4zijBjGO12IoyVAcz2kxf8gDK1EkZzBk8LyBF3R6g4WkBYaVdAYLy2tYTms0ZtOMyPM6vS6TZSSO02k0ZoJkEQSHYYwieZ02jaZEhhYMegtF8hrJ9MP3P69ate7771ctXvzj558v/uzzb979YEFhSbUlq9CYnqtGSILkBE4Dq1G/CR5BcoAKASFcBSD+kGEVACuVkEIOqhSwSgEjCKFWwUlxScEBQSFBwaHBIYGBgYEBASFBIbNmBATMCJr291kzpweGzgqbHTg7LCQ8ISlp9+7dDx8+fP78eVtba3dX90Bf7+BA39DgoPUtegdHrYOj1qER68jI4JB1YHCgr7+7u7u1tbWrq6u3t3d8fGJiwjY6NtHW2vnJx1+UFleWF1eVl1TmZeZnmrPSjRkmrdkgGSRWTNPoG+qP+HwOt3vMM+XssfY9e3zp9rWzf9w/9eTV7baOl86pKYfP4fI6PD6nd8rlnXJ5p94i0zfl8U25fVMu35Tb5/P4pjxTb8v7V/n+9eDx+txTPuf48z+GL18cvnxhpOnw0MWd/Y07x26enLh7fuz2Oeu1Yz3ntrcfXN11Yv3ghZ2dZza/OLzm1dG1HfVb205uaT2y9vqGb9d9ULik0LS6On/Hp5V3Tu293NR0+ODhHxZ/U5mdWWCU6nZuu37t2rH6BkthFchaEC5TYy73Y/jxi872zqE3PePHG++u3np23Z6mDXVXNh+8uu3I9V0nb+w8eX3v6ft1DY8PNj7dd/751pPPPvvlwrr9V9p6R970jt1+3JlT8bmYXqPJnCdlVGszqnBtEakrZoxlgqVKSq+WMmr8GJYya4T0StZc4vfTYoylpL4Y1xVhmgJMU4BrC1ApFxFzMCGHEHL9GE5SCfEKNiaVik7Bo5KwyHg0Ig4Ji1bNjoeTQDFWyc6R0QlqAeIzUU0+KOSmILpkVAdr8pm0cj8J85ZKylwOS3ky1JAMaVRUGirmUPpCxlTC6UtYbYEKNySmYjIlAaB8Zbbut/nir5XIpvnY5veJ9bWKjbWy36sS3klNSYVUEATCgEwJg4gaAGEIgSGM47T+rhXDGQglaVrEcEbUGDlOAwCIXKaOiooPCY2YFRQaMjtqZlBYcNic2XPiYuNT4hNSXAOSewAAIABJREFUFQowOUmuViFyuQrDGSUAU7RAkixFMAKvw1CaoQWOlSiSNxgyWFbHshqDMd0fp6Y3WGhWZFjJaMqhGYFhtUZDNstIHKfVaM0kxVMkT+AMDOGioNdqTSwr+tPbYJj87NOvly1buWTJP3/44eclS/756WdfV9a8X1H9fl5hhcmSCyIky2loikdhAoUJpVxNkBwIYiCIAUpYLlPJZSoVAANKCJCDagWkUsIIRKgAKDYmPnBWUGBAUEBA0IyZATNnBgQHhYYEhYUGzQ4ODA0MCAoKCIkIjYgMnyMIwqlTp549e9bW2tbZ2dXV2dXT3dXf1zM42D88OOBvpEetg6NW69DA0FD/4GBff19vb1dXV2tra29vb//AwOSE3WZzjI1NDvQPffXlkvKS6uqKeeUlVRVl1WWF5QXZRbkZeZnmLJ1oMIraE8cOeaZcLs+43etuGxp60nr3/ss/Xvfef9Hf+qT9xbjH7fbafF6bx+f4dwz7fB6fz+Obcv2rfK6pKffUlPvfMfxXeac8nimPz+cZf/Go8+zhN/X7O8/s6jy5vvXQLz3ntvSc39N1bnf72a09Z7Z0ndrUdXZ759ntrfUbnx/59eWRtW2ntrWd2t5+fOONDd+vnpu7uMi0prZo/4KKq7tXX7ty5UzDxevXbpw6eHjjz6vOnzl98cKlC5euLFr2E0gZMT5LNJdq0sreW7D0wZO2l639L98M7Tt+Zc2O85sPXV23r2n9/subD13bdvT6rpO39tTf33vmjwPnn9Q1vt568uXnqy9tOXSjo2e0s3es+c5zc9GHmswaKXOuJqNKSCtDtYWkvoQ1lQlplX6DeP8+lphRLWZUseYyylD0tpc2lKDaQlxXhGryMSkPlXJRKRfms1AxB+YyASItWS0mAnxsKhmVhMxJQiIT0LAYMCQaCI4B4gA2QS3EKJjIFFyG6WAxR8VlJcNaBZXmt+lhzOVcWgVrqcQNxXIyTUmaET4bl/IoXSFjLGZMJbS+FOayYlVMfDKqVPJKxJDFA5uqIjcWB6wrCtxQHLy1aOamgr9tKv7bO3KFHAQhCIJBJQiqYQRCQdC/Gq1BYJxnJRDGEJxiKMEvJyJITi4HU1OA8PDo0LA5AUGhAcGhswJCgoMjQkMj50TGJcalKpVQaiqgUsGpMgBBKQCAMYymSA5HaZE3YChNkRzHSjjG6HXpPKcjSV6vS+NYCSdYUWNgGJGmBaMxm+W1LKs16rNYRqIZQaszU7TAsVpRMEAgTuC0Tmfmea1//QPHmarqd5ctW/n996sWLfr+m8U/fLHwmw8+/ry0Yl5uQbnelAWoUI3WhGM0ChMqJaSUqwmc9ectKRWQXKZSyNVqFQIo1Gq5GlLCKiWEwIQKgCPCo2ZMCwgNiYiMjI2OSUhITE1KlCfGy6LnxIeEhgWFBoeEhoWHR8XFJJcUlV28eOnJs6cdnR3dPd19fb39/b0D/b2Dfb1D/b3DA70jg/1j1sFR69Dw4NDQwOBAX39vT09HR8fr16/6+voGBgZsbzE8MTg4vPCLbwrySirKakuKKooLyovzy/KyCnOz8nOy8s3GDK0o1dXtck257d4Jj8fRZbU+fnX3zvP7rzpuP+98/fD1owmXw+OZ9HgdHp/zT7i6fT6/gMH7b8Tr83n/O2i97qkpr8/n+dNWwO3zuTxej3PU2nevpfvWhY6bjW+unHzTfLjt8uHXzUfbWk49u3hozQdFP1WnHfx2fstvi2+u//bxzpVtxzd2nNvdWr/9ed0v51d8sWZu3tLS9F9qCw4srGzZ9svtazfPnm24cuVqU2NT3d7dd+/cuXb1xrFj9b/9vp3kLBiXIZpLtenl73625OHz9raOoedt1h2Hm9bvu7zlyPUNB5o31F3esP/y5kNXdxy/sbv+7t6zD/Y3PN5z7uX6Y88/XX1p69FbHd2jXf0TZ5rv6fPf1WbV6LLn6bNraV0BZSyjDCWcudx/S+zHMJdWwadX+q1zSH0xbSyljaWErgjTFOCat7NoQspDhRyQy0TEbETIVtHpKaCUpBJiU4g5SXBEkjoyEQ6PA4OjlMGxQLSCilMJ0XIqMhmNVTIqJh1gMuS4ERFz6LRy2lxOGEsocxmTVoHrigA6AxJyCX0hqSukdIW0vohLK6P0JXJUH6Mgk1SkHORliFGPq9eXxG8qDVpfPHND0fTfc/++Lve/1uf9P++oVWoIhNQgCEMoAIAYSoIgwjESQ4soTHK0BCghgmApkqNIThQNEIwnJ8uTk+ShwRGhoZGzAkKCgsOCg8MDA0KDAsODA8MT4lLkCrVcASqUiEwOqkFMpUJQhKJIAYEIntNhGEPiDM9pcZTRadM4TkdRglFv4TkNTfF6vUUUdBTFG42ZPKflWK1BnylwWpaRdHozTQsMI2k0JhxnVGqEpgWt1sQyIsuILK+laPG771etWL5m6dIVXy1atuCLbz78+IvyyvlFxdUaQzqEUZLGCKoxBMLVKkQFwDhGwxChVqEqAFYqQKUCVAEwoABBAELVGASgCEzI5aqI8Kiw0DlRUQnJKUqlEoJhgsBZNYDGxiQGh4bPDAwKi5gjl6tVAPLpxwtu3bzz9Nmztra2vt7egf5+68CAdWBgaKB/aLB/aKB3eKBvxDo4MjQ4NDjob6R7u3s73nS+ft3a19c/MDA4PjY5OWmfGLd1dPR88P4n5cVVNRXzykqry0qqigvK8rIK8rIKsjPzzcYMmmS2b1vv8dmdnjGvd7JvaOhh68ObL+4/a73xpOPZg9Y/Rh0Ot8vu9LrcXqfX5/RNuX1THo/HNTE+ZrdP2h0Tk7Zxm21iYnJ8cnJycnJiZGRodGx4bHxkYLBvdGx4dGx4aHjQOjRoHe4fsPb4DX1strGpKc+UzznR+qjv6tnOqyc7rp/svnW282bD3p+/3vltbePPXzzZt+bFkY2d9dsHLu3vubDv1bH1N9YvrltYuf7Dou8rsn6bX3RkUe2Vbb/eunr9fMP5y82Xr1+9ffDAoaaW5mfPXjQ2Nq36ZR2vyYaoNN5UKqaXz/1k8YOnr9u7ra+7RrfUXfp996WtR25uPXxt08GW9fua1+1v2nL46t4z9+oaHu4593Br/dNfDz7+8OcLW4/dfNMz2t0/uf9ks5RVq82ep8+ZJ2VUENp8xlzh72PF9GopvVqwVInp1aypjDWVMaYy2lhGGUpIQzFlLMF1hYS2CNfk42IeLuZiQg7MZ0G8H8M5aio9Ra3xSw4jE6GIRHVEIhQeDwbHqMISoCgZEZGMhyXCwTGq0Fh1MiiCTDom5rLmUtZcSRpLCVMpYSqjzRWEtgTXFJH6EspQQhmKSX0hbShmzaW4Ll+O6VSoToVLclSUwRpcjXwkxC7W/NfX0v/9jfZ/LtT+zwXif3yj/d/fAeRKBEbUKhBGcYUSRFEKAnGe0xIYi0AEgTEKGcjQIkVxFMXzrEYJQIlJsoT4lKCA0JCQ2dOmB06bHhAUHB4UGBYSHBEUGJ6UKE9OlssVUHIymJqqlilUahBRq1CakRCEoBmRoHgCo3hOh6GMRjTyvI6mBK3WKPBalhH1Ooso6BlaNBrSOVZDkbxBZ+FpiaEESTSSJEdSrKQx+v3iQYgQBb0o6GhKYDkNjnPz53/y3bKVS5eu+GrR918u+u6Dj7+sqnm/sKhSY7DQnMQwIgwRb4MdABhDKT/TqgBEIX/rZalUgCoFBCkRtQLGEEouUyUlyhQKUKF8azedmqJMTVHKUoH4hJTZETFzouLjE2WpqYBKDf/zx+UPHjxsfd3+pq29601HX0/v0IB1aNA6NDhoHRwcGhwcGRwcHhwcsg4OWa3WwT8x3N7Z2tputQ5brcPDw6OTk/bJSceTxy+rKmqry2vfn/dhbfX82ur51RVzy4sqS/LLSgsrigrKDXrT1m2b3G6b2zPm9Nj6h4fuv7p//fntx6+vP2z/497r+0M2u9tlc3nt7rdU7Pb5PG6302odGB62Wof7B4f6RsasI6ND4+OjExNjo6PDo+MjE/aJSfuEzTH5V9kdEzbbuMtld3scHo9zasrnGhvqPnu0u25718mt/Wc2dh9bM9q8f/JBw/DVw53H13U37OxrOdJzfk/nqc2vjq7/Y8/PZ1d8enBp7YZPi78rT9/0WeWJ7z+4c3DLtSst5xsvNTc13bv78PyZi2fOnrtx/cbDR0/21R0pq/pQhRs4U6mYXjn/02X3n7S2dfW/aLdu3t+8ZkfjpoPXthy8uvnglU0Hr6zde2nTwSt7Tt3bd+bBrjMPNx1/9PO+h/N+PL3j2I03vWNd/ROb9tYLGTVi1jxNdi1rKiaMJcy/3SQJ6VVSRo2UUeMPbRHTq2hjqV9ghOsKcF0BJuUjQg7MZfnFRgifBbIZMJ8FsZkgmZ4ESPFyJjaVjErGIhOQyBQsIhmdnYxEyYhYGR2vYGOUTHgSEhQDhMdDSSpBzaRT+iJaX0IbS+i0MsJYTJpKWXMlb6rkjOWssYw2ljDmUsZcShuKKH0+KmaRTAZGmQHcoIQllQp5L5//ZzX9VWbqorQ5JeD/Klf/n2vLwt5RKQEYRlQqEEFxFYDgGIPApMDrUITEUAoCcbUKEXgtRXIMLTK0JiUFSEqWR0fFBweGBQWF/dffZ/zt7zOCQ2YHBoWFhc0JDYmMi02OjIhJiE+JikqKj5elpCohEFUqII7TIjBBkjzNajGU4nk9hrGSYBB5PUOLkqgXeC1NCVqNWeB1NMXrdWm8X8OkNXO0SFOCJJlpRnzrIkJxJMkhKIWhtF6bxnNalpNoRtLrM374ftXSpSu+/vq7T7/45sPPvpr7/qc5+WUowbKsRBIchlBqACZwBlBCGEqhCOVPP/SbwgNKWKlQA3IQVMCgAsZg0u8yrVajoBoFQUSpUCtkKjUAKxVgdFR8YqIMhHA1iCkVEEUy27dtf/z4SUdHV293T19Pr/97oK//rW7JOjxqfctt/rIODPb39nW+6Xr27MXQ0MjQ0MjAgHVi0uZwupsuXSkqKK0qq5lX9W5t9fyaqnnVlXOry2qryufWVMyrqZxfXFy2Y+d2t8fm8oy5PLbB0eE7z+9ffXLjj1fXHrQ+uP3ibv/4pNttc3hsf461nD6f2+Nxeb1uj8fl9thdHrvH43C57W6P0zvl8XhdXp/H5XE5XHaHy+6d8vje+vV4/lQj+pttn3N8qO3MwVe7Nr7Yv/bV3hVPty/pOre5r3l/z4n1z3d/33l6Y1/Dztaj617V/fr0wLqnB9dfXrt475eVy8vTV9bmHFz6fv3Kzx5dOHn58pWLF5uam5ru3vujpenqubONFy80P3jw8FLz1R9W/oayaZyhRDBXzP302zuPXrV1Dj560bdlf9OG/S3r61o21LVsPnRt44Era3df+m3XpS1Hbu09/XB/w9Md9c/W7H9U+93J3Sdvv+kd7+qf+HljHZ9eJWXVCumVpL6ATiuj0yr/Moh/u1/p1yf5bdyNpZShhNAVEdp8Rl9ESfm4kIsKOX61IMJnQ1wmzGfCXCZIWZJVUpycjpWT0TIiOgWPkZFRMiJaTsYp2VgZHZmIJaiEaAUTpaSjlUycko1IJsLi4DgFkwSKCaCQAIsKygTxmbiYhwu5CJ+DCDmwkA1xmSrKoibNGJ9JsOkobVKTehWikaux92sL9vy6eOO3H/36edHHuWwVPXtDVcw7EISAIKxSgTCMQyBOkRyKUDynUYMoipIqFYKgpCjoGFpkaAlFmLi4lORkRXjYnJDg2QEBoX//x8yZs4KDQ2aHhEZERMRERMbExaXERCXERCfGxiSlpABKBYihFKAAGVpCYBJFaZY3oCjN8XqSECRBrxEMDCVoRL0o6CiSl0SDKOgpktdIRv+DXpsmsFqS5EXRxDASQbKixsiwAsMIomRAUYqlRK1kYliJpAQc599/77Ol3y5f8u3yTxYsev+ThWXV7xZVzNUaLAwt4hiDI7RaCVEEq1LCEIgjMKWQq/08DCggf1MNKEBIiYBKBIEIWSqgVIBKhVomU8IQAoMIDKIYQshTVQlxKSlJCplMlZykkKeqqiqqW5pbnj591t72pq+n1w9R/7ffE886MOgXP/h/HOwfGOjr7+3uaWttv3//j87Obqt1uK+vf2LC5nS6Dx06mpdTWFMxd27l/MrymprKuVXltZVlNeUl1RWlNTWV84uLyjesW+dwTTi9E063bWh85PaLh1efXr3/8vrdV3dvPb/dMzbuck043DaX508q9rkcTpvNPuFw2BzOCbtj3O4Yn7CN2Z02t9fl8jhdbqfdafPTr+utbaXL5XG6vC6X2+FyOZxOu8fj8nqdwz0vO25deN10+OnZXU9O73x2dvfptYuOfTe3cdXHlzcvvrphydV1i+5sXHZv90+396zYt7hmaZH+u5K0fUvePfH9By2bVj642nTxYkvTxaarV1ruPnhwpeVaY0PzhcbmmzfvXL95e/2W3aIxXzCUSGlV8z5deufx69buoQfPe7fWNW89fG193eV1dZfX7mveVHdl7e6mX7Zd+H3f1W3H7x04/3xfw8sNR599sOLs3jP33vSNd/SPf/vzVjGzSps9lzGVMuYSNr2CtVT5tcF/UTFvqeQslbS5nPpzs5LQFGJiLq0rpKRcUswlxTyUz4b5LFjMBdlMkEkH6XQ1kZakEmIUTJySjlVQ8Qo6XknHKulYJZugFuKU7Ow4JC6VilWyUQoqXs1GpxKhseqQaCA8DgiOUcyKkv8tLOlvoQnTIlKDolTRKXQqok+CNKmYAaAtSaAmXsbGptDRyXh0CpKsJJWgkKomqkpLTuzefHjnpkO71u/f8NMvCyoXZ8vfgWBErYb85m8YQpEEhyIURfEKJQgjhEIJkhTHcRoCZ0mCB5SoH8NBgWGhIbNnzgwMCgoPCYmcMTM4LDwqNCwyIjImJiYhNUWZkqyUy1QQiCvkIIGzKiVIkRyJMzBMMrwOQUiG01K0xNKiRjRSBCdwkvQWw0ZJNDC0oNWYJNFAk7xRbxE5HUXykmRmWQ1BshqNmeckhua1WjNDizBISIKB4zQULcAQmZ1V+O23P3yx8JvPPv/m4wWLat79OLe4EiM4lpEwlMZgClCAFMGCKkStQnGMkaWqASUiT1UpZWpAASrloFKuhpQIqIBhEE9OlAEKEFTDMIyyNEcRTGqyPCYqXpaslMtUqSlKQAmrFDACEe/Oe+9y0+XW1rY3bzp7uroH+vr/Ev0PW4feYvhPVP+F7Z6u7rbW9qtXr9+8eXt4eLS3t29iYtLpdG/dsiM3u6iqrLa6rLamfG5txbyK0prK8tqqitqKsuqqirn5ucW/rPp5wj7icE84nRPDE6M3Xzy+9rTl3subd1/evvPiTufomNM17nBPujx297/GWi6X22azj0/aRicmR2z2MYdr0ul2/Nk5T0zYRscnRydsb2vSPm532hwuu90x6XTYHA6b2+30s/HUlGdqyuGesnm9DpdzvGZucUrINKMiGY0JNSuif6rIPLD43bpv5q6oMnxoQRcV6fZ+NffY0vn1v3xzv7H+4oXGixevNDVeunnz5t37D1ouX2s4fanxXNOVKzeuXLu5eds+nbmI1xeJpoqPFv5w90nb8/b+6w/a1+++sO3IjR3Hb288dHX9/stbD9/ccvDGprob6w/c2Hz07v6GZ3WNr3eeeb1g9YW6sw86+sZbe0c/XfqrmF6lyawl9UWsuZS1VPJ/BrX8/wIfKFMZbSqjjaWkrpjUFmFiLqnJ92vxcSEHFXJANhPis2EuC6bT/X6UyWoxVsnEKukYOZmgZJJUXAokJsFSIijGq/jIBDQiFoxKxSNTscgULDoZi05GopLRyCRUhmpVdFoiJEUpmCg5k6iWADINEbLVbIaayaD0RayhGOOyANoiw/RJaiYuGY2OhubEgxnm9BO7txzZtfnQ7i3H9m47tvXX5ZXcOxAIqwAQAlE1ANMkR2AMhtAYSsnlKhghlADE8RqK5lGEwjFanqqOi0uOi08ODAgJDY6YMSMoKDA8MCBs+oyg0PCoWcFhYbPnzI6ITknxO10qVQCcnKTEUUalBDGEpHEWhgma06IoQTEiQ4sUwWo0RorkOEbUiAaWFkXeoJGMNMVrJKNWayYJTqcxCZyOIjhBMHKcBidorcbMcxqGFrQ6syjocYQmcU4jGTlOS+AsQ0vfLP5u0TdLP/3sy/c+WPDeR58XltVwvJYkOP9Gl0KuxjEaAjGlAsJQJjVFBQCIPAVQpKqUcrVS8RbDajkEqbHkJDmgAP23WUqZOjVZkZSQmpKokKWqAAD2JzORGEuT3A/Lfrhz+/aLF686Orr8xOvXDI8Oj4yNjo6NjI4MDfuhax0YtA4O+qm4t7un9XXb5ctXTpw41d7e0dfXNzExMTBg/eqrb/Jzi8uLKqtKa2rK33bR1RVzqyvnVlXUVlbUFuaX/rR85eikddI15nSMj06M3Hz19Maz5nuv7tx/fefeiztvRkYd7jGHa9Lpsf81mp6acnu8Dodzws/DTrfN7XV6fG631+X2uPzrXC6P/c+dEKfH5/q3kfW/ddQ+r29qyuubck553D6X1+f67uMPxdCQQoqBYmNVYQHztdzCXNNHGdzCkrRfF8w78M8vT/+y6OKWFdfPHD3fcK7xwsVLFy83Xbj0x4PHV6/euNjYdK7+4pn6xuamq03N135fv4PX57PaIsFYtmDRivuP25697rt0/fmqTac3Hriy7dit7cdvbzl8fdOh61sP39px/N7OU3/sOvVo37lnBy692nu+ddH6y4cbHnX1T77sHK5esFywVAnmCspQQpsruPRqxlQupFdxloq/kOx/4NIqKGMpYyojtUWUrhgTcyltASHkYHwOKuQgfLZftQ+zmRBpUeFmgDAlKLmoFCJGQcfK6SSATVbzSaCYgmjjVXyskg2Pg8Nj1FEpeIycjlOyiQCXqOYVhBGTcjlTqWCpZIxlhK4Y0xSSuiJck4+IuaiUi0l5CJ9NagsITS6syUb4bIzPoIRMCDWFzAGi41OWL110at/OY3u3njiw/9CW31fPo96BEQwEYQwh1ADEMSKGkATGQGpUBYAQjMEIIWkMJMmhMIljdGJCakxMQnRMfFBgUEhw2IwZQYEBYTOmB4WERs4IDA0MnR0eGR0+OyopSZGSrExKkiuVcEqyGkMZQAmhEM7iDKhGKVpEURLHWYYWKIKRtEaS5hlakAQ9Swoip9eIBpLkOF4raYwkyYmiQRINJMHyrE7gtSTOiIKB5zQEzkqSQeB1DClgMMWxGkk0UCQPgvgHH3625NsfFiz4+tNPv66e92FBSRVJ8n4BIwTiSgWEIhQMEYASwVAuNUWlVmHyFJVSrgYUoB/DoAIGFQgCEYkJqbIUpf/AnBQvj49Jkqeo1AAKQwQMEyCEwxDBkAJDcV99+fWTJ4/b2zu6u3v9XpZvFcLWYf+y9OjwyMTYuD86fHBwsK+nt6eru6O94+WLV01Nl5ubW54+fd7fPzA6OtrXN9DQcOHTj7+oKZ9bXTq3prS2unyuH8NVFbU1VfNqqueXl1T9suKn0YnBCfeEyzE+YR+78frZ7Zct917d/6P1zv2Xd9uGRpzuEed/x/Bf5fE5/Q221+f+60rpL+j6ptzeKZdnyumdck/9awPkX+Wb8nim3N4pt9fncU65fB7bg59+P1dRe/PYsd1btn331Zc/ffX1bz98t339z2eOH7jRcObG6aNXTh1qPld//uyZxgvnmpsuXWy8eOP69cePnl9ouHT29Ln6E+fO1p+/2Hj5/PnLP65YR/KZvLGEN5UsWvbL89fdrV3DTTdf/rz5zLr9LevrWjYfurbl8PX1+y+vr2vZduz2vjMP9599cvDCywMXX+5vbP1u643D5x529Y0/be0vfn+pkFbN6ko4UwVlqmDSqnjz28Wst+jN+Fd+Gm0ooY2llK6Y0hX7xYC4Jh+T3p6HQSYD5jLVVLqasCgQQ6KCnxOPzUnEY1OpmGQiXk4nqfgElZCCaBPUQqySnZNCJoKSisvAtAW0voQxltFp5ZS5lDWX8umVvKWaT6vmzNW0oZzUFaNSASLmYZoCXJuPijkIn03o8jBdHiHkY2wWLmTjYq6MMEwPi9NI+qP79u7dvmnNqhU/fruoUpv4DgITCIwTGAWpYY4RQDWM45RCroJBFIJQguAEQY/hFAihEITHxSbGxSXOnh0VGBgSFBQ6c2ZQQEDI7NnRs2dHT58ZHBoeFRIaGRY2Jz4+NTUFSEqWyxTqlBQVglBqAMFgiiUFUI3RtEjgDIrRLKshSdb/jqBpQaMx0pQgsDqtZCJIjmElSWMmKIEXdTpdGolzAqMVBT1BsoKoFwU9gbMCrxcEv8+WQFG8VmPiWQ0EEjk5RQu/XPzRJwsXfLHk3Q8+Ly6fi+E0gTE4xhA4q1ahCEyiCAUoYAyhU5KUgAJSyFSAHAQBVCmHlHI1BKCgElYpwYS4JHmqMjFelpIEqAEchkgIJAAAUcjUcrkaRggcozGEQhFi86bN7e2t7W/edHZ29fb0+EnYf/odHBgc6Osf6OsfHhoaGx0dHRkdGR4ZHBjs6e5pb33z7OmLhobGW7fuDAxY+3r7unu6rQMD7e0dn37xVW3Nu+9Xvz+vYm5lSVVFaW1VxfyKsuqqsurqiprysqrlP/wwPNY/4ZlwOccnHCPXXzy/+7L51qt7917fvPfy1qt+q9M95nRPujy2/4Zhn8s35fL8ybc+n+evxSzvlOuvpa4/wez6k8BdPp/L53X7fG6vz+Oe8nl9To/P7vU4XV6n1zXet31P3+8b2x88aG3tuNR4ad+2raePHb7QcLbx7Jlz9afOnDzecLq+4ez5psYLLRfPN128cLmp6cmTJ9eu3TpT33DqxOnTpxrO1DecO3vh+Ilz73+0GKYsgqWcTytd/OOvz1q733QPn7/2YuWmM+v3t2zYf2Xd3pa1ey+v29eyvu7atmN399Y/3H/u2f6Lrw+qsHCAAAAgAElEQVRcfHngQutPe+4cv/S4u3/83pOO7MqFnLmS0ZfwaZWsuZJNqxTSq4V/wzBnrmTNlYy5gk2roI2lrLGM0pVQumJck49pC/yKJVyb7+dhiMsAqDQlbkoCpegUIiIOjoiDI+ORyDgkOomIlTFRciZKTkXJyLB4MFpGyQkToslnTBVieo2QUS1kVFHmMlRXgEp5zFt/n3LaWE7qSxAxF5XyUE0+rs3Htfm4lIdKOYQun5LyST4PF3MhIROVslMhSSFHMtMMJg1j0bAl6XyNGPUOIAdxlMJRCoFQluaUShUMo6kpShxnYBhjWS3H69QgrIZRpRKMiYlLSEgJD5vjH0TPDAgODg6fExUXEBgWHBwREhoZHDR7dnh0bExiQnxKcpI8JVUpk6vUIAapMRDAaFqCIYKhBIoSUIxmOQ1B+DVMHEkLvGSgaIGjRa1kIgiWoniNxkKQEs1JOkM6TYo8q9VojATFCpJepzMTOCvwBkk0USQvCnpB1DGsoBH1FMZSBPfRJ18s/HrZux8unPf+Ar0lG0ZIkuBwjIEh0p+EhiAEoIAwhPSfeJUKtVKmBgFUpYBBv/JBrpanKpISkgCFGgQQeapaJgPVEAGoUFmKSikDAQDGCYZhBAJnEIQ4fvxEa2trR2dHX19ff1+ff17V+aajo/1NR1t7R/ubzo7Ovz5dXV09Pb09PX1dXT2vXrY2XWq+efN2X2/fYN9Az5uu8aGxq5euVpZW1lTNn1/zYW3V/Nrq+fOr359X/m51SU1t1fzK6nll5ZXLFi8eGe6zeyYdzokJx+j1Zy/vPrtw9dmtW8+v3nlx43nvgMsz6fTYnJ5JP+V6fE6vz+nzudweu9M54XROOF02l9vpcjncbqfL5XA4J2yOcbtzwuYYtzknHK5Jf9ftcE64XDaHY9LhsDkcNofTbne5nM5Jm3Pcbp9wehw+t61338H+zVvb7917cO/h0aMnt6797eShfcePHDl36tSl8w1NFxsvXbrQfOnC5UsXmxobmy5eevzw0dWWa+fOnT9+/NTx46dPnTxbf+rsiZOnd+05ZM6qgJlM3lLJppUs/Wnd8zcD7V1DJy8+XvbrsfV7WzYeuLZ239Xfdrf8tqdl48GbW47e3Vn/aM/ZZ3sbX+1vfH7oYtuaujunrjzpHpi4ce9VZtkCylDGmsqk9CreUsGlVfAZNXz62y5aSK/iTJWsqYo2VTBpFaShhDaUELoiUleMaQowbQGuK6YMxaSuwM/DKjpNQZhSYG2sko1KwWfHQ+Ex6vAYdXi0enYMHB4Lh8RBgTHA9Ijkf4TGzQhPDI5WJwC8kjDjmnzWXMqmlbNpFbi+GKDS1EQaIeRQ+iJcX4xpC3BtPqbJwzR5hK6AMhQRugKUz0GlHFSTTQh5GJ+DSBmYmEUJ2SoVmRwTicriNChoUoZ+JU1/RylXERgJgygCohiCKxVqhVytAmCa4jCMFAQDSQlKAIQRMilJHhUVk5iQGhYaGRIaERQcHhgUOnt2dGjonKDg2WHhUUHBs0NDI8NDI2OjE+Jjk+JikxLiU2QyQC5TQSCmAhCK5CEQp0ieoUUYIRlWwnFGIxoYWqRpUdIYaVoQaMmotdAUzzGiQZ/BsVqO0xgNGRQpcKxGpzUTBMsykl6fRpAcx+n8dh+CoNNojQTBakS9htMBCjAzM+/Lr5Z88tmid99fIGhMKEoxtKBWIaAa8y9UoiihkKsRmEhOlPknzwq5GlDC/gBEeSqglKtTUxT+f6FSwmoVkpyiSEqWp6QoQBWCQjgM4SCIqQA4NUXJ0FxLy5WXL593dXV2dnR2d3V1tL95/fLV65ev2lvbutrfdL3p6O7s6u7q7urqetP+pu1168uXr1++fN36uu350xe3b929d+9+V3d3T09fz5uOyZGR+1v3bDbnLC2q/KS4trawcm7FvKryuWUl1WVltRVV80oq5xaXVy36atHQQJ/TY7c7J2yOiVtPX9592tjy5MaNp5dvv7jxrLvH6Z4YHhsYHR+csI1O2sds9jGHc8I35XK6Jidto2MTw2MTI5OOSZt90u602WxjE5Mj/lHW+OTIhG3U7gewY9Jun7Q7Ju32SYfD5rDbHC673elwOCYn7WN2l83ldXo99qEDR/sXLulvufzoj4dHTp5Z+cP3pw/VXTx/rv7Y0bMnTzaeO3uhseHihfMXGxuvXW55eO/+1ZYr9SfrT504feL4qWPHTp04Xn/06InDh49/98/VKGNG+Gwho5oxlXz/88anbX2tHYNHGv5YsvrYys2Nv+1pWbOnZc3uy6t3Nv22p2Xr8XvbTj3YdfZx3YVXR5pbD19q33j0j/M3X/QMTDbdeGwu/IjQvd3K4tMrOUuVkFnLp1eJGVWCpUq0VImWat5cyZjKaHM5aSwl/03xj2sLcG2h39gdZDLUdLqSNKUiuhRQipHRUcnY7HgoNEYVHKUMjJQFRqYGR8kDIlOnhydOC0v4/4g6z+i46mvtywYuCaEHDO5Wn36mnTP19F5nRqM+6s02hoQkNyHcBBJCDx0DBtwLuILp1b0XuTfZlmx1WZJtlelFo/fDGF4tLS1plr4+a+//3r/9PL+fp/39bPVDszQzc0zZarsOZOxUKeZpoIoXkEUtTqbc5JIhzA9zlZny6+YrMxUYk2swuQZXanGxxkGXgIwf5ssxrgIVy1GhEufKWZys4bBmL/lEBb+Q1f5HeCTLaXdhCO6wOWEnDII2CHSaTTYEJnGcxgma4xWnEwchl8OJaTSAVgsY9ObZc3Kycwpmzpo3Y+bc/ALtnDn5+QXaOXPz5szNzckpnDljrlYDmAwWnQYwAlaL2WY2grAbt9vcFMnBbjyTn5SpwyTBioKHZ2SGFmXFT9MCR4lepYQkWJJkPEoJQ4uZXwiCoyhBEn0UwZIEpyjFGMEStz7hGFqUZB+OMwwlKGIR6iZQhPzb3/751NP//sOTT3GcjCIkQwug1ZGhsiDQiaKE2QTabW6D3nwrathsB61Oi8lmtdgtRgiyOACDVa0yqNUGsxkymyCTGdIbzABggawOtwNxOVGTETTozQ67m2fFb776pv3ypfb2y91d3Vc7rly60Hbl0uXuK1d7u7qv9fUP9Q9c6x8Y6Ou/NjAw0Nff293T0XH1wrm282cvtB45tn/fgY6OjmBwfHj4en9Pd/T6jcHXFt+g5W5f6Ymi8h/8FZ+WVb9VWfdsTdNfqhsXVdT+IVC/oKruH089NTQ8EJuIxRPBcGK8tf3yyYs79547cuj87tbLred7emKpcDg2GomNh6PjkVgwGgtFIqFoLBSNBcPR8VBkbDw0FgyPR+ORcDQYioxFY8FgeHQ8NBKOjo+HRiKxYCIZiccj0Wg4Go3E49F4PBqLRRKpRDyZSCRi8WQklowm0rGJyXjw6x/6y+r6V6y8cvbszl37l77z/qo33/rh880Hd+7cv3Pn3p079u7Zdejg/hPHjp84dnzPjp3ffPnVN199/fWX33z79XdfffntF1u/2bz58+Ur11XVPWbDPLAQ4EoXUL6G1xevbLt6raPn+qbvT/z7na9f+vCnN1bvXrz+wLvr9i5eu/u9tXtWfnls7Q9nPtl2fvP2y5/v6vhyT9fyrSd3t7YPDId+2H1cqvzDr3Q0X7KQLV7Aly7iShfyv6QZ8sUL+OIFjL8lo+FfBYxLNYgQcHOVDrrMQZbaMD+E+iyIB3CIBhunNpOFRvQWWVkATs8zTc8zzswzzsgxzcgxz1HZ5mgdMwrAR7NN0+boZmQbsjWQDmKcbDnpa2L8LZhUA2JFIFbk5sphvhKVaxCpGhYCuFKLStWwECA8dbTS4CBLLbTPyfrdlB9mS91cGU0wjyval0rzXitXvVaR/Xrpo+/4H8hyO2HEjdpAu9sFm01Wu81ttTgYWsRxBidYjpNtdgSCYLsDUWsMgNGq1RkzGp4xc+70GXOzc1S5edrcPM2cubnZOQX5+Zp5c/MtZptWbTDoTJnlqtkEITABgU6SYGE3jqEUy8oIStGMSDMCz8kcI5EEJ4o+muIpnBF4L06yGE6LUhHDShTNyUoJQQoEwcliEUPxNMl7vSUExZO0IMt+iuTpjEseziBukucUjhEtRqixYeGzz73y+B/+F0VIEmdIggMMVhvkBq1O0OqA3bjJCIIWu0FrsprsJiOUuZc0myCzCQL0ZovRBhisWg1QkK9RFeoLCrQGwHqLA7E4TAZQrzOZjCBocbjsiMPmeuO1N9rOX7hw4cLFixfPnj5z6UJbZ3tH99XO3u6e/p7ea719t4KXhq/fGL5+fXB4cGCo62r32dPnvvnq259/+vnmzZuxWGx0ZPRab39s4Ob1596YoIRJQZ7klSTvDfGeG6KnX/Gfl/0HPaU/+8o3eMvWLnzsZv/VVDoWTwYjiXBr19WT7Xv2nD16+PzOY+2tZ7uvxiai8YlwIhWNxkPReDgWz3TC4Vg8dOuTRDRzihhPRjOdc+QXeYciY5FYKB6PJJOxzEopcyyRYT9+GVAnk+l4YiI6MRkP/rR9SC7r+sezHa1HWg8fX7/yk5VvvbPi7bc2rlzx/Ref792xbf+eXfv37t61fee3X3399dYvvv7iyy+3fvn1l998ufWrz7d8tWHDZ8tWrF30x7+jTLGDKkbEKq54PuNrePP91Re7hjp6rq/76vC/3/3mlY93/Hf5jvc+PfDBJ/sXr9794acHVn1xYt0P5zZuv7hlR8eWHR1bd3cu33pi7/H2gevhL38+wpY+hnsaWH9L5sKB9S8Qyh7nyx7jSxZI5YukskVC8cIMpEUVNRO+Jkypx5V6Qq7HpRqYq3TSZTai2I75QdhrdskGhwTYBcDOq81kvgHN1blmq20zC8GZheCsAnBmnmVuoT3PgGoh1oL5QLJY75LzjOjsAsv0HMPsAovagtuoYkyuxZVaF1vhpMsQoRITq1GxGhGrMkU4U40JpY6UalE+YCF9NtJjx2QrLJudvBe2vlby6NLAA8sDD6+rfmhd/cOr6qdlIW7E5XBDoN3pdJvNIAQ6nXaE5yQcoylSoCgOAl02G2yx2DQag9liU6n12TkF87LzZ86aN2PmvOxsVWGhPjunMPN5QaFOozZaLPac7AJAbwEMFocdBq0OAmdskIvAGRQhcYzmOQ+MkCTFM5zI84ogeDJvWoYWaIIVRT/NyiTNyXIRzYgUxclKCU3LJMHJUhFJciTBeTwlJMUTJOfxFFMkj+O0KHkJgoVdBEnysuiDLA4cZ5957pUFjz1ptdh5ViZwFjBY7TYYAl1Wi93lRAG92WqyATozZHGaAchsslktDiNgNRqsRoPFarSZDFZNgTZ7draqQKtWGVSFelWB3qC3WC1OoxEyGSG3C3fZUTMAGQ3m11597XjrsdOnzxw/fvz0qVOX2i5e7bjSdbWzu7Orv7dneHDgxvXhGxnAY2j4+uBQht8a6Os/fPDIqZOnR0dH4/H49es3+vv6oz0DfU/9J8kqk15fWlEmRSXNShOkkCbFSUae5JWkqCRYX39Vc6T9/MRELJ6MxOOJY1e7T1zeu+fcscNtO49fOXG6q308MjoWup6pq9F4ODOCTqdT6XQylU4kJxIT6VR6Mj0xmUyl4/FkJBIbC0fHMkV4PDQSjoYi0XAsFolGw/F4NJGIxRPRWCKSSMXiyUgsHo7GQ6HoeDQ+PpGOju/ac8NX1v/En67u3HHu1JmPl6567tl/rftoybqPP/pk2dINa1ZtXv/JZxs3fL5p0xdbPvtiy2efbd6y9bOtWz/7YvPmz9au+XTJkmV/eepfBF+C8ZUOugyTa8WSBZyv4Z0P17Z1Dbb3DK/auv+FD354c+WeN1bsem/dvsVr9765Yuf7nxxY8cXJdT+0bdh2eeP2y5t2dmzZdXX5lycPnuq4dj2y6Zv9mKeR8DZyxfNv1WH/Qq50kVi+SChdeOv0v6iF8jYyvibG13yL0JLrcKn2VwGDWBF0S8OKwSHqIE5v41QmssCI5xvQHJ07W+fM1rnmaVwFJrzQQqlBxuiWHUwZKtW6pVobXWaC5UILMUcNzcw3z9M5DS4JEavQjFzFKpQPIHwAEasyRRgVqzGxGhWqcakal2scdIkVFox2TgcyFjvZROk/qnhwdf3vVzdO2zJ/zuaFM9e3PJyFujE75LSBDgi02WxOEHSQBMcwPIpQNCUiMA4AZqvFrtcBGq3eCjpy81S5earZc3JmzsqeMXNeXr5WowGycwo0WmDuvLyCQr1eB4Kgq1ClNxpBndbksMNmI4QipN3mJjAax2gUJgXeg6AUhrMUI9KsKIk+HGMyuCVNsCJfxLAKSbKy6GconiRZSSpiKRlDKEHwkDSPEYwoeilSIElOloookiMIRpS8JMmjMEkQPI6zNMFZQNff/vFc4/wnbKBT4BQEJgGD1QbBFrPdZIQg0KlXGywGq0lngcwOo94K6CwmIwgYLEaDFTQ7bGaHVQ9qctVzHpkxZ8bcnHn5qkKtQW8GDNbMrA4wWAGDFdBb7aDLDjr++r9/27171/4DB44ePXrmzJmLF9ouX7x0pb2jr6d3aPDa9eHBwYH+/r6+/t6+vp7evu6e3u6unu6u/t6+/t7+a/2D14dvBoOh69dvDPT1RTvaux77a4rzT/qKJzz+tOSbEL1pyTPJK5OclGbFCU6cJIXhokD47OlEOhFPhmPJ2KmuztNX9u0+d+zIxe3Hr5443XkpGBsfD98IRUbD0WA4ForFo8lkPD2RjMejwfB4MDyeQaNvER3h0VB4JBgZCYZHf+mog+FwMBIORaPhaDQciYQisWAkFowlQrF4KJoIxeLhcDwYi4+nJqOhfQdGiiuu1TcPfP1tx9lzX3zzIyNJLzzz9PqPP9q0YsXGVSvXr121ef0nmz79ZPP6DZs3btqyafOmjZvXrvlk6bIVr/33zSee+DPF+RC6hJTrnGwF6amTiuezSv3ijz5p6xy83D300YYd/1n8zTur9ry9ave76/a8vXb3a6t2vbVu38dbT67+vm39jisbd3Zs2HX18309y7YeO3CyfWA4smbLDkSpJ33NXPGCTDQpV/wY61+QCQpn/C10UTPprSd99ZS3gfE0UkojLtdhch3MBxxUqYMstZMlVtRnQb0mWDG5FcAp6ey8zs4XmKkCE1kA4Pl6NE/nLtAjWogxuiWDS9LYOY2dhwg/JlXjSp1bqrLzlU6hysVXWjAv4OItuAeWAoinBparESEAs5UIF8CkapivRPgApdSjQhXMVSJSFSLVoGylE/PYiSIH6SdJqRbOfkW44y3/nW/773zb/5s3/He8o0zNwlAStNrsdqfZbHE6XQ6bS+Q9DC3gKE0RgtUCaTU6yOLUqnUGwGyD4NxcdaFKP2dWzuzZObNmZecXaFUaIK9AV6AyFBRqCwp1Bj1otyFandFosul0ZrvNlXkP2yA3hpAYRrtcOMvJBMmhGMOwEkmymWRDgfdwrIyjFM97ONZDYIws+HhGoQiOZz0cJWEwxfMyRbMISnCsxNIiipAcJ5Mkh+EMxysEzsIukiQFux3BMcbuQBb94X/9pdVOJ4FjjNOBGAwWCHQZdGajwWoErDq1wQxYjTqzCQABvUWvNpoMVhNgNRshyGwHzTaTxoQ7bJzLqpozN3d2du683Pz8Qp0eAACzETADBqtWY8zLLbRBDhwjS4tLP9u0edeuXYcOHzp95vSZs2cutV3s6ewe6r820N/b3dXZ3dXZ19M7ODCY2TMNDQ4OXrt2ra9voK9vcGDwxvWR0dHgtb6b17oHo2fPdtXNT7K+SY9/Qi5OSUUTim9C8aVFZZKX07yS5pU0q1xTysaOHUtMxuOpUCQVbuu9ev7qvn0XTh5t297adfLklbZQLDQauj46fiMYHgtHQ+FIKBoLT6RTiWQsGsv00pFILBQMj4Yio8HQSDg6FgyPjAVvjgVvBsOj4eh4JBqMRUPRaDAaCYXDwWgslEjGYolIcuLWDjkxGYsnw6mJaPTI0WB51Y3yivFNWztOnDh7sc1TUqbJKXzmD39a9cF7n6xc+unq5etXr/5k9ZpP16zd+On6T9euW71i1eK333v6789U186HCRGmfARfRYq1bqaCUuoE/3xGqV/88adtndcudA29v3bbc+98/ebyne+v2//uml3vrt3zzif7F288tOyrU2t+uLBhe8fG7R0bd3du3tP58edHD525MnAjunzDD4hYTRU1ZZKT+JKFfMljQtkisXyRUPYYWzyfL1nAFDVS3gZKqWPkelquJ6RaTKh2MeUOugwiiyGiyAJ7rIjP7PaYXB6DQ9LZBS3EFQCEykjm67FcA6K2EFZUcTGlDq7MxpYZMa/KzhpgCeErKLkWk6rdQhUs1VH+FrZ0AVvSQvnrCV89ptTAYhUiVMF8FSbUuNlKVKjOHB7CXCXCV6JCAJcCKF/uJktxvgqVqgmYUlQP/A37zVtFd73rv/NlMes1z5S3PbdluV0IBNog0AaBkNPhRty4IPhQhHLZUbcd16g0WrUWsjiNBhMIOSArXJCvyy/UzpmZPXdO7syZ8/Ly1LkFOpXWmpOnU2uA3FyVRm2022CtGgAy8x6b22qGYJi022G3E0Ux2u5AaEYkKR5BKY5TKJLjeRlDKY6Vec5LEizPyzzvzVw7yEIxTfAcLfOMgiEkSwsMzSMwTpEcQ/GwGycJFicYlwsjCA5HaZcdxVDG7SIsJrvNBpdX1CieUqeTcNhgu82t15lsoFOrNljNNkBrMhosgN4M6M06LWACrHo1YAUgMwBaABA0QmYTpFMbZNL99MLKYgY15ufmz52dn5Or0xgMekteriZ7Xp5WrTPoTVarAwSdKIx99N57u7b9fODAgdbjrafOnL7ScWWgp6/7anemqR4cuPbLveFAT3d3d2dPT1d3X1dXX1dnf0/PjaHrY6PjXVev9nX1Bfe39vgr0qyYlpS0XJRSvCmPNy17JyXvhKBMcHKKk9Kid7iocuzI4VQ6FksEw6lIR39f29UDB9pOH7+0+2jXyePt52KJWCwVznS/mXfsxGQyNZmYSCcy/fPEZCKRimaYrQx3GUuEw9HxaDwUjYfiyUgiFU2l4qlULJmKpyYSqYlkaiKZSidTk8l0OjmZTiQm47GJaHIiFjtxYqyyOuYtGnnno0tHWru7up97+c1HH54366HpHpF95um/LHnz9RXvfbDio6Url61Y/uHHi9965+9/+7/iogqSlF2YhLAlGF9JStWUWI1xAdbbxBcvoDwNi5dtaOscOHd18N1VPz+/+Ls3VuxYvHrv4jV7Fq/b/96nBz/YcnTlN2c+/enSxu0dm3d2btx1dePOKx9/fvTwmav91yNL1nwJc5V0UXOm8Ipli4SShWLZwsyfbMl8rriZ9jaw3kbW00ArdaRYjbGVbrrcTpbYqBIz6rViXotbsbq9ZqfH6FB0NkFr4zVWptCAqQBcbSb1Tt5BlyBigPQ20MVNRFGDSwwAiAwgsostI6VaUqlDhRoXGyC9jXTxfLpkPlncRPoaMLkGk+oQsQYWaxCh2s0GMKkGl2owsRoVqhC+EuErCaECFcscpN+OemC22Figtj80pcU65TXljqVV93wYuHtp5T1rGu7LAk0WyAJZTVbYhbqcKElxDC87XQgEOi1mu1ajB602G+QyGa1OJ2w22fPzNYWF2tkz58yePW/mzDkFhdr8Ar3OYMst0Ov0ptw8VWGh3mK2q9WA0QQZ9GaHzQVabC4n5nCgTgdCkpzThdGMyLIShtEMK1E0L0neTAaaIhdTJMfxsiT7SZITeEUW/STBUSTPMjKKUATBMozocqEYSlEkZ7fBLidG4Kzd7kZgAkVIO+RyOFAEoaxmu05rdLtxmuQsRhCy2M1GUKsBQKtDozLYQbe2ELCYIK3aYDaCmZ+A3gKZHVaTzWK0mQGryQjpNEYatgVEWHIbWbse1OTocudqcvNV+ZqCfF12Tn5OTp5WazAZIb3OpFGpnv7LH3/+7rvdu/YcPnzk9KmznVe72i+3X758+UrHlcGBa0PXBvt6ers7u/p6evv7+q9dGxweHBy+NjDY19vf1TnQ3TPUN9Bx6cJw18DI19u7SXGCFyZEKS140rInJXvSsi8t+9KiN80rE7wyyXuGlbLRffuS6Ug8EQqnou19PReuHDrUdurExb3Huk4dv3Q2lojFU+EMUDkxmUqlk6l0MpWOT6QTqXQqlc6AVrdAjolfIK3MMjk5EUtNxCcmk6nJicw/p9LJiXTGxycxcYv6iCfTsdhEOJmOxc+cGS2rvamUfL/wj4e27bjS1vHlt7sdrPeRObl33vmbOY8+ilhBvyg1Vlc31daV+PwoSmkNkNGCIbiHEiowrhzjK0m5hlBqMbGa8jawxfMpT/2SVZsvdg6cbh94c9kPL37w42vLtr++bMfbq/e8+8nBt9YdfG9z65rv2tb/3L5hW/umHVfWb2/ftPPKsi+OHznb2T8c/mDVVkSooouahFsRSgvYzOVw6UKuZAFV1Ez7G0lPHanUEVItKlQhXCVMl7vIUhtRDBF+C+I1wx7AIZocEuAQDXZRA3EqK62ykGojobfQIOKB+QpUDGByDeVrYjIS9Te6hQBEFtupEpSvIuR6UmnA5Dpcqc+4Z5FFTahSh8q1mFSLyjWwUOXmA6hUg0rVGdcuVKiC+Qo3V5FRspspAR2U0warH33ANi1rvmPqO6V3fbrg4Y2PTduycPqWRY9kgVYzaAEhqw2DKQQmM0CyFbSDoMNktgFGa4aaNplBpxMBDBaVSl9QqJ0zZ97MWXNmzcpWqQ35+TqtFsxXASqNIb9Am5+vAwBQpzMZTZBeZ3bYXHar3WlHEZi0QS6K5GE3QZE8x/5/vy5B9BA4QxK8JBbhGE3TgigVkSTHMIIo+jCUJnCGYSTYTWAYw7Ciy4253QRNCy4X7nSgJME5HYjLieIYDYJ2i9XudmFWs02vBQC90agD1Dn5gMag0wB6nclqses0JuRPW90AACAASURBVDsIa1VG0OLQaQDI6jDoTKDFnnkGW0wQoLMYDRaL2abTGA0F81TTfgPmPlzJucooBwfp3YYCY/5cbd6c/Nzc7DnZsx6dOW/WvPzs/LkzZjKoe/26tT/99NPeffvPnD538fzFc+fOXbzU1tfb09/T13W1s7e7Z+ja4PDQcCblcGhw8NpA37Wenmudnf0dV69euHTuxNmx7sGhj9feQNg0K6d53ySvpEVlQlDSkjcteSclb1rwpEVPWvAMif7RbduTE5FYIhhJRa4M9p3vPNZ66fSpy/uPdZ0+evFUNB5PJMPxZCSVimds7lLp5ERGsb9Y3k2kE6mJ2EQ6niG3Mt+/+GDGUpOJxGQyOZnBMDPHT/HJW/BWfGIylsiMvtPRaFvbmZqWtSVlf6iu+3LL58cPHzx+8oK/8UnAxT78aP5ddz5w29TfTJl6+//ccdudt9/+4P2PFGpBB6aQQhUpVJNCFcKUoUIlLldjcjUm15DeerqoiVBqlq79/OLVa8fO9/73o+9fXbrjlWXb3ly5+601+95cs++ttQc+2NS65rsL63++vPHn9g0/X17/86XNO68s23rs6LnO3qHweys/h/kA5Wv8lejgShawJQvY0oWZKyXcW497azG5BpMy1S/gpMvsRLEd90OIz+SUTQ5JB3J6G6+zcRqIU4F0rhGdq3YUApjJITipEkyqRjMjKKWeLmpmiudzpQsYf0tmOkXKDbS3mS1qYXzNmcgIwtuIKg2YpwFV6lC5GpWq3HwlKtfAUhUiVbmFACIG3HyFky1zc2WIGHAyFW7C47QhhjmzgAduw2dnPUne+WHNfZsWTdv6h0e+eGLmlkWPZNmddtBmd7lQHGVInOdoyWlzm4wgCLlMZshidSAoZbXaLRY7AhMGvVmnNeXlqjOMR3Z2YUGhLi9fp9FYClSASgOoNfr8fK3JDOn0JqMJ0unMoNlms9jtNhjD6MyKOFM5OVZCYYJlZYoWOF4mCRZDGUUuoQiWonhR9JEUT1GsLBWRJIsTLMspKEYjKMWwEobRMExyvIIiFOwmWEZCEdLlRGmKt9vdVtDuduOgxQ7oTaAFtJvNVq3GpDXoNUYTYDWbICMA2iC3Vm20WZ16rdEGOjOoltkIgRaH1WwzGkAzABqNoFYNAPnzDDPuscy93w/rfQ41Z5zHGbMFaz5tygFzHtZNf0A3Y3r+o7PyZubkzs2dM2P603//32+/+3rHzp3HT5w8fuzkmdNnOjrauzu7Oi6393b3DA5cGxy41t/f39PT093T3d3d3d15tfvKle5LlzvPX7x88tz5w6dGO3su//vVMMxPsvIk50lzcpqTJgT5Fxl7Jjh5glfSvHxD9I1+/W08GYrGgpFUuPP6tbOdJ1vbT5xuP3Ci6+zBC8eD8VgsEQxHRiPRYCQWjidj0Xg0Eg9F4qFoPBJPxlLpVCIZy/AeGcBjPDQSDI9G46FMp/0LQR1LpWMT6dhEOj6RTqQzqp5MpCbiyYloPBVOTEQGOzteeeyJ+XX19Q0Ll76/7PCRQ2dOn//jX5+dnW8p1LlNdlZnI+bpLNPnFjz00ByNzk4K5RhfiXABjKsi+CqEKcfFKkyqxuRqVKqiixoZfxOp1K749IuLnYOHTnb9550vXvpo22urdr25at9ba/a9tWbfu+sOfPzZ8TVfn9vwQ9vGHy9u+PHS+m2XNu+4snzrsaNnu3qHwq9/uMHNVmQ0/CsUzZYsYEsWMMXzCV8T7q0nffWYXJOBomGu0kYUg6gPQovMTlkP8oBN1EGc1sZpIFYNMdkAMlNly9XDVreMcpWYVI3KNZhUB/PVsFDN+Fv4kgVMcYtYvojztzC+Jr5kIV+8gClq4YrnM/4W0ttI+ZowpR7zNCByHaLUwEIAFaoQqdotBtx8JSJWoWLAxZbZ6RInW+YWq1y44tBbTDMe0d13p/X+KVJ21tPcb5fXPbB50bTPFj60ddH0LU9Mz3K43XYXTFAsgbMExuAIZTVCZhMEu3EIdNhtCI4xNsiZsXoHDFa91pQ9N39Odv6sWdm5eercAm1+gV6ttRaoAZXaoNYYNGqjXm8GjKDRBBmNIAQ6bJADBF0oSmfqsMuJZabQKEJSpMAwEi8ov1p2UASH44woFlEUT+BMJmMRJxhB9FK0gOMMz8k0JeA4wwsemuJRlGIZiaEEBCZoWsBx2ulEcJwhcdblQOyQHTKaXEYTanNZARCy2C0myAhYIciVmZlrNcAtDYNOI2AFrU6LCTIDkNkIGk2QRmVwmXSVjKMUAwKUoZoyBHBdADMEMGOZQ4vOvts27TbHjLsduTNceo1Fq8ufN89tAVYtff+nn388cPDQ4SOtJ0+cunzp0sULF7uudvd09fb19PZ0dXd3d/f19WVGWteHhm8MX79+bWi4/9pgd19XW1vn+bNrFj15lFFirGeSkVKcPMFKaV6aEDwTkjcteTPtdJpXbgresS2fxVKhWCIcTYWvDvUdu3zs0IWDRy/sPnr15N7zR0bi4VgyGIyMhKPjkVgoloiFY9FgNBSKRyKxW5vhzFgr/Mt7OJGKZoCQzKI4Eh2PRMfCkZFQZCQUGw9GQ6ORyFgkGkzGQoloMBoaC90cC96Mp0Jd/d2L/vS3urr58xsX/fv5V46dOnf0cOt327ZRkt+GSaS3liltJr11dsxnsnB2WMH5CoSrRNgAwVejbDnClJNSLSHXEEotrtSy/ibK20DINWs2fd3WNbSntf0/73z58sfb3/nkwBsrD7y+cu876w69t/7I8q2n1nx99pPvzm/86eLmbR0btl3etL199VenT5zv6xkMvbx4LcxW0t5GPpMnnPHNyph4+OfjSj2u1JLeepivdHOVLqbMTpZYEG+mhTY7ZMAm6Kys2kKrrFSeCZ+jdWYbEJ2Dd9AlhFRDKHWktwH3NKBSLSxUu/kq0tvI+FsYfwvja2aLWpiiZsrXzPhbmKJbvvOkt4FQ6ihvE+5pQJV6TK7F5BqEDyBCFSxWwXwlIlQifIWTLnFQfjtT4iS9ZrXO8MBdlruzjPdOAR/ICmhvf9XzuzUND2xe+NBXTzzy1ePTtzw+PQsE7QTBcIxIYBTixlGYcNhhBKY4RkQRnMB5lpbdbpTAWcRNqtV6rcYwb3Z2dm7+rFnzcvPVOYXavEKDSmstUANqLaDRAoABVKkMRhOk1ZnMFjsEOhwOtxVyoRhjg1wkyWXOGHlOxlEKRWmakVhO5FgJx2hJ9HG0SOCMLPl5TqEpXpb8gqBQtCBJRQwrkSQniR6BU3CCZXlFFDwERnOMKLAeAmNYVmZYCUFIhuYpksdQyuVEVLl5ZrUGAqw2sx2yOpx2GDBYnA5ErzXZbW691miHXBkNG/Rmi9luNFiNeqvBYDaaQLVKTzosb/x90ct/rH+qRnqm0fNUDf/HEmKhBwkggGv6b6CHshyP3oZk31MK68spiLeqrbMfbinxfLlp/fbtO/buO3Dy5Okzp8+0XbjYcfnKlfarVzuu9vb0DA4ODg0NDQ0ODg8Pj46NjY6O3rx+4/rQ0PDg0OBAf8/5C28/8/w/SgI/espuMPIEI02y4iQvTwhKUlRSoictKmnBMyl5RgTP+Lr18VQoFg/HUsGrw32HLx7dc3rXgbPbD3Yc23epdTA8dnN8aCx8IxgeCUeDY6HgSDB4c3x8NBIORiM3x0ZHg6PhWDgUGf8VrkxOxH7FLcdDI6HIWDg6FoqMBWPjo7FQ782bXdfHum+OD4fDN6ORsWgkloxGYsFoItQz3Pfk355urG1pbpzf1Dh/6xffHjt5pu3y1eff+AAWKnClHuECVpdUoEMKDZgN9mJcAGErMK6S5CthqhjnKymxllLqCE8d4amjixopTyMhVX2y9fsLVwd/3Hf+xfe+eXP13rfX7n9txf5XVux/Y82h9zYe/2jLqeVfnF393fk1355f/8PFTTvaN29rX/758RPnenuGwm8v3UwI1XxRi1DymFj6GF+ykClq5opaGF8z5WlEhBpEqMKkaidT5iRLXWQphBVZEK8Z8RhdstEh6kFObSTzjXi+mVBBtBHObH2rcbkWE2sJpQH3NCCeeliqhYXqTDYaXdRM+5oppYHxNNG+ZtzbSPqa6FtLrAY6MwP3NpGeBkypJzx1qFiFspUuptzNV7i5cpgtd9OlDrzISfodhGLRaHX336W/Z4r53izzfVnuR7P+6LpzeeD+LQsf+vzxaV898ciXix7d8ti0LJfdLbASz4oIQpAkx7ISSXI87+EFD44zLKMQuOB0oATB2SC3RqNTq7WzZ83LySucNTs7t0BToNIXFhq0WqtKZdRojHq92Wyy6XUmi8Wu1RqtkMtoBJ0u1GJ1oBhjs8MYwRIEhyAEzyk4RhMEw3EehpE4TsExRvzlVFhRSgReJnFGFIok0UtSPCcUMYxCEreMPkicFfkinvcSOPOrB4goekmSh2GCZWQMpVGEInHOoDWYtAa71eGE3FazDXbjRgB0OhEAsECQ02iwgha71WyDrA7AYLFa7EbAbDRAeq3ZCJhUhRoSBBb/KfDPcqTEluu15CjGOYLuUUYzDcm5F3r0dtu0qY5HpjofmQrPvAOb+1t0zp3I7N/B8x789x9avv3ii23bdh0+dPT4sRMnT509f+FiR0dHT1d3b3dvT3fvQH/f2OhoOBweGR0dHB7q6+vr6e7uutrZ0Xa5+8yFs7sP/f1PTy0oCyz2+Q+J/mFGSfJCmuPSvDwpeScFZZJX0qJnnFNCK1ZH48FoLBhLBDtv9O27cGTfuV2Hzu05dKn10MXW4UgwFBkJRUcj8dB4NBKKx6OJRCQejyYSiVQyEo+G45F4KpZIxZMTsWQ6lkrHEhPRcHQ8s1gKhkeDoZFgeCQaD4dSEz0jwaFwfCQ2cSOWvBmPj8aT/WPB0UQikYomUqH+m9f++s9/1tU1NzTMryyvam5asG3n3vMXr+w5et5b84SNLDbauJxC64x52jl5Rjvqw7hKmCnHuEqMLYeZElwKUGINrdSRci0u12JSDempp+SqDV/9dLZ94IufTz337rdvrT7w1pqDr6869OqKQ6+uOPTmqqNLNp5e9sWFld+cX/nthbXft23Y1rFxR8fSz460nuvpHQyvWP89JTdwvma+ZAFfPJ/xNdNKI6U0knI9xlcjXCXMVqB8wEmVOnC/DfaaYA/g8phcisEpaCC2wEjkGTAtyNhwPy7XcP4WpqiZ9NRnvgmlHpPqULkOlWvdQsDJlmfyk5iiZtY/n/U1074moqiR9DdTt/IcGm+5z3saCE8d6W1AlVoXF3AxARdV6WLK3HwxzJW6yBI34XPjslGj1Tz4P8C9U033TjHdm2W6fwo7N+tf7B1r6+7//PGHP3/84Y3zH9g8/8HNCx/MctndPCPQFIegJMvJDCvhOMMJCk7xMEyyjIKhrNtFULRgNkMqlSY3t2DOnNzs7IKZs7LzCrSFKn1BgVarM6vVJq3GrNeZzWabyQg6bG6D3gyCLgAAnQ7UbIYQlAYdCIxSBMHDCM5xCoYxGE6zrIcgeYaRMZTmWJmmRByjRalI4BQKZ0TBLwoenGB4qZjnvTTJC0KRwHtZgpOFYpZVcIJhWZEkWBQhZakIQ2kUIQXeh6E0SfA0KRoNFqsZAi12lx02A5DbhZlNkM3myjzyM2CWxQRZTJDJCFotdrPBYjbYtVqLQW9UF2gxYN7bdcCrRdMD5t85Z2aB07Icj2Q5HslyTsvCp0/Fpk9BZmTBM7KQGbchj07Bpk9Bp091TruN081e/PyzP33z3e5d+w4fOnry5OlzF85fbr949cqV7s7e7q7e0dHRcDiUSS3tH+jv6+vr6+3r6eruau/oOHP68vGjmz9cWlccqKms+WtZ7Ye+ij3ekh5WibLeFONJU9IkIU1SYpzggx98EEyOhuJjidh45/WBPRdbD7btaW07ePTS0daLx25GQolkKDERiSTjoWQyNpGKpxLJVCqZSidTiVgikvHouDWOTkcn0rHURCyejMQS4WQqlkhFEslwPBEKRcMXunuPX+ocjcR6hq73B2M3YrFYauLaeLgvGIqmYsnU+MDotb8++2x1XWNzw2MtTYv8/vKGlgXrN32258CxukVPqUxojhqaW2DJUYN6E4zQpYQQwPhKnKtE6DKYK0elACFWkWI1KdbgUk0GVCI9gS3f7Th7eeDTr1qfeeu7/y7f/9ryg68sO/DflUdeWnro5Y8Pvbnm2OINp5Z8dnrplxfWfH9p9Xdt67a1r/jqaOvZnr7B8Gff7Ke8LYyvhfe1cEoDwVUhfMAtVCJ8AGbL3UyZmy1zMWUQXgQhXrNb1rlEvUMCIEELMfkApjITgFu0kyW4WE0qDay/hSlqoXxNt97qngZMqiWUekypcQmVTrbczVdiSv2t/tnfQhc10SXNTMl8qqiZ8c9n/C2Epw7z1KGeesJbR3jrYKnGwVbYqTI3VY4w5S6m2MEUOQifGxMsWq32wTuN92YZ759ivTfLcs8U6++nlGmyXvfe8UnjfZsfe+izRY9smv/7TQvv37jgriwMwXlWokgOQUmOV3CCRRCSonkUpRCYlMQiDKVhN4EiVEGBOjs7b9bMeXm5qnnz8mbNzsnJVRUU6lRqg05vVmuMWq1Zr7eYLXajEbSBTkBvAa1OEwC6nJjZZIPdlN2BuN3ErxrGcQ7FKI734ATDMBKKUDynsIyMYbQk+yXBy5K8KPoFXiFJlpf8DCtRJCcIPpH3ciSvSMU0IxEkywsKSXI4zshSEY4xGEoKvAdDaYrkaVIE9GaLETQBVrcLBQxWhx25FekAuowACIEuvc6cMegwmyCTEQIAwGiwqgoBQGvWF+hYS8GX//a2vlG8/b+BlX/zPOUp9Khuw2ZlITOmoDNuQ2ZMhWdMcc+YAk+/DZ5+O/Lo7di0qfAjd9gfvq3Erl77/ts/fPfj3j37W48cPX/2THv7xc7Oq1eudPX1D4ajsYyABwYGBgYG+vv7B/r6+3p6O7u7uy+3d509d2bf/tf+8e+GspqGQGNLoPHPVQueK65f6qn4WSk5JXq7ZN+AWNRHywPvvhNK3ggmx+KxYM/N6/sunTx4YVfr5SPHOo4ebz85HArFksFIIjQWDQXjsXAiFk5EQ/FEKJGOJhORRCySiEYSkWgykkhFE6lIMhXN2Hqk0vFoPBSOjI4Hb4yMDfcM9p+5cvVSd093X/elrt5Lw+GB8Wg8Hh8NhTqGhgfGboyGBofHB5598cWauqbH5j/x2II/VNc0MpwE2dxqrdEA4oUAqjXhVpfsIktgshhly/GMhvkAypSjXCUmBnAhgAlV2C3YsArhK2lP4Msfd5+53L9s8/6n3/z25WUHX/pw/6vLj7y84siLyw6/sOzIC8sOv7zy6Ovrjr+/5ezHW8+u/PrCqu/bVnzVevRsd++18Z/2nmLLFuJKHcFXIVgxjPmdpN9O+WGmHKbL3HSZkyy2uBWjQwIcssEhaiBGDWCFelRtoY1O2Y77XUIlIlURnjrC04B7GwlvI1nURPmbCV8jVdRMehtJbwOu1CFilYuvdAqVqFKPKvWkt5EpaqH9zUxxM196y+uH8jXhnjrMU496G3ClFpOrULHKyZS66GIn7UfYcoQod2BFkJs05M3TPnCH6Z4s8z1TjPdPsdybZbk3C340a5F96vKqe7csnLZ5/sObWh7eNP+hT5ruXt/y2ywMIRiKJ3AGRSmOVzCMwTE6Y5dB4IzAe2A3kaEjZjw6e+6c3NmzsgsLtDnz8ufOzcvL1xSqftUwoNGa9AaLyWzTGywg5NJlnpdG0OXGLKDdDZNOFwq7cYaWYISgGZkg+IyGCZJjWYXAOVHwMIyIoZQoFXGsROGMwBdxrIThNC8XMaxI4LTA+3hWoXFGkopoRsIJhhcUkuJwghVFL4wQCEpwrAK7SQJnCZzPGHEAeovT4TYaIavFAYEuo8HqtCN6rSmjYcjiNOqtVotDrzfr9YDRYFOrAKPWqMtXw9rctX+T9rzE731Z2PkcueWPphd905sddxerpwq5U/FZU5wPZ7kenuqedptz2hTHw1McD9/m+P1t9t9PtdyfVcdjG1at/Pbrb/ft2Xvi+Ilz5861d7Sfb2u7fnNkZGy0PxN2ODCQyTwc6B/o6+3t7evr7+rvae+5cqnjxP4Db//nxYbKqoaauobGx+pq5y+saX6iuvGJ0sDfyyqeL698wev75v3F0fhYJDEWTYwPjFw/cPHkwfPbDl9uPXrpYOvl44PB8Uh8dDw2ejM0OhYJjcfCkWRsNBK7GUkEo9FoMjEeDY+Fx28GR8ZCI8Hw6M3gyPDojRvjN/uG+i+2X+jq6ejpu9p7ratzoPtMx5W2voGBkdEb0cSV0dhwJBlOJG9GIleGh2+Ex0KxmzdDwy+99lpdQ8uihX9c0PJ4U9Oi4uKAzYbc9/tHC40whHthuhTlq2A24CJLELoM4ysxvhLjKlC6HOcqCakKESoRviqzIMXEKpgtZz2Bb3/ee/pi7/uf7nrq7R9eWn741Y+PvLzsaEbAzy89+sKy1v98fOTFFa2vrTn29idHP9xy+qOtZ5d/0Xr0bE/PwPj2Q2e48gUutsyJ++yIB4I9VpfH6vTYUZ/VLeshrgDAC4yEysJqrLzKxKgADABJCPXYuUqnWI1I1ahcjXtqCU8drtQjch2q1OPeRtRTj3kasIzphycTjFjrlgJOoRKWalClHpFrCU8D42+iixqZoia2eMEvWYp1mFKHynWYEMCFgJstdzBlDqbEzha76GIY9jotmHH2DMP9Wcb7siz3TjHdcztw/1TT/VnW+7OknKnP0Heua3jo80UzNrTc/0nTXeuafre6/rdrm+7OQmCCJFgEJnGM4TgFRSmK5HhOJjCaIjmS5ACDRVWonTVj7szpc3KyC+bMzsnLVWXPy8/JLsjP02bWxSq1Qasz6fRmA2A1mW06g8UMufSA1Qo5TWbI7kLMkMPlxl0u1GGHSUJ0OlGKlnCCd7txjlUoiudYD4LSHC/TjIggpCD6SJIjEEoQipiM3YfiZ1iRJBg5Y0CN06LoJSgOJ+hfNSyIHhQjUYwUeC8CkwTOUaRkBKxGg8UIWEGrPROMBoFuQG9x2hGDzmyzwYDBagNdBq0ZtDgAg9UCQFYjpNGqtTpdfr7Kqsp+tR789E+GLX82f/Fny+d/dvzwcvG3L5WuWWT5sNH4L09hBfAAMet/wIeyzA9kmR7IMj94m/WBKdb7pwD3TTU8eOeict/GlSu/++bbvXv3njh16vipE+fbzo+M3rg20NfT09PX19f/y9fAwEBmUt0/0NfX193Vfr7j+OGjP373wX9feaypob4ysKCq+smG+paGptqGlrrappb6BXVVte8vfjccGYvFRyPJscHR6/sunDp84aeDl48dvrD76OXj/ePj0cToSPjG8NiNkXBwPBqOJGI3QuFro6GxSCSSSoTisWAsEo5HYxPxSCJ6Izx+bfRG99DAmUsXeob6xyLjwdh4KB6MJcI9N2+2DY93jca6bo533xzvGw32jYe6RoN9o6PjkdHx0NBoaOT1d9+pa2hurJ/fUDe/ufnxqkCTLJfAlGhnih1smYsucVJlIOqzIR6MrcD4SoQtR5gyjK0ghACeYRu4SoQPoHyAlKphukQurvtx58ETbb1vrPr56Xe3P//x4Zc/an1+ycGXlh9+eXnrcx8demnF8ZdXHH9p2dGXlx15fXXr25+ceHfj8aWfHz1yururb2TXkXNC+UInVuzGS5xkCYgINC5JuETBjAtCIKPTaUUQJ+204RYTVqBHTC7BTZfAYpVTqkY9dbhcg0s1pFKHidWZ9ENUqkHEGtzbiCr1bqkGVepwTz0m15LeBliudgqVsFwNyzWEt/5WaJOvgfI1Ut4mpqiF9jaRSh0iViF8JS5WIVylk620sxUQU2on/Q5YNOktxkceMN+bZbo3y3TPFMu9Uw333a6/d6rh3iz7g1Mq9bc9L9y+vPp3K2p+t7L2N8trbl9SeduHgds+qrk9KxPggMAkQ4ssI2EoxdACS/GYm0AREjBa52XnFxRoZs+cpyrUqVT6wkKdSqXPz1NnZxcUFuhUKn2hWqfWAFqdSaszAUbQCjr1gNUMOgHAajbbAMBqs8MW0Ol0Y24Yt9tgmpIQmGQZmSQFtxvPnCtxrAwjJMtJNCMgCCFIRTTFEyglCn6WlUiKFZRijpdokpUkP8vIFE7Lip/OuFuKXpLiSIqXZB+KkQTBCLwHRSiK5FnGa7XYDQazxWwzGa1OO2IEQLsNAQxWpwMFDGYIdBn0FsjiNGjNVrMD0FtMBshkANWFKo1KU5CvsqrVnz5Xf+j9qsPvVh9+u/rIuw2ty544u+bPJ98rP/Z28fbnpfV/wt6oMixEp4n5dzqmZYEPZoH3ZVnun2L+/Z3A/beZp/32L7XlG1ct++n7b3fu2HHo8KGLl84PD1/r6ezs7u7OWHr09/YNDlwbHh4eGhoaHBy82dt5pXXnkU1Lty1+aetr//pq8Str/vX35U8/vumFJ1f9Y/4LC2oWVgYaa1uamx+rq69/483XQuGb8cRYJDU+EB7Zde7EofPf7r3YevDcz0cuHe8dHYulxkKJ0ZHI+M1IJJxMRpPJaCoZjCUiiXh8IhlNJcdj0VgqlUing/FYMBGLpFM3wsGh4OiNSPD6+MhYNBSKBROpyI1Q6FzfjcvDwb6b49dGxq6NjveOj3XeHL0ZiYxHRsZDw8Ho+Lsffljf2NLUsKCxfkFT08Lammavt4yWih1MsY0qtuE+G+63wh4n5iOEKlwIoFwZypbibAXOVyF84FcN40I1BHusLtFb1rjjwPGTFwde+fj7p9/d+a8PDz27+MC/Pzj4/EeH/vPR4X8u3vfs+/tf+Lj1Px8eevHjIy8uO/TKiiNvrDu2+NP9+45f6e4dOdXWW1T7Z6ND1oOM3mAvYpg3Hm/5+I/zP3iyZelTj3/0vwuXPfXE6mf+3g5z5AAAIABJREFUsuL/nnz9z094RcXkolx8BSLVYHINqdTRch2p1BFyLSnXkUo9qTTgch0q1qJSHSrVusQqt1wNy9WZk31EqnYJlS4x4BYDhKeO9NSRnnrSW08o9bS3ifPPZ3xNuFQDcwFMqML5gIspd7KVDrrMThQ5XZJFZVQ/dLf+vizg3im6e24z/W6q8e4s3f1TDPdONd+Txc3OesI59Q3PHUvK/ue9kjuXlP12SdnvPii5e0nZ3Usq7spiWBFFKRSleE4hCQ5DKZ6TSYx22xE75Mov1OYXak0mSKPSW60Orc6k1gD5BdpClT4nV6XWGAoLtSqVXlWo0+lMGo1RpzNZLA4AgEDQZdBbrCabGbA6bTBoddgdsNOFgJCLIkWXE6MpiSIElwthGZGieJYR3TDOsBLNCDCMC5KPJDkCpUSxmGEkgmAEqSgTlSiKfpqWMYSUJB9F8xTJypKPIDgcZwXRixMMTtA8l0lm41nGY4Pcep0ZsjoBvcllRw16i8OOGgygzQ4bABME2g16M2h2ADqLxWTTagC9zgLoLapCtaZAp84rhFT5G/5ddubDspNLKk8vrT79QfHpJd5TS7yn31fOfKAcfVs6/Lp8+A1p+/PE2kWG1/3zHnfcL8y53f77LMe0O2wP3WG+P8s96+4nq7ybVnz4zWdbdmz7+czpk709fe0Xr3Z2dmUwj4yR7dDg0NDw0HBn26VvNhz88IXtr//tm+f/sOU/i7598Yl9bz99fu2rbev/e2LZs9tfe/KtRZULA6X1tY3VFdUvv/D8+PhwJDkejY9fD43uOHv84Nkvd7cdOXD2h8OXjnffGIsmxyKJ0XAqNhKNj8US0WQynkrEkonkRCKeSgSj0WA8Hkunw8lUOJmMTaRiqeR4LDoej41Fo9fHx8cj4dREfCIdi0+kxpMTI5FoMJa4GY6H48lIKhZOxmLpVHQiEp0Yi8TGlixd1ti0sKX5sYb6+Q318xsbFpSVVPK8F2OKEaYcY8pRrspBlsJUCcEHcL4S5UoxrgznKjC+CuYDCB+AuUqUD+BClc5C5hTaisqbdh46dfRMz4sffPvMe3uf/fDws+8ffHbJoReXtv7rg8P/t/jA0+8cePqdfc++f/Af7+79v/f2/PO9Pf9asvuNVXv2H7/S0zd68nwfX7wgRw3ajZY/lxV9+co/9y15ae+SFw59+Err8tcPLnl559v/+vHVp7e98cy+JS9vfuP5ipIKJ1WCizWUp472NVGeZsrbQPsaGV8j5W0iPY1YZhbN1+JyHSJVO/gKtxhApCqYr3Rx5W6+wsVXwkIAFqowqZpQakm5jlIaaG8T5Wkk5LrMUSHMVbnpcjdX7mJK3bjXYae08/Lz7rqz8M4s1W+y1L+Zor4zS/3brMK7stR3ZYH3Zcnzbvsr/pslgQdXVT20rv7RdU3T1zU+vLr2gU8bZmxsnvNJw8wsQfZiKEGgJM+KOEohKMUwEuLGHTa3ww5rdUaT1eZwInq92WxxqFR6rd5YqNKrNaaceQWFhbr/x9RZhsV1bn+btkd7/j2nPW0jpDFk3F226zjuMIwg8aaNEFdixBOIK3ElCsHdNZCEpJGmcQ8uwwDvh+n/fd/rmmt/mO9rP89ea/3u25/JZbH5TCZfKJQJeBI+TyIRK0QihVwBiEUKqUQlFas0algh0yqVWgCEFHI1geu1GoimzARu0GphijTgGK2jzSCI62gzTZkgCNPpA3GUQmDMaAqmSAOOkkZDMIkZMIQ26IMJwoiilNkUhOM0ipAGfQCGUARGG4wBIIwjKElTJhBACVxPUxa1CuRxxQo5IOBLVQqAxxUrFSCfJ1EoALFYrlSohHyJVKIQ8qVioZzLEQoFEh5XxGKxOEyevy9bzZp8ZgnSnE427tI17NK1plO3d6KN25CmbWTjdrp6M1m5kareRFVvwMtWakuXac5P58/HvscnemnGfKH6/kvVD1/CY7+EJ/09nlbtXrfi0pmTVWXlvz962n6v/cHj335/+vvzp89ev3r75s2b929fvX3cfvfGsbp9qyt2Ls5Nm3t93ezsTXOrdy9pP7H+yeUd7Re2tWSmtp9c13B4+bGViT/bYqND45YuX/Gp42XvwKfegc8fuz+XtDVW3blWdr+mqi27+mHLkw8fBlydfYMdA+7+frerq3+gs6+/d9DVPzTc5xrq7u/vHRgYGhkZHB7pdbn63e6B4aF+t7uzb7Czr7+zv6+jv6+rf3B4xD0yMjQ07HaPDLvdQ/0u14B7ZHhkeHR0aGTENTQy2D/c2+fu6Hd1HDx21JEwY1rS7GlJs5KTZk1Lmm2zOs3mMFIfhukiEF0MZLCCdBRIhKOGWJCOAMhQVBeJ6KJRjxlUF6WloxB9LEJHU+Y4AAu0hNkKqpqqW/9YsfPGyn2V6w83rtlXt3JfzfK9Nav21y/fW7dkd/XinRVLdpYt3Fq4YEfRvC1FKdtKUveXVDU/f/6m596DF9Ocs2YHBp1d9mvjka1Prx59kXvmeeH5F9mnW09l1B7aWpaRWrJjVVX6utqM1KaDm85tWR0RFAsQUbDFigU7iKAEKthBhyZQIQlYkAMPTkQCHLDFgQUmohY7GmBDLfGQKRYwxkCmOM/aM2iIBfUxsDEO1MegpjgiwE4FJRCBCZDxz1k0bIz1VK+WDNUgJoVYw/Ge4PPPL/z/5sX+mxf/n1/w/+HF/6cX93+8uN94qb/3iuP+NVX/72P2H6/MnnzeOfFC0uRLMyedmzbuhP0/p+0/nE+ccMYx3stgCkS0KA7hOkKHQTiIEARlhABMq4HVKlAokilVgFIF8IVSuQri8cQCsYzJETKZQt9JvkwGl8HiMdl8JpsvFMr4PAmfL5FIlWKJQirXCkVykVgpkahUSlAm0yoUGgCE1UoNgelAAKJJI44bQADW0SYcoynSBGhRPW2mKTMIYHpdIInrUBQzGoMpUk8ghMUYQhFmHDOYjME0ZcIwnckYRJIGHNeZDIEkricJ2mwOBGECgnAdbYZAjMBpijRp1JBAIJHJAB5PqlAAfK5YJQcEPKkH2aGQKMUiuVgsEwikIqGMz5eIBDIOW8xksnksrs9UFsTxvrISbdtnuL2bvr2LattNNG0DmraCzVuRpm1kTRpWslpTtgYoWw0UL1OXLlcXLJIdsPvb5V/D473UP3yh+f4LdNyX5KQvlWO+IPmTFiXHXjt18re29uaW5ta7dx4+ePDHk9+fvXj16s2bD88e/ZZ/qel4WsP+NWVbF+ZumJOzcU7Z7qX3Tm97nn3obWHm/fPbmo+tfZy148H5Tc3HV13dvHCBM3bRwl/efHzWPfCuu+/dh54PRa0NVXeulbVXVd6+Vvmg6eHblwOuzv7BzkF3j2tkYHDY1T801DPg6h4Y7B5w9Q0NuUfcw6Nu1/BQ39DAwLB7cGSob8jd5xrpH3IPjLj7R0Z6XG632+12u1yDAwMDfQOugaFhl0eA6nYPutz9Pf2dXX0fP/W863Z9PnbqRFx80oxpvyQlzEhOmj0teU5S0qzIKDttCMV04ZAuBtBbtUQ4QISC+mhAFwFR4QgdBVFRiCEWNsaAhmgtHYXo4zB9HKqPZggAY6i1sLqp5u7LlC3XlqaXbTvRuuFQw5pD9Sv21SxNr1y5t3ZZetXi7WWLthUv2Jw/b2Phz+vL5m4uX5VRWFrRfru0vPzU8ext65v2b/n93L4/bpx4mXfpfd6V19lnH2cdrj26peHEjoZjW2v3b6jbu75lf9rdo9vaTu06u2ldiDlaRYaA5lgy0EkFO6lgJxmSQIUkejYlsaAENCgBD04kQxLpkEQ80AGbbbDFhlrsoCEOMsYixjhYHwPpYlBzPBnsJIKcsNmm1cdCxljIGAPpoxF9lBYPVAA6Nk/+05jJPt/8D+trL84/vfj/+lL076+E//MF/2sv4f94AWO9nIq/bw3+/oxzzMVp4y8kTzif+NNZ50/nEiefsnuftI054/jxTML355N/8KL1ZgwiSITSUyYMJjCCpvUWBCZUSkAqUbLZAplMLZEqBUKpSg2z2UKBUObP4DH8OP6TprAYHE9Di8MRegLxAoFULFGKJQqZVCMSyYVChUSqVioADwwEhHGNGiQJIwTCJGEgCSMMoXq9BSd0en2g5z6vo80QhBv0QQSuQ1HCYAwiSQOGkBZTMEWaCFxvMgZRpAlDdSZjiKeGzaZgijSShN5kCoIgAoYIHW1GYIIkdBRpAgFEJJJJJWoeV6KQa0V8mVoBSoQKqUQlEcnFAqlErBAKpSKhTCiQ8vkSLkfEZAr8/JlsBtd3CpOSTMhejbSlky07seatcNNmoHGzunGTpn6Dum4zWLFeW5aqqVinrU/DGjZhFWs0JcuVN3+VbgzwDmN/BY3xAr/3Qr2/oib/Ffb+i2rMl8DEf84K0RdkZdXW1NXUNNy5ffvhw/Y/nj198/LFs9qie+fSbx/bULl7ad6GOTlrZxZvntdwMPX5rWNvyi91VF95fDm9ft/SRxe23Duz8XHWrj9u7q08vjZjzS+vXz/pHvzc3ff+Y8+HvLb6mtbLpXdqyluuVNxvePDy2aCro2/gY/9Qp2u4d2hkwD3q8viEh0bd7lG3e8Q1POoaGhnsG+rvH3G5RoYG3R6zi9s1MtzvHuobHBweHvJYWgaHBv5ML4263SNDHpp832B3T/+njp53Pa6Ok+fOxMUnTUua47QnJyfNTkyclZgww2ZLsgRE4rpwWBcD6GLVRDhIRWjpKC0djujCEToSJCJgKgrQRQK6SICO8mxQo/oYvpw0hdpK69pq7r2eu/7Ssr2VW060bTrSsu5w47pDjSszqlekV63cU7N0Z9ni7cW/bsyZvTprQeqNxamXN67dn7VtZ9m21MYdax4cSntyMeP51SMvr5x+l3v11fXz9zMzSnauKNi+rGzP2rpDaU0HN9ft2XD74Jb7JzMentv38Oz+I2tWYVSAigjHjHbCYqeCEqiQP0e+VHAiarbhgU46NIkMTiCCHGRwIh7oRCx2j7IQtcRjATbEGIeY4jwmYdRiAwxxkDEO0seA+kiQioSwEJkan8zgj53gxxNoON6TOP/4kvdPL/6/v+J/+xfeN1/wv/ZS//cLu+Tvu6N+OJc8IWu698XkcWcTx55LHHvW6X0ibsLx6LGZsWMuJI87N+3789O+8wJBVKMEQA2CIiSkRSjKgOG0B/XGYQuYDK5KCUjECplUBYI4g8kXCOW+Piy/yVNZkyYw/VlMBo/DFvJ5Ei5HJBTKBEKZUKwQixVSkUosUghFCqlMLZOrFXKtUg6AEK5SAjhu0KgBEtcTuBEEUJo2oxhF6ywQRNA6k05nBiFcrwsiCT2Kknp9EEkacYwyGgNJyojhOpMxSEebCdxoMYWRpIHA9WZTCI7pUIQ0mYJByHMOW2CIwDG9jraAACqVKqUSFY8rlknUIoFMpdBKRHKJWCkRK3kcoUSs4PPFIpGMxxUJ+FI2S8hmCfz8WEx/tu8kH1oy8epSsHEL2LAVatkKN6YBteuVlWuk1anK+jSoej1QvFJRulpdvkZbtwGpSQWLl8nzF4jOJDKX0z9YfL4Ex3ghE76ip/wNGfclNO5LaPwXih+/isK018+eLMjNq6gob2trefr48Zv7d9uvHm3N3FiTsSw/be6tDbMLUmeXbZx3N3NrZ9WVzuqbXfU5b0vP1+xfXbtn2f2zW98Vn/hQfelj9YXW63uethf3D37sH+z5NNB56259dcuF4raqwsYLJQ8a7j7/vdf1sXvgY99gx6C72z064B4eGHT1Dbp6h4f/N3I46hoeGRocHugfHhwcdg8ODw8MD/cPD/e73T2DAwNDrpER9/Dw0PDI0Mioe8STdhod8jCoR0aH3KODg+7uvsGOXlfHxWuXY+Ocic4ZTntSgnNmgmNGcsKMpMQZkRFWSh8G05FqIkJNhANUhIaKAOhwiAoDyXAtFgaSkSAVoaUitGQkQEfDuhhUHwuQ4YFRydnFtdkV96YtP718X/XmE21pR1vWHWpYvbc29UD9yoyqNftq1x2sW5leumhH/saNx4p3ZVQeOlC+Z0tF2or7+7Y+PZHx6sqRZ9ePPT6979nx/b8dzajYvqJw04KirYur9q1rPLKlbv+mpgNbmg9suX1wy28ndz48s+f384ceZGWuW7IIIkMQXSxmspKBTk/qiA5JIgMTMIsdD7QTQQ7PDw90kMGJqMWBBdiwwD8XRbEAmwesA+jjIKMV/nPcHQXTkRosSCSBJ0/lTGVKlIBRgQQIGDze13/lfe3F/fcX/O++FP7bCx3rlSj7267wcZdn+l6f7XN1+sSrsyZfmOZ9MXnMxaSxJ6zfH436T2bsf884x5xLHnvS8Z2XWCRXKwAUJhCEhAEUhnCxRM5i8jxUGrFIjiKkWgWCIIrAhB+Dz+NLfX1Zfj9N4E0ax/Zn+/tz2WyhUCDjcIRCkcJTwwq5Ri7RiEVyPl8ilallMrVaDSllWhBEVUoAx/QaDUiSBoo0QwBC02YEI/X6QBAiKNqoNwRAMG7QB1GEAYFxnS6IpIwIShiMAQRlRDHaaAikKROJG8ymEILQYyhtMgZjKAWBmEFvAQHc0/SGQAJFSJoyQyAul6klYiWfJ5FKVAKeRC5VScRKsUghlSj5HJFUouLzxBKxgscRCoUyLkfIYQtYTD6LyZo6caKKNfHYXHXDNqR+K1K7Caxer6lYI6tcq6zfBDWmoXUb0bJV2uIVmuLl6rKVmtJlquJl8sIlklvzBcdsfrOBb8hJXuTEr4w+f4XGfaEd9xUw/gvA+yvZmL/E4tIj29Zfu3S+prriQfv9p7Vlbae3NRxaU5j2a876Wfmb5pRs/rVia0r7qR0fSi98LL7YUXmtpyn/bVlWzeGNpRlLn2bv62y80dVU9KHi/P0r236vvdnV8azD3ZV7t7685UJBW0V+84WC9vrmJ791Dn7sGvjU1fupt79zaHjANdTX19/V19fpdg+MjrpGRoc8IcShkaH+IVePy9U75Op2uT71933q7e0ZHBwccf//yPjhkf9NMo263H/KIvr7XV19gx19ro6s7GvRsbbkxFkJjmm2+CSHbVqCY5rTkRwf7zQHRKphiwoN0ZAREB2ppSIAKlxLhGiwEA0aClGREBUBUpEaIhzUxwB0FKyLAciI0NiZuWUN+TWPpq88uySjanNm28YjTesO1q3dV7t6b/XKjMo1e6tWZ5St2VO6fFf++qW7GzdvfHfm0IszB/44kvHi5P63V0/8cfZ4y96ttdvW1G1bXZK6sGLTktv7N97J3PX40qFHlw7dPrq99cj2O0d3th7Z3n5y16NzB/64dOz3rMPVZw86rUkAFY2abGRgAhmYQAUlep5EoBO1xGOWeCzAhgfasQAHFujELHbUZPVgZRGzFTbHwRYraIgF9bF/FjAdCdMRGiyIKdBO9uHyBFoNHAQSUVIsVCyQc7/9J+d/vLjffCH+1ouY4DVb/bcDcWOu/uyX/QvnyqwpF5K9L03/6VzC2MtJ3jfmTL2QPP6044dM67cn7d+dSfzxXPIYL7USIHGdXm8GYVyrBEEAlcgUUqkChgi1CgS0qCfZhyIUACD+TD6fL/X3Y/mM/UEydTzbj81g8NgcoUAg5Xqu0yK5UCSXyzRyqUYiUfKEUqlcLZUpNSpIKVd7qFo4pocghCANFGmCQdSjbtAbAiGIIEmDXm/xbFPTpAFDSL0uiKSMKErojQEkbcJxvaeGCVxvNgWTpBFDab0+EEFIEEBpygQCGATinh0PFKH0uiAUoTRqRCxS8LhioUAm4EskEqVMpuYLpGKRgs8WyqQqLlsglaq4HKFAIGMx+Ty2iM8VcXl8P9+pzEkT18SIG3ZQDVuxqvVQ7Uawcq2yKlVVuwGsWw9WrdWWrlSVrQFKVqiLlylKlyoKFolzU4T5i0TX5rB3RXo7pX+1TPUKZHwJj/9CPf4vau8vAe8vQO+vVGO9jHzv2dFBR9O3NtXX3S3Pqdm/qmRbyvXVM/I2zina/Etl+uKGQ2vvn9/98taJD8XnP5Zc+lR1s7u58FPdzTuXM0r2LW28sPV97fXPFRfe3djz+MLWR4UnP716WH63oajlQnZzwa3Gc3n3aut+a+10fewZ+Nw/2D3o7nMN93sw8Z7n8Mjg8KiHCuDyKJe6+vs6+no+9Xa+6fj4sad7YNg9NPL/rC7ukcEh98DQyKB7eNA9POAeHnAN9w26e/tdXX2ujj53583CW1ZbgiM+KdE5zW5LSnDOmJY4M8E5zW5LjIq0w3iQFg9T42EQFQkQ4VoyVEuEaPAQNRaqJSK0RBhARKjxcI/cCDXEAnh4ZPzPJXV3ipv+SFp+Zsmeqg3HmtcdrEs9WLt6X/WKjIrlu0uX7ypKSbu5aPONJZtvzJ538OeIWYeTZ1asXHJv+4a7GZvb9myt2ri6bsPK2zvX39m/5cGxXQ9P7P3jwrFnWZm/Zx17dPHQnWO7Wg9vb89Mbzu68+7JjN/O7Pvt1J6Hp9IfXThwYssmyhgD6ePwADsR6PRIxqmgBMxiRwJsaIANtsQjlngswIZZbESA3YPgQM1WyBgLGKMBjyPCGAcbYiA6EibDlLB5Kks20U+oBPQgGqJGQjVYuBwLlUph1pjvWP/yEv/bi5741Vzo2z2x3hdn+mTN8b0w0/dkwk+H4n44FPPD4ajvj8eMPRHvfTR2TKbth8z4b4/E/OOU45szid96YRChp016vQVCSAwiadKgBWEYxijSBAIYhtKesD6O6mQyJYPNZ7OFUyZO9R3znWzKGLYfm8kUsNgCvkDC54uFAolErBAKZAq5VirRSKRKgVghU2ikUoVaCShlKhjClHIVjutBEEEQiiLNkBbR0wEYQntOTgLT6XVmEEJoymSgjQRGG3RBtM6MEzqjKZikTAhM/ondQiiDMYCkDChKUZQFQSkQRPU6CwTioBbT0QEITOGY3mgIIXC9VouIhHIeTywUyMQiuUAgFUuVHJ5QJJRxmHyZVM3lCKUSJYfFFwplHLaAxxTw2CwuR8hgcKZOnpJAsSrTyKYtaMMmpH4jWLdBU71OVbVWUbVGWrZCVLhMVLZWVZmqqVilKF0mLlgkzF0guDWfd2s+M2uW79agMcnyf0QL/oZ6e2nHf6kd7wV6e8HeXwHjv9KM89J6/1XHmbhh8YKm4ps52xbcSJ11edX0wrRfK3aktGSuu3955x83D73NO/W2+Pybsouvyy+/r7z6uep6Z132s8KzNZlp5QdWPr6a/i5v36vr6c+vHnlSnFNSUVjYcvFGc3ZO/ZnCe/UN7S1dg596Bz8NDHUNDfe5hvvdw4NDwwND7v6h4X7X/+V1jAwMDfe73P3dfd2dvZ87Bzo+9Xzu6e91DQ8MDfcNjXh4AP0ud/+gu8/zLhhy9w25+1zu3oGhnr7Bzh7X5153Z2FFsSNhms2a4HQk2W3Jic4ZiQkzEhNnOB3J8fHTAoLjQSJUg4eCZIQGC1OhwRo8SI2HqokwFRGuIcMAMlJNhAN0FKiPhnVRWiw00jonv6I5p+pBwrLTKRkVG441rT9Yu3p/1fI95cszypenly7ZnpeSdmPhxqyfV5+fvTJr2s+7E4McqwICzjrDcxfMqNu88t6hrU8y9z47c/DFpePPszJ/v5L5Nu/Sqxun3+ddfH7t5P0TGfeO735wKqN5f9qdA2ntR7fezUx/eHLfo5N76k7u+WXadEgX7TlvyWAnEWgnAmxEgAOy2EFLPGiJA81xeKCdsNgIiw232FCTFTHFIWYraLZCZjtoioeNVtgQA5JhUo1usp+YwVOpEDNEhQN4hAYLVRMBSixAptIxvSczv/4CmfBFsvKfGwPGpYdPzIjwTg/7MSNs7PagsVssY7aafthi+M8283+2B363xfyvjNB/HbP+50jM30/Ff3PG/p0XBpM62kRRRg9g3aAzIyiG4xRFGmEIJ0gdrTMBAApCBJcjZHL4U6YyJozxZk74QTLpR7Y/h8kUMFl8Dl/MFUh4AqlYrBAK5TK5RiJTK5SAUCxXKLQymVKrhRRyJYLgGhWIoTQIojBM6HQWGMR0pAlDaIMuAEVIAqeNhgAYwWnKSFMGFKV0tEWvs2AoZTQF0bQZRSid3kzTJgyhDMZAitJjKKnTWWCEBABErzNDIAFoMYqyoAiFYzqzIZjAabUaFAnlAr5UwJeIxQo+TywUythsgUSkZDP4ErGSzeJLpQoWkyMUSnhsIY/B5zCZLCaXyxVOnTwVEUy5tFDVuE5Zv05Ru1ZekyqvTZXUrpPWrhOXruAWLBEUrxAXLROXLJWVLBUXLhYWLRHnLeTlLeQUpLCuzPZLj/JeRH1r8fWCxn8BjvdCvL+Evf8CeH8BTvwSnfhX4fd/Y/zw3a4Nq68dTDuy0H5peWLh1pSq9KWPLu58mZ/5Iv/U26Lzr8svPys58/DmoSfZR96UXPhcd/Nz46331dfvnN2evWlW9cElT67t6W0u77p7L/d6VmHTpZv1N/NqLxTcra1ub+oc/Nzj+tQ/2Dk41ONy9w24evtdPX2u7n5X56Cra8jd43L3uoZ6Bl09A66e/sGuPldX31Bn72BH/2DXwFDXoLvbNdI7NNIz6O7qd3X0D3X2D3X2u7v63V0DQ10DQ519Qx29rq4ed1f/cF9FXaUtIdlmT5o2bVaCc4bTPj3BOT0pcabTOd1qTYqOTsToEBUSqCUjADJCS4SpsRA1Hqohw5W4p4wj1GS4ho4E9VEAHaGEA+zT51c2t+dWP05YcX7xnqrNmbfTjjSs2Ve1em/V8vSyJdvzl+/MX7E9Z8mmy3PXnJubcvjgyi2XUzdcX7OifENKffra+ycynlw8/PTysT+yMp9dO/ns2smnVzOfXjry/MKhN5eOvLx46N7RrW2Ht9zP3FWXse7OwU0PT25/kLmz/ciOtsPbW4/vOJ+2MjAoBjbZ8aBEPMhBBtjxADsZ4MACnIglHrZYYQ9yxByPm216RhUqAAAgAElEQVRogB2x2FFLvOcjGTHHA8Y4yBgDUGF8KTrZTySU4xAdriXDVXiYBg9XI8Eq1KxGA+SAWeTPRqf8fQb4/YaQn9Ijp+6J9M2I8kmPnLI3yi893GdnyNTtwZN2hHrvCh+3N2r8nojv00P+cTD660zrt+cSx51LHOeFQDhFGghch8AkSeh1tAlFUZKgCVyv1cI4TqIYpVABGi3KYPAYDI73hMkTx03gTh4vmfQji8FhsYUstpDFEXL4EjZfIpIoBUKZWKqSyTVaAPXoS6USpVYLyWQKFCHUKshDmQa0CK0zazUwiRswVEdTRgTBMZQwGQMgCCdJPUUZUYTS6ywem6HRGGjQWXCM1hssOp2ZQHUGQxBFGxEYp2kzglJaAKEpIwTiHkE5AlMErrcYQ3Cc0mogiUghFEj/rF4WXyiQsZl8iUDJ8ueLRQoWkyuRyBgMlkgo5TB4XH8uj8XjsnkCntDfx58zZUJ6Eqd2Lb9iJbN0BbNkBbtspX/hUt/CpYxbC/yuzJ6av5hTtExSskxRvESav1BYtERUuFiQv5BXvIhdvISTmyI8msRYqh8X5P8XcKwX5P0V/NNfQe8vwPFfQhP/rlMIcKVcJuDvTks9sWHxqUXxBdsX1h5Y/eDC7pdF596WZ70ru/y26vqb6qtPC07du7L//rVDL4rPva+59r7mxruyi43ntlVd2F1+Lv1h7pmXNaVXr57MbbqYXZ+VV3um6E5Rzb3ansHO3qGPfUOf+92dg8PdA8Pdfe7OAXfnwFBnv6uzb7i7Z7inZ7inb7ivz93fPzzQ5x7odw/0D/X3DPV3u/p7h1y9w0O97sHOgd6PfZ0fezve93S87f7wuuvN6443Lz69fPr+2eM3Lx6++uNN56eaplpH0ozoOEdi4nSnY3p8fJI1zuG0JyU4Z8RZE+Nt0w3mSKlGryUjQCoSpCK0RJgGD9VS4WoiXIGHaagILR0BGqJBQ4yWjpTDFsesBdUt7UUNz53LLy7bV7M5s2lrZtOGQ3Vr91etTC9duj1v1c68del5K7ddXbQha1HK/oyff72+fGHppuVVmxffPrT98cWTD88cenBy76NzBx9dOPzw7IGHp/Y+PpHx+OiuBwe2tB/Zduf4ttbDm1sPbm45tKX54NaWg5vv7NtwZ8+GloObqnatqti7btW8uYgpHjfbqSAbZnEiZjtpiaeDEslAh8eKhBjjUKMVMcVBFisSaEeD7KjFjgc4UVM8YorR4EEsIejLVsi1elgXqaEiNVSUCg9ToyFqNFiLBquQABlkBiXi2cS4nVGTjyX4Zzp8Mu0+J5xTjydOOeacdCpp6skkn2MJkzOTpp6d4XvCOWlf5Hd7Qv9+KOafx+K+O5vofTZxnBcIoDRl9CxLeE4/EIQwlIBATKUEUITUAohag2g0qK8Pa6ovc9JkP59JvoIp4yWTfmAy2Cy2kM0RM1lCnkDK4gglUpVIrBCLlVKpGgQwqUTlaWtrNbBMpoQhTKOGEZhEYEKjgXR6i0YDE7gOw/QUaUQREscosykIAjEC1xn0Fg84Xq8PQFCK1gfQtBlDKL3eotdbMFSn0wUSpAECUZIwQDChUoMUaUBgEgJxgz4Ix/Q4preYwwhCr9ZAYrFCJJTxOEKBUMZmC0QiOYclEAsVbJZAJlWx2Ty5TMlkcIUCGZvFY/ix+Cweh8Hh80RMf7bPxPG/mH8qWMYpXMbIXeJ3K4VxY8HUrDnjrs6deH6a97G4f1+Z4124VFS0TFK4TJr9Ky9vPi9/Aa9wPrc0hV26lFu7Dsxfqs5dBm+O8A/j/RX6yUvr/RU4/i/wuK9Qv/+G6vDYsAgMJtkMZggBL4uh87fPaz2V9uDagaf5Z15XZL2ruPy++tr7mhsdjbc6mnJ/LzrXcnHfvSuHXhedfVt4sjpz3cu7Za9f3q/KPV1+81ROVeGFhtwLDdey6q/ebK0ovN34unPwTffnF50f/uh4/8fnD398fPv7h5dP3j3/7c3zey+f3n3+pP3Fk3svntx98ejOi0ctzx43P33U/PRh8++Pm548bnj0sO7ho6qHj8ruPyi+d6/w7t3Cu3cK2toKWlvz2pqL228X3qvLaa3Mba0sbC19/P51w53m5JlzIqLi7fYka1xCXFyCLT4xMWF6YuJMm31abGxCSJhVrtVpiTAtEa4lwgAiTIOHaohwj81ITYSpiFANHQHoogBdlAIOSJq7pLC65Xx2g23RqRV7q7eeaNpxsnHLsbpNR2tT95et3l2wdnfe+j2569KzN+y6ujV17545vxxKdlxb8eut1fMr0lbeP5Zx/9julr2bGzI21u/ZUL9nfUP6uvYjO/44e+jZpWNPr594dD2z5eiOht3rbu/dVLl9deW2Va3pm+q2rKzPSK3Zt7b2wPqbe9OCgqIwQyxhiYMCnJDJSllsdICDCnRi5njUbEWNcaghDjXGQqZoyBznGRTjFjtutIJ4sD9XwRJoATwE1kVpyAgVFakhIzV4KICHadAQBRggVhnkoAVWqdITJTkLuAVL+PmLebcWsPNTmHlLmLlLmHmLWbcWsa/PZ12Zy8xZwD03bcqOwH/sDv7rsfh/Z8b/90T8DydtP3ghEO7ZsoBADMd0IIDI5QoIgrUaSK0CacrogVfJZeCUKf5T/RhTfJh+U5kSn/EK37FMBpvB4nPYEiZTKBTJWWyBRKqSSFUikUIuUQMaVCpWeubMGg0sk6s8BmAQQD29bk8NowiFYwZPbBhDKZMx0EOc1evMCEzStFlvCIAQEqfMNB2AoTqKNtG0CYUpkjLjuB7QohRpRFFarQYpSo8hJAzhBl0QjusxjDabw3BCrwVRsUgh8pzAov+vhkVyJpMnlSiYTLZELGcyuHyehMXmMZkcLpPLYXI5bKG/P2fypEkBcp9ri5D85UD+CiB3EZidos1ZILkyx+fyjJ/OJ/54Mem7W7/6l66QFi2T5s4X5M3nFSwSFS8SFi9ily7jNmyEy1cDTdssxeuodLu/U/k1MckLHP8FPO4vpNAnLCgwIiTSEZ9sNgYKuBxM6H9h7fT7F7c/yzv+NO/Ei9JLL0suPLl56Gnu8TdlFz/VXP9Yff1Z8cXWywfLDqbm715SkJHyrK24293V0f/2Y9+75pfP9hcWHijIOlaSe6Ss9GBx4aXa+uuNDVkNdZcb67Ka6q81199sqc9tqctrqcpvq8pvqyy+W1XRXlPVXl3TXlVzv7but9r6h9WNj6pbHlY2/1ba/KCo4UFB7YPcmvu5NQ/yqu7nVrbnVt3Lq24vqLhXUHKvIO9uXn5b2e9dv/eO9jbfuz199tzIaKvdnmS3JcdbE52OaYkJ061WZ1ycIzbW4XTOQMkABWjUEqFaIkxLhKnQYBUepibCNWSkmghXk2FaOgLQRWrpSCUSGBSTtGHHgTVbjkXPPbh6X+3OU827TzfsOtWw81T9tuPVW49Vbj1SuuVQ4fYjRXsPXT+3eUfp5nUXF04//nPCuV+mX104vTh1YVHa0pLNK2rS17ce39V+Zs/90xkPzx94cuXYy9zzb4uvvsy/2Ja5u2HH6trNS2u2L6/Zvqpy68raXWvq964v37mqcNvy/N1r5sTHwIZI1BgPma1ooJ2y2AmLDbPY8EA7YrF5gLK4yerpZsEmK2yMQ/RRCsDoy5IL5ShmiIJ10VoqGqCitWQEREcAeIgcMImUOrHKoIKDNVioSo1sdihKlvLyF7FuLebkpnBuLfTNXeSXv5hdtJRXuFR4K0V4Yx4/+1feuWlTtgX8fUfQX04l/HjGOfa0c+yZhDFeBEbTpAGBCQ+qDgQQtVpDkhQIwoAWpikjoEUVci2XI5nqw5zqx5jqy/L3YWoZ3iDTm83iMFh8DlfCYgl4fAmXK5JIVSKxUiiQKSRqzyqFWglKxAqNBpJJVSCAAlpUo4ZRhFAoNARpUKpAGCYJ3IihNAoTnsVJCMQwlNLRJg8BU28IgBESp8w6XSCG6SidmabNGExRpJkg9IAWIQkDQejVGpCiDThGIwhp0AeSlJGkjBZLBEEagoIilApAJJSxmTyBUMpgcIRCKZvFE4lkTCZXLJaxWRyJSMZkcAV8KYPJZbG4XBaXxeBw2AI/f/bEiVO0nClZy4wlq/HydVT1On3Zarx4mSJ3HqdgISt71uTLCf/O+fmn0qWS4qXSwkXi/BRB8XJZ+SpF8RJu6Qp+Yxpaugqu325p2mUuSwVPTGPNhf+jn/ol7P0Xo1YWFhIeERbttDpnJc9KSkykIOCXYKzl9JY/sg89v3X0WdG5V+VZD68fbDm7s/V8+v2sfc9zj70pPf+5Puf0hkUIe+Ly5JC2uuzuwXedPa+7+t539r1//ule04Ob+U0Xi1suFjdfKGg8V9R0saD5YkFrVtG9a8X3rpXdvV7VnlNzP6+6Pb/6fnHN/fK636rqHtbVP2qsf1Rf81td5f36ygfN5feay9tbyttvF95tyLtbm3unOretKretMqelPO92WVFrQdHtgsLbefktN0tait92vnaN9Nz97c7sX+ZZ4xOczuR4a6ItPsluS7THJ1hjHXZbksOeHB+fEBQSI5RjGixES4ZryHAFGqLEQhVIsJoI01IRAB0J6iIBOkpLRGjJUD++avwktkhjNDu3rsioybjQduBSy95zTeln6/ZcaDx4ueXAhYZ9Z2sPXaw/fr5y/4Y9ZxctKNm0uHzX2rLta2u2ralL33j7ePrvl48/u3byRfaZpzdOPLx85Lfz+x+e3ff0wpFXlzNfXj7ednBLxaZFtduXNe1bX7J1eV5aSvnOpUUb55duWZqzaenOOY75yXbKEoUY4kBzHGpxYhYrarZiAfFogAOy2GGzDbXEI0YrYoxHjfGIIQakIrgyZKK/SAbqYH0kqIvS0tEgHQPRkSARrIKMPCnK4IMStRGhoxA6SoOFyjT0/GBZ4WLhrfnMnEXs7PnMnHk+Nxf4ZC9kFC7hFS0X5aTwr81n5y7mXZzlsz3wH7tC/np++vhzid7nk70vzZjgRWA0RRoQhPxfQCSGICiOEyqVRqOBdLRJKlFyOSKGH9fPj8NgcZlMHsufCfp9BzHGclhcXwaXxRFyuGImiy8SykVCmUSiFAnlWjWslGklQrlWDYuEcq0WUcg1WjWs1SAqJQDDqEyuwgmDSg3BHrETqiMwGkMpoyEQhglP9MKTPdLrAhCEImkLrQ/AUZqkDDRpgAGcJIwkoQe0CIHrcVynBRCKNqIYBUOE0RhEUgaSMgYEROK4PjrKRuIGsVDOZvCEQhmTyRGJZCwmVyxWMpg8sUjOZLAkIhmLyRMKZUwWj8nkMBlsJpPDYvH9/TlTJk1hTR6TPg0oWU2WriWLVkCFiyX5KdyCBfziFG72rMmXE/6TM/ensmXishWSoiXi/EX8oqWS8lXKoiW8kuX8hk1I8SqsdpuhcaeueQtZk6o9PYP1M/Qf2v/rIAqPjogNDYmwRlsT4hPsNkdEeLSS5bN3ofPepd1/5Bx+nn/yVenFD9XX3lVde3zrRH1mWtneFQ2ntxce2x5jQOVCgd+kcSePpvcPfuzoedXZ+7ar712H++OTN0+L2opzWm7cul2U01J8q7Uyt63qVltlbltFXlt5Xlt54Z2KorulxW3FxXeKSu4UVdwrrH5QVHu/qPpebmVrTnlbTnlrTkXbraq7t2ru5lbdya64c6Pszs2SOzeL27JL23JK7+SWtmaX3skuuZeT31aQ11LY/rq+0/Xx3uN7P89bYLUlWK0Ouy053ppksybY4py2uASnIzne6oyKjI2LSwARkwoJVBOhKiLMo/9TIsFq1DNkCoN1URAdBRCRGjzElyP/5tsxX/93MhaVunBH1Y4ztw9fad13vjHjXN3eCw2Hr9w+erX12LXW49dbTlxvPXSmYtuq7UfnzbuZurx057r6vZsenD/05NLx3y8ef3j2YPvpvbeP7Wo4uKV5X1rTjrVlqYsKlvxcunp+3ppfijbML01blL123vVVc6+unp2TOrs0LSU/bdk6e7SWz1+6bFXqxl1UgBULdIKGeNQSh1riEIsV+jMqbENMVsgQhxitiCFGCVt8OcrJTJlYS4OGSA0dCeiitVQUSEaqkSCRAmcJtD/5ivgyXIuHwnQUTEVo8RA5YIrDhflLFXkLWdkL/G7+PCV3nk/2Qv9bKezcFHbeEv6NFM7VeYycRexLP/vuDv1XRvjfL86ccGn6xEvTf7o88ycvmjSQhB5FSASm9DqzVgOpVGoQhNRqLY5SKEL6+7F5HCHDn81iCdhsAZvN4zAZqP83KHMMl8ljMPkMjoDLEzP8uVKJ0gNhFwilIIiJRQoh3xPxkwHaP+/VCrlWqdBCECKTKUnKpNaAMIITuI5AaQKjEQjX6y0QjMMwodOZYYggCYPRGIQiFEmbaZ0FhUmC0OloIwLiBGGgKB0EIASuIwi9FkRIyoDjehgh9YYAkjJiOG02h1GkMdASRmF6qVDBZnCFfAmLwREJpEwGRyRW+DO4IqGM6c+SiGUsJk8gkLDYfCaD6+fHYDI5/v5sf1/mlAmT/H4auyFOU50aULKCujFfWpoiKFssKF4kLFzAL1jAujZnXH6Kf/lKUckyYdlySe4CTs48bvESSeEibulSfs1aIH+JtnG7rmk7VbsRq90El6dqM5OZM3V+oQZdbERsWFhkdHSsNdZhtTodjiQEhAxKXt6+NTUn0x5c2/eiIPN5bubzwjOvKy6/qbhYdWJbgILL9B6LANrpM34OC488fepIz8DnT30fOvredfV9+DzwsXfg88feh5W3r+TXnCioO1nUeLa48VxB3dm82nN5DZdym67darye23gjryUn/3ZuQWth6b3yivaq6vu1lffryu7VlbbXl96vL3/QUPVbY9WD+pr7dVUPqisfVJa3l1bcK6m6W1Rxt6j0TlFxa0FRa05u083cpoKcxoLGJ+33nz74ZeHCmDh7vNWRmDDDFp9ksyY44hLs8Um2+ERrnCMuxmaLTwoIilPAFhUWosRCZUiwHA5WIiEaLFSJBqnQYIAMB8kIkIhQ4yE8CcRi8aYwJUhU6s9pFesP1+2/2HQk6/b+y037LzUeutJy7HpbZva9zButJ27cPp7TtvdsReqcpVutsYdm2K+tntewL61pT1rdjnV121Mr0pYXpC4s27ikdtvqhj0bavesL09bUrNjRcvhtNpda4rW/lq2YX7lxpTCNXNLNy7IT1u+3BYr5YqmMKVCFWGbMQ81RZMmO2KOQwOsREA8ZrLCBitismFmO6yLhQ2xoCFSDhkm+QmZPBVMhyNGq1YXrdVFgrooDRYq1ZgFCoorw7hSZApTJlRSGjwE1kVBdCRIhCjhAL1WdHGhIm8x79qvPldn/5Qzzy9nETM3hZmbwshZyLw2n3l1HuPWIvaVuX4ZEd/sifjnqcQfzyaOP5s47tIMby+K0JMEjcAYAmM4RsmkKrUawDASAFEUoxRyDZPBlUiUbI6Ax5MwGFwmiy/w9wmT/EDyJ7H9eWyOyJ/F43LFbAZfKlZy2EK5XMPjS0GAkErUYqFcpQAEfIlGAwn4IqVcI5UqlAotoIXlMg1FmDRqGMNoAtehCEkRBhQhdbQZQUkEIXXGABjCSVxvMQYhEIETRqM+kEA9zgcjDGAYStOkAQJgHKNJ0gAACEnoCVwPwjits+hoM4brzOYQmjKZLWE4ZpBLNSwGTyiQMhkcAV/CYvI8NSwWyVkMtkwiZzN5Ar6YxeCyGByGH4vF5DH92b5TfCeN954yYUxKJFSeasqdL785j1e2WFK+TF60RFy8RJq3kJM188fceZNKlnILl3BLlvILUvjX57LzFwnzUlhFi9nVq5X5i+XN20wt2/V1aUjDVrRhM1q2DlrrgGMDLXGRcTEx8dZYmy3OEW91xFudVmuCRiLRcHx0MpZdpzq1bl7bhd3tl9MfXdv3NPfk0Q2LUIWExvXTkmYnJc5yOJPOXTjTPdjxuf9j18CnzsFPHQNvu/red/Z3fOh51fK4Jr+pNK+1/NbtipvN5dnNpXktpfmtZXmtpXktJfktJYXNJWWtFXX36+vb6xt/a2p60FL/oKX+t9b6h3caH7c3P33U8vTR7aePbz/7ve3l87ZXr+6+fN3++m37m3f33314+L7z4YfPDz++f9Lx6UVn58fejsfPH89PWRJnTYyLdTgdSfFWh92WGG9NiItxxMXa42IdMVHxtvjEWGsySodr0GA1EaZEQ5RIsBIKUiMhajRYg4VoiTANHgaQEQAZJpCCDF8GgyuHwlfP2VSxal/N9lMNBy+3HMhqPpjVfCir+ejVlpM32k5n3z2d3Xb8RsvJk/mXNm6+vnz+iTmOg9Nizv2SeH3xzFuLZ+csnZOfurByx5rbR3fcObnn7tkDj64e/eP60RdXjz67dKgpPbV8/fy6nSuLUudXblmWnTo/JTpYKdP6CRFfETqVp53IlPnyQEwfi1useKCNDIhHjXGIIQ41WDFDHGKIAXURLAkwhSUXKUlMF4mZ4iB9rIaKVOBBctgiBUxSrUEC6PlKgiOBp7LkYo1ejYdCukiQDteSIUo0EFBp9k2T3VrEu/KrX/a8qQWLmdkLGNnzfLLn+d741ffaL76XZk+5Ntf/0hzGnqj/7A772+HYf5y0fXfG+cNp549eBEZDEKZWa0EQAkFEqdB6SkKjhUEIE4pkPJ5YoQQ4XJFQKGMyuAwGV+w7IRn+iRBOZfpz2Wwhg8njccVcllAskAt4Ej5fyuGINWpMJFDIxCqVAhAJZVoNJBCI1SpALlNo1KBGDauVkI4KALQIjlIkoYchnCT+HCYhKAVBuM5ogWGcJPQWYxCGUDhuMOgDcZjCUcozQ0JhSkeZYBAhcB1NmUAAoUmTQWdGYExvMOt1JhqjggNDKJ0x2ppoMocpZACbLeTzxCwmj88T87giiVTJYHDEIgWTyZFKFEwml88XMxkcf18mw4/F9GP7+TB8pvj4+0zlMPxCIf7N5WTeAsmtedyCFGHxEln5CnnlGlXOr4ys5P/e+nlc2TJh4RJ+fgqrcLGgcLG4eLk0fzG7YDGzeo2scKmiYauxLd3UsoNs3oo0b8OqNhPL7FRcSHBEaFRUZJwtzpkQn2iPd1pjHdZYZ1hIJNufzZ4yVeAzmTthTIIlcNeStauT4xONMMBj2qKjZ8/4OdE5w2lPdjgSj2Ye7Rr83Dnw4fPgx0+DHz8MvPvc/667/33XwIfnHS/vvnxy79Wzu29etr173f7h7aMPb598fv975+fnXd2verpf9XS86v30bqDzw2Dnp6HuDldPh6u709XV7ersdnX0uDt6hzt63J09w119I129w1297o5e1+f+oU8D7s/9Ix19I529w5297o4+9+fB0e6X714uWLQ03poYF+tISEyy2xIc9mSrLTEmxh4VaY2NsUeEx0bH2OJtyabAOA0SpMJC5XCQEg5SQkFKOESFBGvwUM8PIMK1WJBQqp0wYcK/vhkPBa2YualkcUblxiPVu07X7bvYdDCr5XBWS+a122dy7p6+2XYq587JW3fOH8zK37yxfs+Guoz1NXs3lO1cXZi6sHbrituH0h5dOvwm78K74qxnuWceXjj08My+9qO76ranVqxbXLTql6IN83PX/VK0IeXKqgXTAgwaNahCA+RQMF9l4MgprpxkCBE5FEBZ7LgpHjXFo5Z4xBiHGmIxY4yWCmGKQT+eEiCCUUM0oosB6CgNGaFAg+WIRYUGquAAOWgQqUieHGUJtT5suRQwqfBQWBcJ6cI1VKgCC1Kq8A1WRe4S4dV5fjnzfXMX+t38lXFjnu+1uVOv/+qbs4B59WffrFl+F2Yy90Z/vzv074djvj5p++5c0rgzzrFeOEarVYBcpkQQDAIxrQbW0SYc1ylVAAAgEqlSJtdotAiPL+ELpD4+TD8ff7Xf2BnYT5hgCsOfw+GIWGwBlyPi8yQCvlQokLHZAoFAplKCAp5EIdMo5do/hd1iOQjhKpUGAlAYwAAtqtMHAgCKIiRJ6BGYoEgjilAGfQCO0xCIUToThtEkrjcZAlGYwgmjwRAIAziGkDRlBEAMRSgdaUQgTxPbgqIEiRtMhkASJUkMlwkFYqa/UiwAACjWlhwUHC2VqIQCKY8rYjK4Ap7Ysx3t58sUCeX+/iyhUMrw5/B5YhaD6+/H9vNjctgCLofP5wrZTJa/n7/Cf/LhWdriZUDufGHOPHbeQkHZclHFSsmNWVMuOP59Y+bY8mWSgsXC/BR23kJ2yTJJyTJxwWJ2fgqjcpWkcLGsNo1o3WNo2UU2bUPv7iYrt9CzIsiI4IjQkJiQkKiYSKsjNiE+zmmPddjjE+Ji7bHRNnu8c3ryjEBTkFwaTBEb+X4G5qTJeopMcCTZ7ck2W5LDkWy3J+w7uK9r8NOngXcf+99+7n3/offd+4FXn1yvugbfdw9+7B560zXwttP17rPrdYfrVZfrdffQmx7Xu97Bd72ud71D77uG3nePfu4e6ewZ7ekf7esf7ekf7R4Y7R4Y7R4a7XWN9rhGe92jA8OjruHRweHR/pHR/pHR3sHR7oHRnoHR3t7h7q7Bz50DHzv6Pz558WTh4qVWa4LDnmy3JzjsSQ5bst2WFBfriIm2xcbYY2PscbGO2FhHUKhVg1gUcJAMDpFDQTLQItGapWCAEgtW4SEqLESDhmjQQBZP5uvvN2kyCwxY7libP39n2br9lVuOV+0+U3fgYvOxa22ns++duXXvzK27p2+1nbp199S5mv3rdx1dlnJr44rGg9sbDm+r37/58bkDr2+deZZz6snlYw/P7L99eHv93o1lO9cUbV5RuGFJyaZllbvW1O1fX7JtUdbaBXEUAWhpkIzV0tFqMlRDhIvBABFgkgBmgUKHGeJwkw2zOGFTPKSPwgzRasTiy1PyFJiWDoON0VoqQk2EK9FQJR6q8ryP0GAFaJaodBIVxZehLIHGly2XASY1Hg7qImFdhIYKUzMLaBkAACAASURBVGAhcg09N1hxa7H06i9TrsyZfPXnKVfnTLk8e2LWnEk35/vlprCzF7Bu/Mo6P8N3f9R/90X8+6Tjx6Ox35+w/XAmcZyXXmdWq8A/x0gw4UkOIDCpUUMQiEqlSqUK1GgRNkfI5UmmTmUwfHwQ5o/T0Qmw0JfF5LE5QqFQJhBIpRKlRKyQSpQCgVSh0KhVoESsUCkBuUytUUMwRMgVGgzXAwCEwSQMYhCI6wyBWi3sgQF5btEegymJ62AI0xktKErhCG3QB6AIjWB6vSEAhggEJkhSD8I4jFB62owiOIbRep0FgXEc1Rn0gRhCKEViv3E/+Hv/d9y3/2T5+kVGO0LDrGKRkssRiYQypj9HLJSxGFyhQObny5aIFQwGWyySs5h8HkfMZHCZDC6LxZVKlBKJTMATsRisqVP8WJMmLQpi5yxU5i6Q3fyVk/0rt2ght3AB6+r0Sefiv7k2/YfiRfz8FH7BInZBCvvmXP/8FG7eQmbeQr/KVZKCFFltGta6R9+yi27ZQd3dRWankgnhpojw+NDwmMjIuOjIWGtUvDXabotzOmyJ8VZnvC0xIWHm9OlzZ8+eHxO3HEL2hwduSXRMS54+a1ri7ITEmU7ntETndFu8PWPPrqHR3oHR7v7Rbtdoz+Bo98Bot2u0c3S02z3aN/jnP739I339I939I539w519Q51dAx86+t5+6nn9sfPVh45Xbz68fPHm+dOXvz969vD+43t32lubbzdW11UWlxbcyr9xI+fKpSvnT54+duTovr17d2zbtmHtmqVLFs//9ZeZ06c5rdao0NAAg4Gk9VSc1e50TrfGOmJj7E7HNM+XcGyMPToqPi7W4bAnR0VaIyPjIqNsMBksgwJlcIgUDJSBFiloksIBcjRQiQdriFAtFqJBAqb6CyaMG8dgCbTh66KXFc7cULByT+XWzPqdp+r2nGs6erXt1K37Z/MfnM67e/r/UPaeUXaWV54vt93dDhjbmAyqcHLO6c05nlxVJ705nVC5SqqSBAgBxhlsMDY2mJxBApSzkJBxwu02YJzt9tgzt++daXfP3Nsz3UYVJM2HI7t9P96zng9n1TrrPet8+NXe+7/389+nfv788V++dPxXz+z7u689vOeu5W1f6tn7P33b0c/e/sNv3Pvz577+9pMP/PDhL5774h0Hbpt5ZbV39ou73nns/p89+41fvvzor158+K2vf3bfF3dr9RqIi5ioEZwBCzLAt2FOAuhmBq9n8YlwhsnjdaqkE2WTqhqY2ElDfCAOZ5EiVVFhoQOwLYBuAnQTYluoKMNcC6Smcng9i1bSoJgE2HAa94Tz3kghh1WHjTSEa8J8K0tOpsFii8vvX8kc2Tq+b37LoW3uQ8uuV+du2bcwcmy77/gO/+FV3/5l757psUc6H3tKu+Z5+8an1Oues657Sr/qinKpDgIoAhM8V0IREkVIga+gMAkAKI7R+TyEoBQI4cFQPB7Putx+z9goE7xmjhlDEn6PJ+Aa97nGfcFANBiIJuKZZCKbTObyOaiQh7MZAACQfB6GIZwkuHwexgkOBBESY3CERBCCF6oghJEESxLssEWEoTTPlTm2iCIEJ1YIgiMJXuRrJM4RFC8UqxhKEzjL8WUUozGMFoUaQTDDoW4Cp0mC5/kKiVNAJuO6/hrPjVePXf+JoNcnFCcVrZdM5gKBaCSc8HtDiVg64AsnY1mfN5SIZ7y+YCqdD4XisWg6GIyGQ7FwKBaPZ8KhWDgUCQVDLrdnfORmh/Yc35E7vRM8shI/vi325u3p0yuhI/Oel42r9vU/cWZH6OT24IlV78lV/7Gt3pOrgdM7Aie3e97cHT+3K/+9z2M/ebj03teKb3+J/vGD/NM7OWmy2pGMTkfVNEvXDLkl6YppGj1NsxXF1HS7253u92anB7OKtgxjX6tXv+o4y3a3N7DnHHPgmANL71m689nPfPrtt9/6wd9/583vvXH6zWMnzh48euLgvgN79u59Zd/Bcy/tO/HVR7503/2fv+fTn77jzju237Z168r83PyM3bcUXW53Go2pWrVaLIosQxMYCoJgNpuJpxKReCQYCvi8nnGXa3TcNTo2NrJl5KYbb7z+phuvu+nGa2+64dpbbrphy003jm25xT02FvT5wsFgIpFstiRddxTF0jTHNHqG3jONnmX2VcUy9G7XmdE1R5VNTXWESieNVFNIPYPW8ng9h1ezRD1L1PLUBEhPDRl2+xPXX3PdVR+71k84U6vHe587d9tXv3Pvk3//wAs/+vqed5848NPnjv3i5dO/evHUz1849cvnT/36mZM/e+nMb14+/pNqU99yzSeLicCuOvPktPbqyuCVlf4Tdvtxq7V3tfvdr9z9j/uf/7+O7Pn9a0/+7OmvHvnc7s9P9+T6FMJNoGUDEzRCULCijBVVkOnkyKkEVA7neH+CiOVYnJcwQUL4VjhH+eIISE6SRRXiJIAbTonKCC9BXAsROhDbzBETaayaJaoZtBQr0KE05gnnPEOG2RbANCCuCbKNPDmVhks0Vnh+IXtyu2//wpajq+5j2z0Hl8cPLI0d2+47uurdv+TaOzu6Z3rk0c5HH5c/9rR+7RPK1S/3b3yxd/UVglDJ52EYxllWRFFqKAiDBRQGMYJgABDFCbYAoKFQIpMBx1xe99gIF/pklxzNRHxjo26/Lzw26gmH4uNj3kAgMj7uCwaifl84Gk2FI4lEKpfKFLJZoJAHszkAgrBCAQTyMAwhAACjKAVCMAxjCIwjEE4SLAwRLFOkSB4CMYYrEThP4kJJrFM4h5OcIFYxjMYxhmVLGEZTBCeKdQynCJwtilUcIzGMFcU6hTMMxSB5AEwmCqkkSTHVWqc/WExnAH8gGgxEvZ5ALJrye8OxcNrrCsSiKbfHn0zlQ8F4NJIKBqPRSCISjicT2XAwHg5Gfd6Ay+MZGbmpg3nP3gEdX8m8Ohc8vhI7syN25tbYqdXwHucT+wafOLszeGK7/+iy++jS+IltnpOrvtPb/ad3+r+1O/bGHdlvfxp4+yv8ew+IP/oy/aMHSw8s1VpTjUaj3Wq0ddk0NavTaiuSrutdRbUU1VRVc2Z6bm56fmYwrRjzCHUfL3xdVndZzmDamZ3uzthGX1e7XXu6OdX0ez1u15jf54tFo/F4MBoJhwIBrxvMFlYR+m5vMBEKh+KxeCKZSmZSyXQyl8lk0hkgXwByOSCXzeUymWw6m88UCnkEQSAIQhCYwHGSoliWKxZLlUptcqLRanbarY4sybqm67qhqoaqGJbZHfRnB4M52+5bf8ogdKOr613L7Ftmz7YHtj09zKUts28YPUU2NNWaapk5vJqEK2m4kkWrBXwiR9RzeBWg6iA9BZFTAF69YYv/yo9efeVHP/bha0cT/E551+mt9333noe/98CL7359708eee29pw795LljP3vp5M9fPvHzl0787LkzP3vx1E/smd03XHfLDR+7Vkbgp7fNHLtz9ejtS8fvXDm6a/n793/q9wee+ec3j/zTmYO/e/Wpt77xxS/NWg2hhOMVjO+gNQ2paISo4byMCRLCdWBOypONGFh0x3BXGPZGIJiaQOjJUIaM5BiM76CcBHIdkOsggoQVFVSUYb4NMg2QboB0I4vX02g1jZZTsBDL0+EU6gnnPNFCDq9CbAtkWxDXAtlmgZzKoJUCCD1oZ05sDx5eGju2MnZ8p/foqu/IiufkrcHjO/yHtnr2L7hemxt7VPr4o9JVT2nXPqF8/AX72j39T16B4jQAoihGsVwRRgmC5Bi2COQRCmdYRoRgnKC44YaxbBZwe/ye8VE+fI2GjSQjgdHR8VAw6nEHIuGExx0IRxIebzAUig3fj7v9kWTa7Qsk0plYLB6PJ9PJXCKeymWBeDyZTmdBAI3FEplMPp8v5PMgghAggA5TawQmxeIERRZJQqiUJgiCQXCaFyokwQ0ZxnGGIjlRrKEYReBsqVilSJokhHJ5iqI4jivVKw2RKwt8qVyelLVud3ohW0B8gcjQlDMeS/s94UQ06/eE4vGMxxtIpXKhYDwWToVDsWAw6veFI+FEKBAL+MJul8817hkdGylnR49tz5xYTexfCr9+a+LsbZFv35U+vSP6snP1a4NPvr4jdHJH6PiK98TW8eNbx0+tuE+veE/v8H9rd/Ts7swbd+d/8EX6R1+g/u5e/Nv38rfbE52W3m522pMto2PriqnKiiJp7bYmyYamW4ZuT0/P9ZzpQX+m6yzTzKcI8mtS596uMzfoz/e704bRNc1pXe+1W6rIF0tiuTnZsfWBoRum4RiG1ZL68dSSWHqm07nTsRdnp2emB7NOb74/WJydWZibWZodzA/sQc/s2YajyqYsG7pm65ozZMzQHU2zVMUcSsqW2ev1Zvu92X53dmYw1+/POfb0oDfftWdtc7rXnbXtgW0NdN0xrZ6mdxXFMYyebfUNq6dptq45uuZoqq3qjizpqmRISg9lp1JwKYNWM2glh9YLWC2PVwGyDlJTMD0FEtVP3DDyV3/zNx/+0Eeu+vhHP3adt1C+0777W3d8460vPP3Dr+5572svv/PN19556tB7zx1578VjP3vp5C+eO/GTudUvZAEBgEtTldZbTz/y6+cf+/0Lj/32+Uf+y76nf/vyo/9pz6P/dGrv7w+/8M5jD7x428pgsknSNaKoUFWDqJp4WcMrKlZSMUFFBRUrqnhRQXgJ4jsZrB7OMJEUCWDlRJaJ53hCUAhRQ0UFLslwSR5emUSFDsq3IboBUVMQ1Shg9QxcTgFCGuLjOTKSRD3BrC8GZtAyePmORxPi2yDdyGP1TB6/q5k6sT12bJv7+LbRo9s9R1e8R7Z5Tt4aPHVr6MiKb/+C67V592PKtY+pn3jauP5Z89o9vRv3Dq69AoZwCCZwnOH4MoZRNMXTtACDOEOJLFOEERLDuXQGjEQy6TToD4Z9Hhcfur4NuxORkGvMG40k/f5IKBR3e4OxRCYSScRiyXA4Fo+nw9EECOPhaBxG8GQik8sC+RyYzxZQBE8kMwCIoAgZjcQRmIAAJJPK4iidzRZwnKYpHoNJka/RpEBgbKU8QZIcijO8WKVIniA4ji/jJEuSbLE4QVI8QTDFYo2iOYrii8UJiuQZWiyKkzjOkSQnilXdGswv70AI1h+IhENxnycYj6Z9nnAymvV7Q4lEdqhphYPRZCwdDSd8noDPE/J5gmF/NOAJesd8rjG3a3SMi938ylz09M742dsS526Nnr01cu6O+OmdkT3da17tX31qe+Dk9vDxrb6jS+NHlkdPrrpObHOd3OZ+87bY2d3ZN+7O/eBe4q3PE9/5HP7q3eV+e1Jq682pttxWDbWrq7ammoZqKx1DUyxNtXTNnp1ZnJ9bnp1ddKz5avEOGP3CZP2LtrFkmdO21e86M44z7djTttXv92Yde2Bbg9nZrTOzC/3+tGMPnN4MBHbQwmemph5UlMWu0euavUF/vtdf7HbnbGuga45t9i29qymWLOmqYumqpcqm1NGkttppKc2G1JjqSB19yJ5h9XTdscyeY/WHepVjTdvmwDIGjjkwVMc0+o4zreuOoXcVxTLNvq45nY7WaiqdtqbIpiwZut5VZFPpGIpiC5VWBhGzeC2D1rJ4LYtVCkQ9nudiOQYiqwBZ9SUK19y85W//9qMf/fBHbr7+2utHUlD90/Of/9auh96679m3v7rnxw+/+u6jr7392GvvPHHwvedP/HR511dSOS5PTKXQSQhh75q2H17u771j6Y377vi7Rz7/3Yc+c+hTq69/+VMv7lrZ3mmXmAomdujJHl2zqIqGlVWipFEVHSurWEnDixpRNnFBRTgJFWWsqIDUZBoQknkunuMxQcJKGlpUsZKKFYdOYJ3hmDfMtSGmCVATIFkvoNVkgU/kuQwkxrJUMA67gtlAAs4RFZhrDu2HIK4JsQ0An0xliYGQPro9dmLVdXR59Mg296Ft7n2Lo/uXxg6vePYtju1bHN+/5Hpcvfrh5sce7Vz9Uvf6vYPrX+pdfQUMIAhCkCTHsEUMpdjhvARCUnSRposAiCEIE41lYvFcKgkGQtGAe3QqeYuMBpPhsG88GIukg8FYIBj1BiPJTCEWTycS6Xg8mU7l0pkCBOPRWBJFyUw6l8tBuTwAFiAMwTOZPIbTCErlcgBFcghMgAWYIngEwSGYwFEaAjGWEWlKwDGmXJpgmSJBcGKpTlE8jjO8UCEoFidoXqiRFI/jZLFYI0gOJ2hRrNOEQOKsWKwTJEcSLM+VaxPy8o7dTLEWCMbCobjfE4yGkz53OBZJ+bzBRDzj9QZi0WTAH07FM7FI0u8N+b0h97gv4Av7XQHPqMc16vaM+fDQzc/3Q6dWIt+6LXr21vAbt8Vf3xk+tRp8tXf9wdnrT28PnFgNHl8JnNzqOrUyenzb2LEl14klz7nbwq/fGj2zO/X9+9jvPiC9u/fTz35ll9SYak51JurNdktRVUuW9E5LVSVDky1DdXTV1jV7aXFlYX7r7Mxir7fYmNwFwHdWyp+zjTtmBsu21bet/qA/51gDx+p37Wnb7Gma3e/Pzc0udbu9njM/M72kKdPZ+PRE7dGWtGibg0F3bjA9Nz2z4DiztjkwjZ5jT1tGT1MtRTaGR5Z0WdKljtb+C4YV2VR1R9EsTbdta5gzdx17eqg5m0bPNvu20bOtgWn0ho9VFcvQnD/L0UNF+vK/A8WSJF1RjMmmAhLlFFJJIdUMVs2g1Rxec4WAG0fDqTyVx8sANQHgtVFP+iMfuWZ0ZMzji13vxQjpc0v3fvszj/39gy++8/ArP3ns1Xcf3//uU4d/vP2eRyIZyh9DRsLILSH45tHI6BZP1BvMePyQ30/FIm2WVUrVBlcq0iLBNrCSidcsomZgdROtWVjVwCs6VTHIso6LClZUcFHFOBnlZVSUEbGDiVIWrSbBIipIeEnFyhoiyogoE6KKF5WhMS0sSCDTguhGgagCRDUDFZMFPg2KaVCMZih/HHaF88EkkicqCNdChQ7MtxG+BXMNgJhM5egakjyyPXl6p+vo1vGjK54Dy+OvLYzsnb35tYWR/Ytjh5bdh7Z5HlM+8Y3GVY9Ln3i5d80zxpUvdq++AsoXMJRgWZFmBAwlOa5IkjyCMjRdwnA2nSkUClg0mkpngEQiHwhGE95RPXeDBHsTgbDPFYhFkoFAxB+IBCPxXAGKRJNDZSuTBtIZoACg8XiaIJhsNp/LASAIQyBMYGQ2m8dwkiAYGEKHW8URGKcpAUNJDKVIgoOhoWlekcDZIcMYRvN8mcBZBCY5vkxRHIHTPF8dMiwIVYJkMYIWxQmaFnCcFos1ihYYmhfFOi9OziztLE20I9FUOBjze0PxSNIz7o9H035/KB5L+3zBaCTp84aGNXDAH/H7wm6X3+Pye90+16h7fMQzNuIF/Dc81wueXQ1/+/b467tCZ2+PvL4jdGzZ92r3xsNzN53ZHnh9R+jk9sCJbZ5T21wnlseOLrqPLbnf2OF5fSV07C7ie8/t+Ltjz/74++fuufOOiYmpdktuNeVOWx0OIcqSZmi2qliKYuqa3XWmFxe2zc8uWUbPtvrN1q0EdQ9D3tlq7e71Znv9Wcce9JyZQXfOMQddazCcRu73Zwb9ua4z3evOO/Zsvz9bEvsT1Ydl5W7DGvS6c93u9Oz04nRvrted7Tozht61zJ6qGFJH67TVdkttNqRWU1FkU+rosmR02lq7pXY6uqJarbaiqpZl9iyzN0TRNHqG3rXMvqE5ttmzrYGhd4dHkU3LHI5nOZpqD4+uOYpsaqrTaqtSR2t1dJytJwA+g1QySCULV/NY1R+Db9wSDEaBPFqBqRYpaAgnxQrceCCThbgsVr4pTNLSZ2/9yvfve+rdb7zwzqOvvfPskR/v/twTqTwXzODuFBbIsnGoHMoyBXoKE9UcUo8kaV8UDSRJXFQQXsbKJlHrk7UuWdLZukVN9rCJPlF3yJpNVSyyZOC8SggaIaikqOKighYvnxw+gfAdvKIhgoQKMibIqCDjRRUrqmhRAbk2yLUvM4xVC1g1g5ZToJgGxQxUjGepQAx2BXPhNJbDyhDTwAWJKMqEKCN8EyAnUoCA5ZIvz8dPrLoOL48fX/XvWxg9uDz+2twt++ZHDiyOHdnmPboaely77quTH3pSveoZ48NPKR960b76CiifIzCCYwWGFVGM4HiRIHkEpWi6BIBYMpWFICKZzuYLYDSZ8wcicHDLVna0g/oivqDPE4rF0oFANBiKhSOJAoDE4+l0Kp9M5NJpIJnK53JoIpmlaT6TyeZyBRhBQQAicQqCEIJkKJKDIIQkOBShMIximSKOUcPIiaEUxxRZtoRhQ/N6HsMogS8zpIhAJMuVhgyzXIWkeBwjeb5MkCyGUxxXYRgRJ2hBrA6N48XiRKUuTS/e2pTNSCwd8Ed8nmAskvS4/LFY2u8LxmOZYDASi6Y8nmAslh72lvy+sMcdcLt8XrfPPe52u32jI+Og99q9M9Hv3RH7zh3JN++Kvbk7dnZ7+Mi8d495/cHB9Wd3BF/fETy54ju61XN8m+/Youvo0ujBhdET2xNv3it/Z++Xv/etfd/99tFTJw4ZutNuqO2m3G4pumYbutNpq4ps6JrdkXRZMSVJt8ze/OzSoDvjWAPb6nak7WLxsyC4Wq1/yjQHdnfgODO22XfMQdeadsyBqXdNo9fvz/a7c73ezMz0omPP9Xo93Zhhuc+VivcaxrJlWpZu9Z252elF257WNcfQu449UBVTlvR2W2231FZT7bQ1WTKGp9mQG1NSp6XJkiHLhqZaptE1dMcy+7rmqIo1fIgiG6buGHr3z7jKkmEa3T9/TOroUkfvtLVOWzPMXrOlNFtKWzKKtU4OETJQMQ2V02A5C1dSAHPjaNAdzIBEHaE7Qzt1vKwSRRXnZVSQ8vTkliiDN+7Zef/37nvmRw/teWvhtgfzUDEPCzlqIkM3IFHGigrAK1BZR8tanmnlmRZW0QtsCyupbM2kyzpVNam6SVU0tmqwNYeu94l6d2gBT5QMgtdwXsV5hRBUXLyMKFbWUFGBizJcVhBRxjiJEBRCUFBBhgUJEeUC0ywwTZBpAeRkgajnsGoGr6SQUgLgU4AYTROBKOgOZKMZKo9VYbqB8zLOSxjfgbkmQE6koXIqlXvIjp3aETi0OHZ81X942XVoafzAwuj++ZEDC6NHV3wHln2PqtfeX/3ANzsffrT914+2PvC09qEr4EKBwEmOFQiSRVGcZXkMZ2CEJEg+m4Oz2QKCkOlMHgCRWDLnDwSo6HW7a646FAj6Qn5/NBpPB8OJQDAWDscBAEnEM9kMGE9k0xkwnsjmckgikcVxKplI5QsQihIQiNAUC8MYgpAUxUEwiiIUApMIjNMUj2MUiTMcU0IQkiBYmhExjOG5Mk0JGEbxXJGlBAymeK5MUTyB0RxfIWkBxQiGEUmKw3CaYUo0xRMEI4hVkuRxjBFLEx2tZ/SXGpIRTWS9nqDPE4yE4i6XPxpJer2BWDQd8IeikaTHEwxHk15PyO8LX47Dbr/X7XONubw+z/joGBO+fv9i5M1d8e/eFT93W/jUNv/plcDxJf+r9g0HB9edXvGeWvWf3Dp+eqvrzDb/seWx/Ysj+2+Dv/vkrrff2PPTH7358x//8Fc//dEre56fqE+2m512S2k15XZLVWRDaquqbGiqJcm6qlmypDv2YGF+63R/rmsPek5fUbeJ4l0kubNYvmd6cKvjDEyzb+hdy+hZes/Uurrm6LrTd2ane/O97nS/NzPoL3SdgW4OMHobBj1QKe7oOz1Ht0x92jAGtj0YxknHnjZ0R1VMWTE6be3PsA0ZbjWVdkttt9ROW1MVS1VMVTE11TZ0Z7jMYZg/W2bPNnuG3h1qV4beHSbPht41jd4wqg+fYOhdyxooqtVua7KkNzo6RBYzkJAGS8mCmIZKeawUz5MpgAGpCYQbVphNlG8RRQUVNEjUsJoFCp3xuABWd9z98Lmdn3kmUSgC1CRRVomSiVdsrGIiZRXkFbioIWUVKapY2SSrFiIoCN0W6hZb06iagdcMrKoTVZ0eGsrWbLSk4yWDqtiEqOGCjAsKUVSHYRYRZbSko0UNEmW4pCCCjPEyzkkYLyOCBPFtRJALTBNgmiDbBKjJAlHPE7UUVkpAQhzgUqAQTWH+cN4bzCXybB6twkyL4GVcGBbSLYCaSMGVSBre1Yyd2B4+MHfL0a2uw8uufXO37F8Y2Te35eDS+JGtntcWPQ/Ln/hy9a8e7Xz08c6Hv9n8q6fVv7kCBgCCZDi+iGIUiuI8X0RRKl+ACZzLZUEAgBCYzKTzEIjGE7mgzyvGPnb3xDifDwcDEZ8vEkvkQrFMKJIMhmL5HJRMZIECGoulU+lCNJbO5aBkMgNDWCadBwAUJxgMIRlaQBECRgiG5kEQQmAcgQkYwWiKxzECgTCGFmGEQDGa48sYNuwYlxCU5Ngix4gYQnFciaYFHKM5rkLTIoYSLFOkaR5FCZoq0pQw9MejKQHHaJYtd7TezNJOzZ7J5CC/L+z3hYbNsGgk6fMFY9F0wB+ORpJebygcSbhdgWAg6vOEPO7AEGPXmMvldnndfjZ2055Z3xu74t/eHXnztsjpldDplcAbO2MHp28+NHv96RXv6e3+11dcp5dcb6z4Di2NH/wU/9a+h37y/bM/ffc7v/7ZO7/5xU//8+9+9eADX6pV61NTrWZLbjbkVlOR2uqQYUOzTcPRdFtRTMcezM0sdu2BYw3mZhctc1uxdHt98m6Wu6Nr3zM3u9TrzXadadvsO9bAGmawmtO1pmenF3vdmUF/rted6doz3d6CUJkmsa8W0rcb2m222TO1vmkMus6MZfaH1FlmbwjnkDSpo7eayp9z6WZDbjeVdkNRpMtxWFMt03B63dnpwYJtDSyzb5t9Q7schG1r0HVmFNkc8jyMw0N6hxm4LBmqaikdQ+7orbZKrk655AAAIABJREFUF+spkE+BpRRUSsHlDFYBqBrKNUB6CuYlRFRhroOJMlZSsJKKFFW0ouE1AxFNX6ZM1adRXoPYNlFziJpNVmyy4hBVCynrMC/hJY2oW0TFIMsGVbGoigmSLbZq0/UeVbWoqkWWDKoy3I1kkjUbr5hEyaDKJlnWMVG+vMCtqGJFBSkqiKhgJQ0pqnhZw4sqyksoJ6G8BPNtgGlCbBtgGiDbBJhGgZ4qkJNZopbBygmATxb4RJ6JpDB/OOcN5WIZKg0WEbZFiApWVBBBQoQ2QE9k4HIoCZls9MC28IHZmw9vHTm4tGX/wi37F0f2LYy8Oj/yytzInlnXQ82rvlT5Px6VrnxcuvIJ6UMv2R+/AiyAJMmyXBHFKAwjBK4IgVihAJMEm80CEIgQGJvPQihExCKZqHe8nrjy7uoolggFAxGvOxAJZwLh1JDhVDKfTORgiIhGU5kcEE+k8wUklcrBEFbIQzCMExQ7vN+PYwwE4yzNAwUABBAYJmAEZxkBRXAIQFmmiGI0hjMcX0ZRiqZEnivDME5RPMeICEzSrMgwAoFRQ2JxlGQogSJZBMZZqshQIgKTLF3k2RKJMyxXqk7Jg8UdqjWdycM+XzDgD0XDCde4LxZNeb2BRCwTDESikXQgEAuFE15PIBKMet0Bryfkdvm97oB73OfzRHyeMBS68RFj9I3bw9++PfbmruiZHeGT2/yvbw/vH9ywr/+J40ujx7f6jm31ndo2dmyr6+g95bePP/2Ld9/6xXt/9w8/f/t3v/zJf/5Pv/jNP/x8++qOxkSnPtmZaintltpuKkpH7zRkqaVoiqnIhqaammp2ncF0f27Qm+13Zwf9OcdcLhZ3TnXupJgdUvvTg+7CoD836M32nOmuPTANZ6hy9buDxfnlmenlfn/BNBzHnh70F5utHst8BoG/wQn36Na8qTuO2bXN/lCUsozesK+ryOYw3kodvd1SVdmSJeNyEG4qUlOTWqqmmKpsSB3N0K1ed8axp02zp1+W0+2h8jyse1tNZRiKZclQFWsYsYcAt9uaqtm66uiy3elolalOHiul4XICEBJQMY3V8sQERDeGfRdElBFRRUoGXFLRkkyXVKaok8PFZUU1kmULTIsoa1RFJ6sGWTPIuklWLaJiYUWVqOhk3SJKGlXWyYpOT1gQL6GCylYduqyzVYOs6ETFJKoWVbfpukNVLbykkSWNKGlDLRoRZESQsaKClYbptIqIl2tghJcgrgPzHZhvQ2wLplsg3YC4FsS1cuRElqhn8VoaLiZBIZHnIik8GIO8wawnmI1n6SxSQrk2XlSIsooVZVhog/RkHilH00gJDL88Hzy2NHJ0Zcu+hRsPLN1yeNv4oRX33rmRl6a3vDTtfrj1yQdqf/VI+4OPtT/yhHTl89Y1V+RzBQJnaIqHIYIkeJYR8jkQAFAUobIZAEUIkmALBQSBiVA4EXfd0sl8ZHdtHIoFQ8GQa9zlcYfG3cFQKBHwR9KpQiqZwzA6Gk0CIByPpwEQy+YgCMLzOQhFSJoWEJQgSQ7DKRBEGFoA8wBYgCAQQ1CSYUQMIxEIZWgegUkQxFm2hKI0STACX4YhAscZjqtcTrNpHscpguBJUkRggiZ5hhZxlOKZEksVh+YBPFsmCVYsVnV7dmbb7Q3ZzuYRny8YCIQikbjH449GUj5PMBHNhEOxWCQVDMRCobjPG4yEox6P3+cLe9x+j8vvcQX8nojPGwiO33jnlOfsdu/Z1fCZ24Nnbw0d3+o7ueI/OHvTgelPntg6dnI1cHDBdWxp5PhK4OR9xpsHnv3JD7/z+9+8+19+94v/+o+/+3/+8H/+6Ic/MJ1+sym32vLUVKfZkDttTZb0drMjt1VLv5yOGpo1O7MwM73QdWZ6zpxtDkx9ply9dar5WY5bakx8oWusDHqzPWemZ8/M9Bcs43K/x7F6czOLg/5Cvzff789N9+cHvfmePUuzA45/Ipu5t9m8zdJ7umJoimPqM7Y9cLp9y+4pii61DamltZpyqyE1pjqdltpqSJP1VnNKktpaY0pqTHZkSZc6uiTphu449sAye6ps6Ypt6T1Ntv5CtbI6bU2RDdPoDoel/6JUtmTZ0PSuIltSx+i01WZbg+lqBiklAD5R4DNwpYBNgOQUSE0hXAcRJViQkKKGFBW8rNIVky5bZNHESxpWVMiKTlQMvKSSZZWqWPSETdRNrDLE2MDLOl4xiJJGVw2qZpF1BynpearJ1SymolFVjazqRFUnaxY10aUnulTVJssmXtbwsoaXVayowpwE8xJWVPCShg23uokyzHUwQYHZ9tAYDBE6CN+BqRZIToF0A+LaBXIih1ZzSDmLlJJAMZZlg3EkEM77gzlfKB/PMXm8hnBtVJSwoowIHZBrQsxkAa2kMhSaiD7W8x9ZHjm4dNOrc9fvnb5+3/yWw9s8+xbG9s6N7p33PKpe+0DtA9+UPviY9NdPyB98Rv/4Ffl8fjjtCAIYRYoUyRUKIAwRw9XhJMESOAOCKIrRgVA8MnqjVrhqZ8WdC/vDgXAwEAqFEl5fOBpN+X2RoXszACCxWDKfh2KxFAjhmSwIw0QhD8MgzjJFFMNRjEQQDARglhFhAEJABAYxFGcYRkRRAgQgkmARmIRAVOCrBM6SJC3wJQSmCJxluTKMkATB8lwJwyiaFlm2isAURXI8W8ZRmiEFnikNlypzbGXI8GB2xZnfrjnzCMb4vaFQKBIKR7zeYCSc8HoCQ00rHE4EAtFAIOL1BEOhmNfjDwajXk/A7w16XX6fO+j3BsdvvkVFR17fHjy91f/GrujrOwJHltyntwcPz9+8f/DJk1vHTu8IHV1wH1kYO7Y0/oX6TdX4dboA3bO1/9Bndz3+5c987dO37liamep0pqbaU5OdVlOWOnq7peia1Wl3piaaUkuRO6qmGLqqDXqDrt1TFENTLVPv6rpVLC2IxdtE0RT5T2nqdtOwLLMrS5rcVuW22mp2Oi2pMdVSVUvTLEXWpY4my7oiG5picvwUCC5Dha9RxC7DXFAktSNLsqSaimXrjmFYsqLKiqrKqiIpmqrbpuVYTtfu9rp9VTamJtu16tTUZLvd1v5c2eqao0iGJluOOeh353TNGY5GG5rTdQZSR5MlXVMtVTH/ssM0bFzJiqmo1tRUp9mQJMmk+ckUyCVALlHgsmgZICZAagokpyC6hQrycJ0aIspYSSUqJlmxqIqNl3REVIa8YSWNqph0zWEmetREl6jZZM0mqxZRMfGaQdVNoqITVZOq2XjFyFFTVEWjq8bQT+fyZoa6TdUdomyQJYMoaXhZQ4sKKsgw10F5CRfV4U5GTFSwogLzHYSXEaaN0G2U7UBcG2JbINUA8EmImoLYVp6cBPA6gFbyaCUNleM5PpTE/KG8P5wPRsF4jgGICZjrIEIHK8qoIENcE6CnMnAlnqKzkcTnZP+hxZF98zftW7zpwMKW/fMjBxfHX5sb3Ts3+uqi50nzui9XP/Co/OEn1Q88pfzNM9qVV+RyWQJnCJxBUZIiBQKnCwUQxxkMY2CIYGiBxBkYwjGU9vsi4dFRC7xuUfClg76gPxIMxuKxTCyeyeagaCQVjaTisQwEYfFYOpcFh/pWKpkHARQEEKAA4zhdKIAggCIIDgAIRXCFTAEqQAhCwAhJkhwEorlsAYJwCCFQjCyKdZJgcZwUxSqK0ARODwtjkuBEoYbjNE0JPFfFMZrAL+9YoimBZ8sEzpAUJ/BViuRYrji9sGrObJOMAYzQIX8kFIiEg9FQIBoNJ90eXyye9vlCkWgyEIz5/GGvJzicxwwGwh6P3+8N+l0Bvyfk94R9t3jQwHUvTPtOLnjeuDV2ZkfoyJL71PbAodkb9vevfn3V/eYd8ZPL/hPLruPbRp40bthBfrzhu4K5+Qr8xiuakb8xoGsaQqHVlKWW2m6q7cs1pyl1lNmZ6bt2777zjrs+fc+nvvD5z9537+ce/MqX7v/yvfff/6X777//wQe/+rWHHrzv3sfu+/ILD3390X7/kd13P/7kU0889dQTTz/95DNPP/nCc0+/9OJze/e++Nprew4e2nf8+OGjRw8dO3boxMmjJ08dP33m6Llzp559dp+hPyQp3zh68gfvvPf3P3r7rXfe/eF7P37nZz9+7+fv/fi9n7z73s/f+cUvf/rrX//yN7/51W9/++vf/vY3//CbX/3yl784evSYIqvlcrVWnWy3FLmj66ptaI5l9A3VsfTeEN1ho1iVLU2xLKPbaautpmzojiwZQ51sWGCriqnIhqKYsmK024okqZKkl6qtFEjHADYOCSm0lCPrINvMkZMA1YCZNirIMN+B+A4iykjxMsZ42cDLBlExycuR1qRrNl13qLozBJiq2VTVJus2VXfIiklUDLJqkBUD5iVYaDM1k66azJ/sKYcm0mRRIwSFGE5uCDIuKJioYLxMiRrOyygvo4KMiDLMSwgvIWwHZTsw04L5NsA2IPay1S7INArUZAGvAVg1j1ZTUCmW40IJxBfK+cK5QAxK5FmQnIS5Dix0hnEYYlog00wilWieDofSS5XQ0a3eAwu3HFzecnTb+IGFkQMLo6/NjuydG90773pcv+b+6gcelz70lPrBZ/WPPG9+/Ip8Ps/QAkWyBEGxdJHAaaAA0bSAEwyKUjxXwlEKgXAExP3esH90zIJv6tLBVNAfCcdDoXgikYnG0vkCEo9lopFUIp4hcCaZysMQkc2AuSyYTGSzGQAA0EIexDEqm8kX8jAEoplUHgGJbLqQywAwhBfyCIpQYAFJJjIwTOAEgxNUUazhGI0geFGsYRhDEBTHllCEInBuaAdPEtxw7zlJMAJfxXCaYYvF4gRF8RTNi2KdJFiaFezB4mD5NtWeBUAiFIgF/ZGANxwJxGKRhMfji8fTPl8wGk0F/JGAL+LzhgL+iNftDwWiHpc/6AsF3IGALxRwBwMjgcjojQ8YwbMrvtdXA6dWAidWAudujx5b2nJ49rqzq+5zt0dOb/ce2+Y6unX8+DbP6zsjr8yOParf8EDzmpemXW8+WFt2qq0pWW5rsqQr8uUAJcvqM888tbmxtn7+/fW1f187/7821v9tY/3f19f+fW3tj2tr729eWL9wYePS5qULly5dunTpwOGfPfHSDy9e+v/7uvDd77+z+47Xdt66/6e/+MNf/H3z0qU/P+zipUsXL13a2Nw8v7b+7398/3/+r3/71z/88x/OvfHG0SNHX3zx5Z4zkFqq2tHltm7p/Z41bRn9YTdY02xD75p6T5EMU7MNzW40OsN6WO4YUlsf/lhNtaSOpsqmafQkyei01XZLmZySIUKMAUwCFtNoKUfUC9RUjpiA6CZMtzBeQngJ5qU/rfY1yYqFFXWspBMVk6rZVMWgqyZTc9iJ7uXthFWLLJtU1aLqDlYx8YpJVHSqYnATDlXR89QkUzepmjEkmagYRMWgayZTMQlRJUoaVlIJUaWKGirIKCcRvIzzMsp2hqEY5jow10GYNsK0YaYNsa0CMwXSDYhugEwDYJsFagIg6gWsmkPKCUCIZGhfpOAOZjyRfCCJJAtcgagDVAMeptOiDDMdmGmk8Wo0TwUiQBMJ75v3HlkeObC05cg218HF0X1zW16dHdk7N/rSzOij8se/NvnBp9WPPm9e9bz5sZfsq68ACxDLiBTF4TjBsSWCoGEYY7kSTjAIQvBsEUNIGMRgEPO5fZ7RERm8WSGCsaA3HI4GQ9FEMh2OJgEQS8SzsWg6Ec9gKJVI5kAAy6QBCERzWTCbAQoFJJ+HaIIDAAiBCQwhc1mQxIcTWgiB09kMiMAkDOGFPMwyJYrmEARn6SKKkCiCF8U6iXMkQfN8GUcpDGVEoYpjzDCFJoZmesUJnGBoZui/xZIUx/NVHKc4QRzMbesu7GgqXQSmA75ILJIM+MJhfzQSjHldvlQsE/AG0/FsJBgPeMM+Tyjgj7hd/rA/6hn1hn2hgCcQ9AWD3oB/zO+95ZYdU8EffDrzrdujp1aDJ1ZCb+5OnVgeO7pw45nt7nO3R07t9BxbcR1b8R1bcp3ZOn5yeezMDs+5Xf43d8XP3lsbKJPtptKcardaUrulKLKpyEa72d6z58VLly5evLhx8cL6xYvrFy+sXbywtrm5trm5vnlhffPixoXNzYub65sX3790cfOnv/znLz7ynf/33zYvXNjcvLC+ubl2YfP85ub5zc21zctv/uNsbLy/ubG2vnl+4+L7ly6t/4//8W9f/8YZRX/o6LGfXrx06cKFzY3NP65vnt9Yv7i5vrax8R9nc3P98qq0ixtDvv/1X//ntq2r7aYktzVVMlXJ1BRbV53hzSRdd1TFViRT6Rhda6CrVquhGHrXUG1NtlTZ+rNArau2KluqYnc6htTRFdlod3SSqSYKdKLAZ5EyQEwAxEQeq8N0E6ZbKNvBeBkrKnhRJYoaXtTwsoGVdLxsYMNQXNaZijVcbsZMdJmJLlPvUhWLqTtU3cGrFl61yJrJTNhs3SZLWgqtoIJElTWmalAVg6raVNWiqgZXt8myjpc0pKjgRZUsaVhRwQQZ5yRSVHFBhrkOwkuoqGC8jLEdhO0gnARxLYBpQEwTYVsA0wCYBsBMgeREHq3k4FI8x0UyhC+Sd4cyvhgQSmNJgMtjNZBqwFwb5tuIKKFcByRrWawUy5PBBEymI086vsOLWw4sjRxb9RxaGt03t2XvzC17Z0deGGz5evvKr0789XPmJ15yrn1W/9jT2pVXwCDCMSJJMgRO8lwZxykIxoYyNYKQPFcaMgwWEJfLPbrllgYwMgEHw0FfOBzx+0KJZDoUSxZALB7LRMLJRDyDImQ8nikUkHQyDxaQXAZIp/K5PJTNgCTOFQoQAhMoSgIAwrFFDKVQmGAZEYZwmuKHlxA5tkyRHAKjLCVQOEtgVKk4QeL80EaXwBkMZYpijSAYkmCH+ygIghGEGkFyFM3zfAXDGYLkOK5CEgzHCTvv+NTC9jsnmnoomAx4I7FI0u8Lh/zRUCDmd/uT0bTfHcgkcrFQPOQN+zyhUDDu84TC/qhriyvsD/u9gaAvGPQFQh6/d2SshYx+7/PIm7ujp7aHz9yWePPO9PFtY0cWbji96jp3e/Tkdv+JbeMnVn1HFsdf3+Y5vuA9vRx4Y3v4jVuzz+yoaM12p2U2p+RWq91uKZ22psnG1OTU/n2vXLq0ubG5duHC+ubm5bOxsbaxubZ5cX3zwvrmxtrGxvmNzfObF9b/8N/XPvO17/zjP/3xwoWLGxvrG5vnNzbPb2ysbWysb2ysbwzJ31zf2PwTjRtrG5trGxfWNzf/eOnS+fULF1499Pdt7ev797936cKlC5tr72/8cX1zY3Pjjxsb54f0Xv72jfXNzfULF9Y2Ntc2L23+4Z//eX5+qTHVkSVjmETIbV1XbEPrWmbfNPqG3tdkS5MtS+8ZqtOclIbzW6be1ZXLNgCKbCqSKbV1VbFl1Wm2lFZT7rQVzRikAD5Z4HNwGSQmQGISwOoI3ULoNsq2Eb6N8B1cUIbhES9reFlHihpa0vGSTpQ0umzQVZuu2nTVYWoOXbWHcZisWkTVwqsWXjOoukWUNEyUIb6VJybYisGUdbpiMDWHrjtExaCrFlHW0ZKKlFWsqBBlDSspqNDBeYksqmRRRS5fbJBxQcE4CeMkmG1DXAvkWiDdgJkmQDcKQ4yJyTxaTYNiPMeEkqg3lPUE0v4oGEpj8QKbw2oQ3YS41tCIFxXkAlHJIWI6TwfjUC4a/6IUOrI8dmBp5NiK+8jW8YOLo6/MbnllbvT5wS2PSFd9vfG3L1hXP2t88in1qqf1K68gMGKo32IYURRrGEaBEMpwRQQlh5eKh8vE8znI5fGPj43WAXcxHwyHQpFIPBSMJZLpYDQBQGg8nolGkvFYGoGJeDxdKMDpVB7IQ/ksmErm8nkkm4FwlAEABEFJjKBBEGEZEUepYbcJgQmGFmiKRxGSokSSYFEY5RmRJTkSp0viJE2IQ+dakmAJnC0VayTBkhTLC2UcZ0iSF4Q6SbAEyfJ8lSBYiuYFrsJQHI6TswsryzvuhnFhbNQf8sei4YTPGwoGYgF/xOsJRMJxj8cXj6VC/nAkGA0GYgF/NOALh/0x94g7FIj4vcGgN+Tz+IMub8DlI8LXH9sNnNsVPr0zdub21Lfvzh5fcR+au+7MDs9370qduz12dtV9Yuv4gbmbjy6PHV72HVtwn1kJnLw1//l+qT3ZaDWl1pQitzVFNqW2pslGq9E6fuzwpUsXNjfXNy+s/QnItfX18+sba2uba+uba5sb59c3NtbX19c31//t/QtfeOSHP/+H/37h4oWNjfWNzfc3Lpz/M7H/AfPG2vrG2vrG+bULf9zY2Liwsbm5sba+vrZ5ce3SpYtvfOc3lvPE08/9cO3CpQsX1zcv83/+/3M2huf9jY21zYub//Wf/ml+fnmi3uy0tE5HG6pWqmx2rUHXHhh6t2vP2sbwVnPPUJ3WpCy1NU0xdcVSJVNXbdsaaIottTVdsxTVklSrNtHQDfPZZ559/oVXAKKSAoU8Vslh1QI+kcdqKNOGmRbINCGmgbItQlRwTsYFGS+peFnHygY+rIfLKlXR2brD1Gy6ajMVm65YZNkkyyZVs8mqTdRsrGZARRnkWqiokDUjR9TJosJUdK5m0VWbqnaHHSm8YkAlBalosCijRRkrKTDfRvkOISiEoCKCjAgSwksoJ8F0C6ZbENu+bIjNNGH6MsM5ciKP1/NYLQ2KsSztjwG+UNYbzARjUCRLxApsBimDVAMZbqURJbgoQ3QjB5dSGTYUR5LRzI567PCy++DSyInt3sPLYweXRvctjLwyP/pC/5anrGu/KV35gnPNM9rVL/euf9G5+goKI3lGJHEGQUiBr2EYjWMUz5dRjEJRiufKCILDEJbPQ2NjHrfbRWTDRCoajYSj4UQkFEsmc9FIGoLxVCofiSWjkSQEYvFYOp+HU8lcoYAW8kg6lYcBLJcBKIKHQRRFCZLkIJjg+BKB0RhCsrSIwRRN8iwt4ig1hBlBcIEvsrRIYJQo1ChSxBCK5ys4zhI4LQplmuEpiuXFMo7TJMkVixMEQZMkUyzWKYqnKV7kyzTJIjCOolS52hh3B4O+aNAbioVjAV84EIwFAhGfNxQOxb2eQCySCHjD4WA0Eoz7vaFQMBYMRD1ufzAQ9XuCPq/f63YHRlwBtz/tu/nFVeCNO8Jnbk98+27gW3flji65D87eeGaH99xt0VOr/jM7vKd3+A4tbDk8P3J4cfzIwujpVe+r2wrzSrnZaExONFsNpdPUFNlQJEORVFnqvP76iUuXLgxj4DAY/uVZ31jb2Fhb21jbWDu/sb52fvPCQ0++/b0f/n7z0qWNjfMbm+9vbK5tbGxsbK79ibr/OOub769vvr+xsbG5cTm0rm+sX9hcv3Tp0nff+p1qfPObT7z5/saFjc21yx/4M7qb5zc239/YeH9j7fz6+trm5ub//d/+28zC0mS91W4qmmxqsqXIhq5altE1NEeTLVvvG6qjyrptOKbutJuKKhmaYiqSrmuOYw8cs28ZPUN3TKunarYsG/1+/9y5s//yL/9y8MhJptxKQUIGKefQcgGv5rEawrQhugnSjTw5mScnEa5DCjIpqkRJRYsKXtaGmwfxskrVDHbSYSYcqmrRVZuuWlTVxMsGWbWoqoUXNZhpA3QbLWpkzaKqJkQ1YLpBVXWyalB1i646dM2mqhZR0ZGSghQVWJBQUSZKKiZ0MEEiRQXlJZiXhpeTUEGC2RbMtCC6BTFNlGvDVAMmpiBiCqSm8sREFq9n8VoKFKMZ0hsBvMGsN5AJRaFomkwBQh6tgOQUInQQUUJECRE6MN3MQsVEhgjE4HC0YLGx/cvBo6vukzvdR7a69i2PHVxy7V9wvTrveta5/qHmh56xr3nevm7P4KZXpm+6gsYojuJIjMZQ6s9FZkms4TiFoRTLFAEQgiEsmwFc416325NLRAqxWCIajYUS4WAkEc/GohkUpVKpXCSejEaTIIAmE9l8Dkql8rn8/+7szcPjuKt8bw9c5s7lzssMkM1JLPVS1VW971171a/26k2tpfddcpw4seU1G0kYXphhAsO9GRjgwgAJCSSBkMX7mj0BwpaEJJgsxElsx7GttSVZ6u6qlnX/KCU3wwzMfV899eiR9Oh56h99dM75nvM9h4nhTDAYI3AmEoqKvEriNE0xgFUwnJbkuMArLM0rYoKlBJ6VFSnBUJwgKLKUYFlBklSB11hGkOUEDxSKBIqSZDmJZXhNSQBeZlheVZMCrwBWjGsZHkgcJ2jxAQAUgVfiakoWFZ6TUMRz+eV9l122zoP63Q631+lBETeK+hHEA0Mul9NvTl86IKcL8fhQn8OGuJw+BHHb7agTMec9HHar3bHO5rChXtj6tfWBZ27zHrnJ89RnY499JrB3s+WRDZcc3mp5/AbnoR32vVvWHdppO7TNun+8f/94/77xvqM3OH6wCa8OJYaHc9nh0vBQoZAv16uj1XKjUWuWS8Unnzz6IYb/bV1qdA29oxudrt5Z1tsX9O6SsfyFLz2y9+AvLqys6CZmhm4Yut77Y/j/zNPrtVdWVl763Zla44vfvWtvp6cb+r/7Nb1j6B2j29X1zoWecfrsuauvHU8nh4Yy+UK2Ui7Uq+aYdG2sUVvfrG2oV8aq5Wa5WK1Xm6ONq8rFeqlQNY0czeaGZmPD+uY1zcZVY6NXN0evLpcahVzpphuuP3fuzNT09NPP/iJf3RAglAgzgHMDOJfCuAwtFSgxTwi5KD8S4gYxPgvUsulDYOMVLlnlUjV+oMEmqyBVEzOj4mATpJt8ZowfaIB0nUvWQKrOaWWSz+JghFEqwsAYGBgV0k1eq8TYQZCqgYEGPzDKJ5tCoiGkmiBVB8na6hOvgHiZUQq0XGCV0qqUpRRZrcioRVrJM3KREvMkn6OEHAmGSX6EAMOUMIIRerUEAAAgAElEQVTzwyEuE2YH/ITmDvM2NGJzhGBn1O2nfRExiGtROoWBIVorUlqRUPKUnKOFbIhMuEMM6qNcPiqJIfdshPftsB68wbp/u/XB8St2b+k7sB3at8P5/cbFXxv+2F2NT9y/4eKHN6175Lr+NTwjyKIGWJHnpEQ8bdqGNDUNOJ5jBUVKEARFklwkTFitsB1CPSgSdLn9Hp/XFfB6fD5/2OcJsawYDmPeQNDrDRI4EwpEsRgVDMYiESqGMcFgDMeZUChitppphuWBShKsJGqSoLE0r0pJwEiAERUxDlhR4FfVZkWOS2KCoXlZikuixtCCrCQBr3CMENdSgqAyrBDX0gKvAE7S1AGOE1hW0OIDQFA4VtTUuMBLJMnYrI7+fqhvnd2D+t0Oj8/lRx0eBPbDsAuCnWZP2I16HTbUg3g9Dq/DirhQL+Jww5ATRTywHYVsDsiKwOsgxIo4rP3/bw555jb/0Ru9T94WefRm397x/l0bL3t0J/TULd7Hb3bu39a/b3zdvs3rjmyHDm617d3cd3Cb/aGbE/9y++ev2bBxeDCvqamhwVwuV1j9Ey9XfvazZ1ZWLpj1579nuNft6HpbNzqGvnTBMBYWu1/7xo+ff/GNCysXTMmqpxurmfD/NcNmsb2ycuH3r508+ugvurpuGD3D0P9Dhg2js7LcO3327IZrN6eSQ4OZ7MhwsZCvFAvVcqler42Njl591dhG00VcKdVrldFm7apKsVHMV00zU7Nxdb22vlodLRfrhXypWCxdu/G6r3z5n3Y9/NAbb7w2Mzv78rHXN++8NYArUTaDgUGMS0e5QVIq0FKBEHMxYSQKhmPcMCMXea3Cx6umRMzEyyBZ45IVLlERTdk5M8oPjL5vIayyShnjhnEwwmplId2QMmPmQQYp2Ygyg7RSElJNITUqJkel1KiYbIrJppBocGoFaBVOK5v2QEotmP1hs13MKAVWKbBqkVWKtFzExRzGjxBilhKyBBgmwDDOD8fAYAwMBjDVFeTsaMTqCDpcmCvAeiJCgIxHmXSMG6SUAqUVKaVAy1lazAXolMNHIW7M7afJoOerTWTv1nW7tvXv3bbu4c1X7Nnad2Cnde925z2jl/+v/F/dM/rXD22+9OHNVz60sW+NwMqyqHIMD1heVeIMzQu8qilpwPICkBUpQZI0TfHRCGm3o5DDA9lh1OHyuv0ep9/j8ft9Ya87yLBCOIwFAmG/L4zFSL83FI1QoWAsFMSjUToQiOIYEwpFWVYgSYZlOR6oJMmKgiLwCk1yipTgOZmlBU1JsjQPWEmWkjTFC7wiiQmWEUQhLolxluElKc4LKscJcTUpSnGOEzU1zXEi4MS4khJ4ySwEAJA5VlQUDQABxymb1WG1wFdc3mftg2Ab4nMHXKgXgb0w7IYdLghCYDvqQb0OG+JFfW7Yg1hRJ+IxzQ+Iw4PAbocNgawI3G9HbLDNYtkornvyluBjN3keu9l/9EbP/i39uzde8uj10NO3Bh67yXVoB3Rkh/3Alv7D2+0Httr2bOrbO24/eHv91B+Ovfnmm88+/fSdd95522f/bnx8a7MxVqs0GrXGr3/1i5WVFcPQjZ5uVsIfBmm5u2ToS7re1fWlnq4bXaPTMQyjZ6wCbxj/fxg2DKPXMzorK8srKxdWk+f/OA53dL29vNw9ffbMtePbBgeyg5ns8FCxkK+UirVKuWHu+mjUr2rWrqpXxurVMXPXV608WshVa9Wxem2sWmmWStVGffTG62/81je/+djRI2+8/mprdnpq8uyrvz82PTvzzqnTt9/xzRClRZg0BjIYl4lxg6RUIIUcKZoX1fIYGMG5YUYqCPEqp1VWV2eoZTZe5hNVMVWXB8eEdBMkG2YUpaUCAUZwPsvEK3y6LqQbcropJhtcvEJJBR+mBYikNrhezoxK6VExNconGiDZAIk6iFf5eJXVymaiS6tFJl5mtDITLzNqiRbzjFTg1BIjF8zWrlkGm+0lSsiySoEQRiJU2hcRnR4KdkZhZxR2Yc4g68WkAJ2IsukolyGkHKUVaa1ISyO0kPURCdhNOt2YL8SFAthtedf+7f0Pb+17aPyyh669fN8264Ed9j3bkB+uX/vt0n+/d/2nHhlfe9/6T36/9tdrWFoQgMjSnABETYnTFOCBqkoplmQlXpZEjSAYmuKxGOVA3HbIbYcQCEJ97oDb6fN4/B5v0OXyURQIBWPBYNTvC0ciuM8bwjGWwJlQEI9FqWAgShJcKBhlWYEiWYbhBF4jSZYHssCvqlkcK1Ik0NQUTQGWEWUpxdCCIMiKnGQZQeDjipygKSCKmihqHCsoUlwQVI4T49oAD2SOAZqSkkSFpjhFSYqCxgNJljWBlwmcsVrgvj7rRRddcunFl1v6rD6P1+P2wZATdjgRxANBCAI7UYfLYUM9qNcJux12xIm47TaHw+FEHC4EdiJ2B2SF7f39ThsE2+zDscuOfCb8+A3owW3IYze5D26z7N540ZEd1sdv9hzcDu3Z3Hd4m+3IdtuR7dCBrfY9m/v3jNsf/+b20+/84fzi/Mqyruvt6enJ48ePf+c7323Umo1a/cUXfrOysmzoq3H4jxjudZcMva3rXV1vG92u0V1tJr0vXxnGB4rU/xeGe4bRM9rLRnfZ6BlGx+gt/nEpbjKsdwy9vdzrnpmY2LLjhuxwcWgwP5jJZUeKhXzFnLuqlBuVcrNRW2/KV43q+kZtfb26vlSoZkdy69dvuP32Lz3wwAO//OUv3n335NL5+U57afH8XKs1ee7ce6+88vKZs2fOTU7ec/9DOJcKkokYl8G5DAaGKblISwVcyMb4EVzMUUIOByM4GGGkAqusOnhZpcSqRaCVpWRdSjdBss5oVVopUWIe44ZxbphVy7x5ozBVlwaaQrKKC8M+Mu6Kys6QKKRq8tAoP9AAqQabqHGpGkjXuVQNJGvmFh4zhabUAhMvUWqBVPKEkCOEHCnlSSlLyjlSLeBSFhOzhJhl5AIlZGkxh7GDAUzz+FnURcLOqMMVQ7yENyr4CdVHxsNUAuMGSTFrjmqxco4CIz487kAJjxv3h0EgxF0Td+/ZYdu9re/hLWsfufbKPZutB7bD+3ag91592bdLf31349P3jn3q3rFP3Fn/yzWA5QErUAQjAEmTEwwFRFFTpARLcaKgmNkvx0oEzjhRt3m+FHH5Q/6wx+3zePweT9Dl9pEUFw7hoRDmdQfDYczrCcaiFEWx4RCGxciQP8rSYjSCcazIMICmWVHQaIrneVmW4gzNK3KCBzJD84qcBJzEsZIip1lGEAVFUwdYRuCBKksJhuZFKS4rSY4RFTkhSXGOM93FCktzqpxUJA2wYkLLKFIScJIiJyRBi4Zxyzroyissa9eus9sQmxXyejx+X8BuRyDI6US9EORAHC4n4obtqAtxow4X4kA9Lo8DQhAHijqcTsTlhJ1OyAn1W9B+yGGDaeclD2zxP32jc/+4/ehO5MCWK3dd8+lD2/ofu9lz+Hpk/1brwS2WA+N9h7faD2yF9oxbd40jv/zxP519793J6cnz87OLi/PtzmK7ff7nP//55k3jtUrl2O9eXllZNvQP93U+VAzrHUPv9LpmUr1k6O2e3v43/aT/I2L93yfS7V5vyTC6PcPorWbRfyIO621DX1rudc9OTmzZcUMuW8pnS8ND+eGhfHakWCrWatXRcrFWrTTNVT71yli9MlqvNiul2tUbrvnOd/71xRdfmJmZabfbnc7S4tLCwkKr1ZqdbU3Ntianp6dee+31t99++9zkxP6jT2iZSgDTMDaDcxmcH6bVMiUXaLlIinlCyBJ8FgcjGDdM8CO4kKPVkskwo+RZtSgm60KyTquVGJ+Pmr8m5Bi1xCdrfKrBp+p8qs4mylEu48UUN65G+KEIO4iLWXFoFGQaXLrOpWpsqgrSNTZZZeMVUi3icp6Ui7RaotUipRZorUCpBUIuYGIOF3OEnKeUHKXkSTmHvx+EMXYQ54ai9IA/pjh9jMOFw84o4sacftoXE/2kGiDjMSYdYzIxbpDWiky8xKolCgz7MBlFcacb84Y5X5gfoj0/2YYc3N63Z1vfni22vePWfdtte6933HPVxV8f+a/fKX3izvJf3zv6N9+rfmwNYAHPiTTJipwii3GK4ERRlaU4YHhZ0gCQMZziOInEWbfbC9mRfgvs9ITCvrDH5fX6Al5v0OXykyQXDuLRCOnzhILBmNcbCoUJimIiYQyPkSF/mCFBLIIDRmBojiRpUYxTFGA5UZYTNM1LoiaJGkMBSdTMwU9VSXGsyANZVdIUyXGspMhJiuR4QZGVJMeKshSXpThDC6qcUiSNozlFSshSnGflhDooCwmeleNqSpXioUAMsiCQ3Wm1oh5PyGqF3W6vz+e32xEYcjkRDwwhiMOFIi7Y7kQRt8M0Rbi8sA1GYBS2O5wOJwK7nHanw2J3WlDUhvpsa7+7wfPUDciRbY4j2+wHxq/cfc2nD2zpe/Qmz6Gd6L4t1sPb7Ye2WPZv7j+wFdq3xfbwuPO3+++cmJw6e25ivjV7/vzCwsL8wsLssWOvfPe73xtrNl9/7djKSs/QO6tx+IMIrHdWGe52l7vtXrerG0uGsWToyx+EX31Vmu78cTX7Hz8f7iQv6YauG8b7Yf/PMXyh1z07OXndlu1Dg9mB9LAqJ+JqMq6mBlJDuZFibqRQKlTLxVoxV84OF/LZYrVc37l954M/+clbbx2fnp6an59fWFiYn5+fn5+bm5ubm5ufmZ2anp2cnpk+eeLdY8eOvXfmvZ/94vn1113vi6kRKhWhkhgYopUiaVoL5KKpb5FCjuBHYvxwFAxjQpaUC5SUB/Eyp5WFRI3TKrRaxoQ8IeZpqcDFKyBVE9MNJbNeTDUZrRwVhgNUKkIPkEoepBt8uhmkM+xAg8s0QLomZJqmPAZSVUYtkkqBUAuUWmTjFXP3FRMvUWqRUAq4lMfELCHnifePsBJilhSytJgjwLC5Cs8blZx+BnbjdjSCeHB3kPXFpAiTijCpGJPGmEyMG6TUAqUVKbVI8CN+XERdGOyOeWLAHxXEmP+ezZ6j2y17tloe3mrZv9W2f4fl4Gdc91+77uvZ//qd4se/V/z4D5ufvLvxN2sEFvAsT+GUCCSRVyiclUVVAgpLAUXReEEiSBrwEoEzAX/YjXrtNtTlDgQ8QafT6/EEPO6Ay+kjcDYSJrAY7fWEgoGozxsMBTCa4qLhGI0zQX+IJJhYBOdYnmV5gmIESTMX8UlSgqY5npcFXqFIxlTXzLPgDC1wQFbVNE3zHCcpSoplAAdEWUwyNFAETZOSNAUkSVWVOMPwspqUlSTg5LiaUcQkz4mqmpCluM8bRiC32xmw2Zyo09/Xb3M6PcFgGIYQBHGiqAuCHE7EjcAuBHahiMcBO1HE7Ua9DiuCQihsgVAIdcAu1I4g/XaXxYHYUIel75/ryNM3o4d3wPs29R/YtG73hosObbU8fqPn8E73vi3WQ9utB7db92227Ntq3zfe/+C1jlee2j010zpzbnJ2Zmrx/PzcfGt+fu6111577rnnvvGNr7/55usXlg3D6PxRHP5QNrvK8ypUhmEYes/Q9V7X7B719K5h6MtGZ7nX6V7Qu71uz+j0el2jZ3R75oiI0TP05d6S0TM+aP/2dN3Qe8bqR2dVQvu37119e687N986dOTQj398/113fe8b3/iX//E/vvwPf//3n/u7v/vMzTfv2L59x47tN9xw/Wdvu/X227/4/bvufPLJJ954/bU33njt5Zd/e+rUyZmZGRPjhYWF+bm5VmtuZmZ6enpiZmbq3LlzL7/00iuv/O7JZ35ZG9sciIkRKhkmkzFukJYLhJQnpDytlGi1TEp5c6UrIecwMIxxw6SQo8Q8pxaBWhQSVaCVQbzCxWt8qsEnG0KqKSQbcqoppxqcWolwQyFmAOOHWa3Ep+t8pilkmhF+JCbl+cFRJl0DmYbpDebjVVYuAq1sClqrOpZWopUCIRdwKY9LeUwcoeQcJedJuUBIOVLMEsIIJeUwbjBKp8NUwhMGDg9hd8YgVwzxUb6o6I9KETIRo5MYk8bZDAGGaLnAKCVKKeLCiC8qQGjY4Y55w1wgKkZD4Tua7oNb+vZs6f/Jpsv2bbPs29a/dyfywHV9/1r67/c0/+besb+9b+yTPxz95BqR4RmSxWM4DwSWBRTByqImcjJH8bKssRxPM5woKhTJhcN4OIjBkMvt9vu9IZfL7/EE3C6/E/VGY1QojOMY4/OGA/6Ix+ULBmIUCfAowRJc2B/GMDIaxlmaYxmeIDlBVBmaNxfu0DTHcaIoaizDmp1qluHNi0ocK6lamgMSLyiKkuI4wAtSXBtkGUHkZU1JA04UBFlREiwrKlpaVlMcJ6rKgKokOYZX1Lgkx92eEAy5PK5AX58dQd19/XYH4g4HYwjsRFGXw4FCsANFXLAdRR1uxOFGYBfqcCOwC7YhTshp77fDdgfqcCJ2BLE4XDbYaUft/ZbPjdifvs17+HrH7uv6dm+4zGT40Rtch3a49o5b9o5fuWf8yn1bbHs2W3dtvPKBa12v/erx2bn5iamp6amzC3PTM3Mzc3Nzb7zxxs9//tNXXnlpdnbaMLr6hxj+UyytPubMlr5sGMsmkBeMzgVDN3r6Yqd7vts1lts9Y6anzy8v94zehQuG3lvuGD192TB6+nKv19Z7HcPo9XSj11tabQX3Vue0/tRLzfy/01lstxeWlhbOL87Pz7darZnJyXOnT586derE6dMnJyfPzM1PLy4tLCzMTUycff31V19++bcnTrw9PT09Nzc3Pz+3MD+3sDA3N9eanZ2ZnDw3NTUxMTFx/PjxF1546Xt33SfKmVBMDJPxIJmKcYOElMXFHCHlCKlASAVCypNqEVdyhJzFxSwh5Ag+S4l5Rs4zck6MV4BW5pQSSFTZeI1N1Ph0E8SrrFzE2KEQkfLhyRg3xGllYaDBDzS4VBWka0yiEmIywkDT7DZzqRqXrIrJujkjTSl5QslRcp6ScrScJ5U8pRYx4X0hWspSUo6U8mZAxvhhQhjB2MEonQqRijNAwa4Y5IqhPtIVYP2YHIgpUSqBMSmCy5BgkADDtJBjpCKlFDFh2BMBNkcAQiP+MIjgWihMfC7nPrTTvndr/+6t6/Zutezdanlo3PaTzdYfjF10/zUX791+5f0b/vb71b9aw9KAIhkMI3ggMAygSE6VEjwj8oyoygkARJblFTlBkVwkQkQjJGRHEcQd8kc8JsNOn9PpC0fwQChGkFwwEA36ox633++LUBSIRXGG4CKBCI5RsQhJYgzHCCTBCrz6wZQlywLASZKo0TQjS6rIKwwNVCVpOiLj2oDAKzwvK0qK4TgOCJqWYVieF5REcpADEg9kWYxzrCTKCUVLASCralpT0xwDJEmV5DiCeO02BEW9V1xpQVCPHUIRhzscwiArgiIuhwN1QE7U4YbtqBP1OmAXDDkhOwrZEMiGQDaHzWKHbLDTjqCQ02FHUTvsgh2WK9ZtVvofvyVwaIfjwFb7nmsv33XVp/dvvuLo9eihncje8f59W9bt23zlnk39+8ahh67p/+Gm0PGXfj7bmpuemZ6eOjc3OzXTmmq1Zo4f/8PTTz3+0m9fOH9+bhVdM2bqnT8H8CrD7Z6hL3eXe+Z4RnfBWDyn9zqvvTvx5unJ5eWO0X6xu3Bsqb201Glf6Jw19Lf05fNdvasby0bvfTGst2T0loxe+32lumsYf/Kl7fbS7Oz03NxsqzXbas3Ozc3OzbXm5+fM9Hh+fn5hYX5hYc4Ee3p68uzZs2+++eaxY797880/nDt3Zm5uZm5uZn5+dn5hZn6+NTs7PTFxdmpqcmJi4p0Tp1747cvX33gbyydCmBTE1SCRIIQRRi2SSp6QcjF+xLxUjEs5QsnFpJGIMIwJWVzM4VKWkLOUnGWlAi3maClPy0VCzjOJMqEUo2AwgMd9US1IDWBCllFLYnqUH2jyAw1TvuIHalF+iFGLQrrBJap8qr66u0MpMWqRUgsxfpiQcoSQpcS8afHHxRwhZikxuwq2mKWUPKHkMSFLCFmCHwnimh+TXEHG7owiXgINUM4g642KISIepVMxJk2AIRIMx9hBDAzRcpFSS4SU9UWBHQnCrqgvwodxNRhhtyVdh25w7N3av3eLdf92aN9O6JFt0MM74LvXX/zDDRfft+HT94196kfrL15DU4Ak6RiGC4LEMBxFsLIYZ2keMLwqJ1hGoCkgS3ESZ8MRIhIhLBa4v98W8od83oDPF3I7fS6nLxzCfP4IQXKhYDTgj3g8frcnQFJcLIYzFIiGMTxGRiNELELSFB+LUhwrsQxPk6wkqiwLOFaQRI1hOUnSJFFjGKCqSR7IHCvGtbT5hSKnAOBZlte0DMsKgJcSyQwHZABkTU7xnCzLSS2eBkBSlGQ8ngacICuaKGlWq8NmgZ1uX58Vcnn8TpfPAbnDQRy2OlHYbQKMwC7IhjhRLww5IZNhOwrZEJsFslshu8WO2OwOOwLDTgSCXTBkuWJdg+07eFPg6A3OwzuR/eN9D67/5P7NVz75Gc+Tt/qO3ODYv7V//3jfw9dcses664PX2H9wvXLy9ZdmZ1ut1uzMzGRrdmp6ZnJ6evLtt4//9NknX3zhV0uLqwwvv8/wnwW4a+hdo6f3jEVDX1rS28ayoeutpalfd9vv/e701BsTiz3jvD55jz5/4PTUuTMzZ3sLP+st/ay33Hnr3MzJiVZ3uWcGcH35vN7r9nS9Z6yW0/qffm+7vTQ7Ozs3N9dqtWZnZ1utlvn1zMzMB9+aP5mba7VarYmJibfffvv1119//fXX33vv3ZnZybn56fmF2fn5VYanpianp6enZ2ZPnHz3vvt/nMtXRHkgQkgBTDEZppU8rRUptYCJ2QgYCjLpIJMOsgNRYQiXcjF+BONHCHGEVgusWqSFLM4OEfwIDoZxKRsCGTeV8JKJCJchxSyjlUy1WcyMCavu4ropdNFyIcYNSuk6q62ahBmtzMhFRi0Sci7GD1NSHgcjpJCn5DwhZQk5T4pZWs7Tcp5RCpSUI839O0IWA8NRJuOLyd4oj3hJGxpxeHDUT6IBxo/JISIeIhMxNkPyI6SQxcAwBoYYtUhpRUIc9gQZm8MPO8O+KB8i1DAmj4ne3dsde7f17d1i37vNvnundfdO64Nbr/hW6S/vrH/8Xwsf+37l4z9ef9EaimIpisEwQhRkmmZJklWVJMcJgAOKrDG0YI5YkDgTxahgCLdYoL4+SyQY8XkDfl/I4/K7Xf5gIOrzhUmSC4ewgD8S8IfdLh9BMjEMZygeixKxCB4JE5EwwTBCLEoCTuJYkSRpSdI4jmcZ3ozDAi9LgsrQjCyrAEjsB+ZHCqhSkmcBx/BxNcNxAi9IiYR5bVxOxjOAlSQxrmppjhMVJZlMZAAQJEnjeQWyo3Yr7PEG7DDq8QSDgSjq8MTCJGRDUYcbsiEI7HJATsiGoIgHsqOIww3ZUfOHNgsEmxNaNsjSb0NgpwOCUQiyrr0iF71s/w3+xz/jPnIDenCb5ZGrP31o27onPuM+ehN69CbH4Z22/Vv69lx35f4t8I82QA99acPMufcWFhYXFxdac3Mzs7OT05OTk5MnT77z3M+fefml59tL870PCdH/+WN0DaO73D1vLLePn505N7dorMx1Zp7ptJ470Vp47vjUQuut7vG/683/YOL89MmZie7sg8uL+40V49i5mddOTRm93oVex+gt6r2uoS8v68s9o2P0Ovr7GvifYrjVarVaczMzrQ+YNRk2MZ6bMzWrVeVqYmLi1KlTx48ff/XV3586dWJy8uzCwuz8/NzcXMssjVut+RPvvPvcc7/6X9/6TqM5lk4NqdoQRqn+mOzH47g4Qr3vCqDVAiFnI2DQRyacUdkVU4JUkhCypJAlwDAt5Wgpj3NDpiZMCCNRMBQGg7iSY5MVKdOQ0w0hVQfpOkjVxXRTGBgFqTqXqgkDDT7dEFL1IJVi1CIbX7U0mEI0bS7ZkUwhLUcKOVLMUnKeUguUZAb8PClmaSlHSrmYMBzjh2PcYJQZ8EYkZ4CBXDHIGXV4cNRHuoNciFSDuBbE4zFukBSypJjFwGCUyxByllByGJ9x+kg75IeQsD/KhyktgMmDdOBHW1z7t/ft2Wp5ZHPf7p2WvdfbH9i07uvD/+U7xf92b/Nv7qr81Y83fGoNTTI0TpMxUhFllmE5FihKnGEBy3KyrDI0YBlBURI0xcVwOhzGIcjR398fCYT8Pr/fH3KhXo8rEAxEfZ4gSbDhEBYIRMPBiNvpi0TwSCRGkxweIyJhLBohgoEIQ/N4jOI5iWN5imQUSWMZwNBAljSaYnhOlAWVIilJkgRBYhheEjWOERgKqHJK4AWO5ePKgChIHOAT8QGOEzhOSCcHeU4SBE3V0gzNm3NmPCeaN1/cTj9shQO+sNvl97gDWJR0O73RMG63IajDbbc6zG21q0jbURTxwJDThXoR2A3bEcgG26x2B4z299mdkMNhhyELZLnkslz44n07vY/f4n78Fs/RG6BHNn56/5bLj14P799u2T1+5eHttkNb+/dtunLPJuu9G+CvbCv89Klnj7/59skT75w4eers2cnJqamZmbn33nvvued+9vzzv2y3F0xrgfGfkax323q3bfQMfWnamH7TWNaPnVl44+xcb2WpPfVYe+L+Vnv+V6+/uzD90tKrN67M3Xdu/tx7s5Pd+fv19kMnFxZePdea70zr5x9dWjpiGK1ub0k3lpa7ek9v64au/9n/IO8z3Gq15mZn502GZ2dnZ2ZmpqenzWBsas5mQJ6cnDxz5syJEydeffX3J068ffbse/PzrXa7s7jYPndu+vnf/Pbu7//w5ps+ay4MKObLmcyIqmVwWg1iSoBI4FJ2VQ3WioxSpOWCqTBh0oifSroisicqB/B4jB2khCwlZnEwSEs5Ti1KqTqfqFUxP50AABOCSURBVHHJKp+u8wMNMd1QBkbFdINPN8SBppxuigNNPt3gkjUwUOcHmmJmNCZkQ1yG1kr0KsAlUslTUo6S84xSIPksJeYIfoTgh0kpR0h5SimSQp4S86SQpaTcqm2YH8bAUIRKecOC07862oG4Maef8oRAiFDDZCJMpTAwSPBDOD9ICEMYnyHlEUrNx0DGE6Dtdj/kCPkjIELHA7jCRUPfHvMc2mHdvW3dw5v6dm217NkJ3bfhiq8O/pdvFz7+7fxffWP4o3dVP76GIRgGp+kYqYoyYFjA8oqi0SwLAFAUjWWBecibJGmMoCNhHHE4rRZLNBjy+/z+QNiFer3uQMAXNt0OwUA0EsJioZjX6QsFo+FwlCJYPEbEogSGUeFACNCAwkiB4SVOZAhaFlSOBiwNFDHO0KzASaoUpyhaFEVRlDiOl0RN4BWOFRQ5yQsiwwBVSQmCxLG8pqY4TmBZkE4MCJwEgKzFBwCQeV5JxDOSoEqCGovSfk/YBblC/qjfG3E6PJEQ5oDQUDACw6unoZyoB4GdkM3hdLhgO+J2+WDI6Xb6YDsK2xGH3QHZYAfstlhgD+SA+22WdTbLxRc3yEv2X+95/DOuJ271HLnB9tA1n9y/Ze0Ttzh/9oXAE7e6Dm2zHhxfd3Br/+7r+u7diFw1yGTS2auvum7n9u0333zLl798xwMPPPTss8+98/bJF174zXO/fLbTXTB67dUw+O8w/pAibSrJXaPX6y2ebp88oOut50/Pvjq12Fs2OpP7F09+Se9NzHfavfNvLL5xy4XWrrl2a6lzWp975Hzn+Sdeeeed2fOdhWfmT92uLz29bCzqRls3WsvdRUPv6Gaz6j9heMYsg1ut+VZr/oO8emZm5n2A596vkFvT09MTExOnT59+4403Tp06OTMzffbM2Vde/v1DD+754j/+0/qxjcNDhWK+Vi01quV6tVwbGszFE0MUlwjEZD8ex8QRSjVHEfOsUmLkomkSYhNlJlHGpGyATqJh3hWVotwgJecIcUhMVsRETUrWhUSNTza4ZJ1PN8VUQ0k3xVQDJGtiqianG3KmKQ40uGQNpBtcusmlm2yy7qeSTKJMmbYktUQreVNqNiMtI+UofsQMuaScp9USrZRIIUcKOVzM4lKWUnK4MIxxgxEq6Q0D1IM7XDHUg7sDtC/M+aNiCFfDZCLKpDEuYwJMCEMYP0AIg5SSw0DGF2Qgu8/hCAWifIxJhMh4JIh9Ke85vAPavaNv1ybLQ9f2/ejay+5Z/+n/mfmLfx76yy9Iaz7Pr7kj8/E1gAYsQVMYKfEKS9AMzclSnKFpjhVEUaEZFgBRkRIUwZAEHYlgCOLq77P6vUG/LxQIRDwun9cT8HrMDhMTDmGxMElgtNfrD4excDhKURyJM5EwQRNcNBDkaA6PkRzDSUBicVoWVJ4RGJKTxDhLcTwnaEqSZYAgSJKosCwnCqrAqwzDiqIKgEQzvKysDoSoSgpwIssKCS0t8goP5Hh8wFTCEvEBUZA5TgwGIkF/xIV4vb6wzxdxQC6fN2S1wj6v3wE5XE4vZENcqBe2o5AddSJuyOowDzKZaTZkRxwwAtthxOG299vdEApdaelbe4Xloks2spcc3Ik+ehNy9Cb0yPW2h6/+xL7xS5682fXkbd5nPut98hbk4HbLvi39B7b033uda2xESiUHciP5crFcKdfK5XqtNtqojX3pH7/yyEMPP/XU453OgtHr6HpX11cr0g906V63s9zt9rodo2PovaWVZd0w2j2js9KdmHvz3u70M+/Mtva9dPq5P5w5P3m0fXzncvu5CytLK8bZC+9+dWXx8ZWVJaP1rDF7SDcW3npvatGYOX/mB8bsUxd6cz1jcbk73zOmL/TmLxgdY3mp22vretfQTZKXDHNYuts19I5htNudpdm5VmtutjU7Mzc312rNmeLWB2DPrcparfeVrdmZmanJ6cm33znxq9+88Miu/V+6/Y6NG7cUi7VcrlwtNyulZq3cLJfqhXy5XK5lRwqp5BAvJAMxKUAkSCG7Gn7FHCMXaLlACCNRdjBIpiJsJsoNEsIIxg/5MM2PxWNsxh0RKXEEKHmgljitwiXqINngknWzRSym6kKyyqdqfKomDjT4dA2kV3NpNlEXUs0YN0RJWUopkmqBVAq0XKCkEYIfMR1OprWQlnK0lGPVolnE4lKWkN5f3yENx0AmyqaChOryMw43hrgxl5dwB2h/hA9gcpBUo2wyBtIxMIjzQzg/RAjDhDiICwOUPEyAjNdPQ3YvjIb8UT5GJ0Ok5g9QWxPOXVvsu7f27R63PHjt5fddc+ldo5/8n5mPfDn+kVvwj9wU+8gX5f+2hiVZCiOJKM5zEo2TDM2KgsrSDA8kWYrTNMPzgiIlaJKjKQbDcARx9vfbXE6f3xcOBWMet9fr8fm8IRTxxqJkKBDDojRJcn5/MBiIhEJhkqBJgo2EcZrgwsEAQ3GxGEEzLM8KHMkooiYwIkPSshRnKcBxnCInWAZwrCAKCk2zoqBKYoJlOEmSeSAzjCDLCUnUOFaKqylJUACQkomMaXv4QABTlSQPBIJgnKg7GIy4UL/L7ff6QjYb4nL5+y12FHU6ERRFXJAddTrcsB212xHEgTpsiBPx2K2I0+FxQCgMOxEH6rDBKOyy9VmdNsS2dl3/2rW2iy7dzFy0e7PlqdvcT33We2iH5eGrP7F300VP3ux+9nOhJ25Cj+zsP3qj48A2277xdXde428OqaV8qVapV8u1ZmOsXm9WK43scCGTHm7UGvf+8Afdzvme0dF1/d8zbOidrqH3uksX9I5+/p3zZ57uzf9h4fgr3da77XOPzr+yw5jc9eJbJ777+O/Ozry1PPm1C4s/6q0sTi0s/uGdYy+9+Ydj77z7zqlfL3bfM/fsGAuvtc8evaC/1eueutBbuGBMdNqvdBd/Yyy9YujvGr3zumEy3H2fYd3omki32532Qrvd7nTaS+12u720tLS4uLi0tHj+/PnFxcXFxaWlpXa73el2O7quG4bRbrdPnjxx+PDhr/zTHddcs7laWV8qNgr5SrFYMw871Suj5qbbUrFaqdSGh3Lp1JCspIOY5MM0AowwUpGRirSUZ9Uio+QpKYeDkRgzGGEGQlTKE1F8mBo2D0TQAw4vEybiglbk42WQrLHxmjn5zCarfLouJKtiqsbGK2yiKqQbfLoGUlWQqvKpupAelQbWs0opxg0wWolQ8qRaJMU8LZp7+bKkmKWknPmZlnKsUmDUopnnE1KWEnOUlIsJQ1FuIECq3qgAuzG7M+pwxdw+0uWnfFHBj0khWotyyRhIR9mBKDuI88OEMEJJI4SYwfgBjEm5vaTF5oGdoRAh40wqQsX9IbYM0Ps3QQ9fd8XDm/sevHbtvRsuvbPxqTsyH/tHZc3nqI9+lvzIF6WPrqEplozhsUiU40SKIBmakUWVZxhZUDQ5wdKsyAuypFEky9AsjpMI4rT021DE5fMFw2Hc7fb5fAGfN+hEvdEoEQhEcZylKRAMhv2+UCgQIjCSJtloGKMINhQMkgSDYSRDMwKQGJKRBIXnBJIgBUFlacCwnCInWJrnWFEWNYZiRSArUoplgCTJkqixjCCJmiLHAZBUJSmJirkxT+AVHsipZIZjRYbhNTUlCFIsQqCIOxCIuJx+BHH7/GFLP4wgnn4rBDtQn8fvRF0w7HQiHrsNcThcMIw47AiKemxWh3mWCUVcMOxAbA4UdkIWK2qF7GvXWS5dC1386Z3CpQ9dc8VjNyNP3OI8cr1118ZP7Ru/9LGbPUdvcu/fsm7fpsv2j/cf3mndv93ytfWxykByZDBbypeqlVqjPlqvNerVRrXcyGeLgwODt//jP3TaCybDhv5/lOH3MW53e0u60TZ03WhPLbz1k8W3f6RPvdaeOL28eLL91tc7r13dm//X6fOv68vdRf3MT4/95ksPPjd2x9Ghv9899LkHBm57sPTlPbfe8/SeX74+eb7TnXxRn33J6P5uuXt2pfPO0pn7z0/crc891Vt81dAndX3uj1Porm50uz2jY+jt84sLr/z+1RdeeOnF53/74osvPf/8b3/z6xdefPGlX//6hZ/97BfP/fxXP332uaef/ulTTz3zxBNPHz589O67f3jrrZ8da66vVRq1ymit1KxXxirFWqVYbdTGzOMS1UqzUqrXKs1apT48mE8PDKlaJkzIAULDhRFaytNSgZGKjFxglALQykCrmPdNWLWI8cNeTHGFRW9EDlMpJMA5A4CRspxW5JIVRqtw8SrQKrRWBukan6qCRIVLVrlkjU/XQbLCaWWgVUCyJqQbfLoppOoRJk0qeVLNk2qJlIuUtNoBJoQRUspRco5WCrSUZ+QCqxZpE2M5T4o5Ssri/GCMS/swyRlkYDcGu2NOH+HxU54g649JQUoJ0VqUS0TZVJhOhtmBKD+MCyO0PIILAxg3gFEJxIX12zwQGgoRUoxNhclEIAIShPu7G6CHrl374HXrfrJx7b0bLv1+85I7Bv7yy+qa24WPfpH/yJfVv1hDkgxFkASGc5xA4QTHAkVSeZpWeEkTNY5mBSDIokZRDE1zBE6jiMtmsSEw6vMFoxHC6w34fUGPJ+ByesPhmD8QxgmWoYRIKOZ1BwL+IBbBSJzGIhhDgnAoTJEsgdMkSQpAIglK4GUeCBRJCYIKOJFmWEnSTIZVJcHSrMCJqpTiWF4UZVVJcqyoyJqmJQAvKnJcklUOCFo8LYmaueWDY0WWAYn4AM+LwUDUAbu8nqDbFYBgxOcL9PXZbHakzwZfvs7iRD0I4oQghxPxQHbUgbgg2OGAHSjisVpgF+p1QCgCO2E77LSjLtgJWfoc/VZo7ZWWSy5DLv3bW+NrH7l23ZEboSduRR+/2bHr2ov3jq89eqP70Zs9B7f3H9yy7sCW/j2bL9uzrf+LdTqbTA8P5UaGcvl8sVqpVyu1WqVeqzSL+crw4PBnb7u1015Y7q0GwA8pwx+k03qv2+7q3W6vt9w9e/74N7tTu1b0WWNh+sLi28vzh9qTn9fbB9989/QX7n5Suf4H9NZ7xJ0/0T7zwFf3/3r7d47KN94Lbvwhf9NdN35r96t/+P2FTqvXm7qgv6uf+NbS8S/29DeN5YUVY749/975hXOGvvjHDOudntFZ7nXPnTt30y23NZsbxpobxkavNldMX7X+2qvWX9tsbGg2r14/tnFs9Jp6baxYqOaypZFsqVCoNBvrm42rxppXj9auGqtf1aw269XGaOOqZn19rTZar46u7p0vVIaH8oOD2URqOMaoITqBSyOcVjDXVpGr01pFWirSUp6R87SSJ5UsLpjkKN6Y4oqKdjeJMWlGzppmI04tC4kqEy9zqSqfrnHJCpuocMkqn65J6YaQrPHxGp+q8+m6kBkVBkYpORcDGXOjNankSTlHillcGMHFkdW9OWqRUYuMUmDMUKwWSNGMw1kMZEKU5o4AxE/Cbgzx4i4/6faR3hDnx+Uom4yyySiXjDDJEJMKMqmYMBIThmk5SwiDUToRxhTEhVkhH4SGQoQYpRNhMhHAJCbs+VrVumvTFY9s7n9w45X3b7zi7tHL7kh97CvqmjviH70j/pGvptasIQgKi+FYDOdYgYjhDM2JvMzRlMzLmhQHLBCAJIlxhuEZlidJ1uny2K02u83ucXujUdzrC/p8IY874HH7AsGQ1x/ESJZmeAIj3S6/3x+IhKMkQUdDUZrgotEoSbA0BSiS5oFIEhTH8hwDaJoGQOJ5iaQoUVQZ2lwDlGAZFjC8KiVZGghAUpUkQwuyrCUSKQAEQVAEUWFYoKhJSYpzrJRMDAq8ygMxEU8LQAyHMAfscjn9Lnew32Jzujx9/TaL3dFvd1y6dh1kR2EYsdtgBHZBEIqgHghGHDCCIG6b1eFCPJANhmHEboMgC4TYHFDfOvjKfvtl66yXrHVe/v/clrhk13WWpz/n/fk/BH76ed/uTZfuHb/iyVv9j33Ge3CH5fC2vkM7rId29O3Z0n9rmc6kBgr5cqFQKhRKtWq9XKhUy/VKudGojY4MjfzDFz5v5tJGt7tqxP+jOceu0et2DL1tdLvLhmFM7Vl6dZMxe7C3eO78K08vvv78cvdkp/vur3//1k+eOrbrl28d+s3Jx19699nfnT57vvPmxPQvXjv92EvvPfLsW3cfefnob97otI1e6+2lY19rP39V79x93Zk39enjnaVJfeE9ozvTMxZXy+AP/R/pGZ0Ly/qZs2c3bd2ezZZKhap5sbFSbpQK9UqpWS2P1qvvn1mqNM1V8oVirViqVSvNanW0Xh0ba1w92thQqzbLpWqt2qxVmqViLTtSKhdr5Xy1XKhmR4oD6eFEYhBnlDAdJ+QsoxYZKU9JeXO8ERdzMW4oTKeDVMpPJoJM0k/F/aQWYVIRLh1kU5CXDuAKKQ2TSo5SCkAri6kaWLUxVPhUFSSqfLoupGpisi4l60CrCumGeQ6CHxgVUrUwlSClHK2VCDmHSzlMHMGlLC5nTUl89WKwnKPk/OpjGh6EoRg3ECQ1Z5CFPDjkwRA/4Q7S3gDtCXF+Qo5w6RCdDNPJKJOKgoEwN4CJIzFhGOcHMXYgjGuBiIh4sHV2D4QGg1E+RKj+mOKPiXEG++4G157N/Xu32h7ZbLtv47q7Ry+7I/2xf079xb+kP/LPiTX/MrDmfwOWAFe2NqKEUQAAAABJRU5ErkJggg=="/>
          <p:cNvSpPr>
            <a:spLocks noChangeAspect="1" noChangeArrowheads="1"/>
          </p:cNvSpPr>
          <p:nvPr/>
        </p:nvSpPr>
        <p:spPr bwMode="auto">
          <a:xfrm>
            <a:off x="307975" y="-1042988"/>
            <a:ext cx="35433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data:image/png;base64,iVBORw0KGgoAAAANSUhEUgAAAUEAAADWCAIAAADAeKcpAAAgAElEQVR4nFzaZ5ck13kneHwCEQABihxJA09SHBrYtmigTVVXdXnvMyu99957F5kRmZGR4SO997687UY3PEAdaaTVznyZfdFczdk953/um/v695h77iuypSXd1qaNw7bz2KzHD1fv3tmbfCxeXFCtr7p4QgebHVNJKJcBdRojOmVAKY0btYzbQTpt6YCHCngRryvlcw3z6atO7bSWq8Ax2u9Omg0RhdQj4MYNmiIQ7GJwORYsx4J1BBxkiYNiepxnzuuVQZYpgNEiEBpS+EExX04ADcjVSToGlO+oAAyYwGEhkQGdcvaqWSX02fQi9oaEvS7nbsk4GxaVUCvchayyJurrMtHzTvb5UePpsHhcTXXSEfnOzMbU3f2lSe7SJG9pUrQxI9tZUHNWtfurZsGGQ7rjVe0HdXy/lhPU82JWIe5VZKKmfCpYzmClPFbIpYp5rFyi6rVMu5GrV9K1UrpSoEo5ophGi2m0nMGLaayYSZUyaClLlLNkOUtWcni1QFQKRKVIVYtUvUjVC1StRNXLTLXEVEtMrcxUS3SlSNVKdL2SruSxQgYpZFLFHFbM4YUsVszhlQJRKRHVIlEpUuUCWcoThQz6MvkMms/gOQbLp7EcgzIMkmGSuQyaZZAsjeSYVIZOMmScIeMkAZE4RGAggYIkBpEYjKUSqRSUSkEpJJ5CEkgSQhJROB4DYQiIR3Nk8qCMn1WRkypyUkud1VLn1eR5NXlWTZ7XkMsaellDLxvYVQO9bKAXdeysjp63iZMG0qH89aStHrdUooZ8UA2b2IBmW7k3t7c6q5NxY16z2yTnbS2vzEyuz8/ydjYVQo6ItcHfWRay1nVSDhL1FHMoCHptNl2Wxokk7HNYonZDCwqcE7HDuP8kGX6eTV0RUC/syBlEjIpNybcQwYp/Z9a1NhHnrVDyXZi3ktVwxiFT36vPa3iEZAtizVsXv5BNfML94k+bN38//+d3Jn/76y/ffvWL//6L+2/9cuKdN6fee3Py3Tcm3v/Vg3d/tfzHtxyzt9Ddx2nxWl67Vzbza2ZxVSfIqbmoYD3JWcIlG7h0M85f8m5MmOfuWGdveuZvehdvuxdv2eY+0099bJ69lWDNo7ylmGQTMooiDlXQrQ85DH612MnbNG4veAU7Lu62T8giXGaXmC1ZnBKvzdoU+w0y1M9F+rnoIAf2stFeDujngWExNi5DB5X4YS152sSuWvhVh7po0+cdql8AT9vk88Py16eViwF1NSTPO9jTIfNKQCYJyKUesVC8MLdx7/P1e3fYk5PC+Rnt1oZpZ8+8vQXIhbhdhzstEY3CKxVBOg3psBIOC+V1ET437LQ1iNRVt37eKNaQWMplSZj1YaXMJxYAGkU+5Gsj8RYcK4X9lVi4gydHObKXxsd5Zpiha6kE4XWWoMhxMdtL4/mYa0QFu4hjzAROSuAoHToqwQXYZ5btQ357zG+X7m+IWWvS/Q29lOMyyPWivahRVEs6e0z0vJ359rT94qh2XENHxYRBsLY9e3975gF3aVKw8li6NadkLel460bBpk2y41Kwgjp+SC8I6rgxiwh2SOigJg9a86lgkUaKGbSYRfMZNJ9GC1mikqerBaZUIAt5PJ/F8hm0kMWKOayYx4s5tFQgKgWqUqCrJaZaoqplslyi6rV0q55uVOlGha5X6WqZrBbIWoGsFslyHn+ZapEs5bFiFivliGIWL2XxUg4vZLBSgSoXqXKRKhXIUp4s5olCjshlsWwWzWTRTAZLp9FMFs+9LCIMlqfRDIWkKYQmEZJIkjj8txNPYmgcQ+IoEkdSUCoVR9A4koKSCJSAwTgMxhKJaDwZjCeCUIzBE6MielxKHBWho2L8uBQ/LSdOS/GTUvysAp9XkLNK8qwCX9RTlw3svJY6b2AXXeK0ifQYfxOxNRLmEqDNh5WonQ8ZWDrOMntlxiLnh60qvYi1uzy7szzP294Q7m2LOTsi1rqUsyne39peeiJgrTksKptVQ6BQq1pMgkDQbYfc1nzAfoJGz1LACPRdkfEX6dRJIlB3qBklm5Rs4pJ1gLVgX/rSMn83sjebEq3HOUtpFbtlV7YdyrZD2XNrui511SLNaXmkYjchWHdvTssnP1v98O2J9954+PbrE++8Pvn+GxMf/P3D937z+N03RLd/G1q9l9qfo6UbBR27aZW0LLKSTlDSi+pmaVHPh3lLvvUHrqXP3ct3A0t3gaW70dUvYlsPozuP/BsPzHO3fRuPoqwZ19rD4N4CbBJHvdqIQx1UC9yCHdPuklew4+Zt+4R7tM/qV3AlS4/FazNm2V4V8w/y0UEO7GfBbhbo5YCXjEcl8LCaOK4nT5vYVZt42qUv2vR5l+4VwdM28dVh6ZuzytUo/fy4cNEjLzr4K7qdDf7sk91HD1fv3lm7c3f97t39yUeSxVnl6rJmbc3OZkXkYtRqwByWgELmlYgTeh1uNSX0WthsTLnsdMg3zDGXzUqbgEmvPWk1xLTKoEISVsuzQW89Hm0lYsWQLx/wVMFwl0BaRLJNpno01kSTVMCLusy9NH7WqJbhYCPlHmdDPcR+lAmelMBxNnJYgkuI360TxXxWwGOR87YkrHUlf9eiFrsMCr2QFdBwKnFrj4lcdbNfnzQvh8XzNn1QRmyyvb2FiZ3Zh9zFSf7ypHB9WrYzr+Esm4WbDtmuT8OJGEVBHS9s4MFOGeFVZQFDKe4opEIFGilk8GIWzzNYjkILaaKUpSp5+mUTfnlVzpOlHFHOkcUMXkjjlTxTyTP1YrpeYuolplHNdhqFdi1XL1G1IlUpEsUcVs7h1RxezKA5BslnUi8LQT6DF7NkMUflM0QuTeTSeIZBc1kymyUzGTyTITIZIp0m0gyeplCGSjE0ytAoQ6fSNJahsSyNMiRCEUmCgDEcTmLxJBZH0DiCwUkMTqQSiVQcRuIJGIISEJSAwAQExsEoBEYhEIiDISgRjMV9AOQLB4kk0EvDw3R0mImMs8BhPnqUjx3lY0cF8KQEnVYSp9XESTl+WoHPa6mLOnbZJK665EULH2RDTdTRQm1VUF+MqDGnENKzTPw17vqCUcIxS/f3V2dZa4sSzp6Mvy/a32Nvrmwvz3C2ljhbq2tzU4vTDwScrVQCGHbr1UIajPijAXcy5MVc5j4YuEBiw4jnEPI/p+GrFND1GHMaLineJEQbSe6yb2PCMHNDP3PDtzUBcRZDW9PBnWmQuxQXrMYFK7H9xfD2LLAzE2PNJDgLCH8NEa2H9+eVjz9b+MN/e/jOqxPvv/Hog988fP83D95+ff53b2omPgS3H6e485hgKSPfrhuFbbuyZVdVDOIUfy20MeFbuRdc/SK4cjeweDu2dj+xMwmznyQ5c0nuArg3G9mZBlgzvvVH4dVJWLwNORURl9qn4rv5u+adFZ9g183b8Qn3ciFHRCOQLE2K12bM0t0q6hvko4M81M+CvWy0n4sOCsCgEB2VwKNq4rieOm2iVx3iukNdduiLHjMogSdN7Kvjytfn1Yth9uvTytUgc9zEX1m/d3vt8zvLt28t3ri1dOPW2p2/GZavLGjWVu377JBMjJj1qM3sl0r8UknCoAc1qoBEBGhUKYetiiT6GbJDIEzAjVj0CYMG0qoArZIJuOuJaC0OvARcjgTqcaCZijcwuE2lOjiSD/uTNlM+5j+uFVo0UYy5BnRgnAn3EOcRHTwpgqNM5KgEl1IBl1aYCDpcRrlwZ0m+v6kVccwqsU0j1fJ2vEpWOW7p0uHTJnU1LJ33Cyct+rCMudVc9tJj9uJj/soUZ+E+f2VCxV40CtZtkh2Pkh3U8cNGYUjPg6yilEuOe5WZsL4IOfJIqEAjuTSeSWNZBsvSWJbB81kqnyULWbKUpct5plxgqsV0pcBUCulygSnlmXIhU8qli1m6nKPLObpSyFQKmWKOzqeJQprIM1iGTqUpNEPjDIXSdIqmUYpC02mcYXCKwmgaJ0mUIFMkmSLJFEWiDEPQDE7SGEGiFIXRFEbRGMPgDEPQNEZRKEmlSDKFE0gKTSSReDIZT8AQBENgAoISYPyl2DgIxkEo8TKxeAKEEmAcBhNJCE5CcBJKJaFUAkzGY0giXMBjw2ximI0NspFhJjLKAOMccJiPHuQi43zksAAcl8DjMnhcjp9Vk+e11EUDv2rTF02yx4TahKeNOquQsRzV4XY+qN2xibb4WyvS/R3exvL6/LR4f08lFiolAh5re21xdnV+ir2xyN1cYW8scXfXwbBv3K13awUGi4NhLxwNp8BwwmluAb5TKDwKe3oB6zkcfIZDR4C7YVWk5XuUeIsUb6aEq6Hdaevi5/onN7zrD4G9Gdfqff3sLdWTG9KJjyUP/yJ98KH80YfyiQ+Vjz7WTn5qnL7hWroX3Hxsnru79pe3Hr77xqP3f/Pog//24N03Hr372tqf/sH25EZ8dxree4Lsz5Gi9bR8L6NgYYK16NZUeO1BePULcPNBfOuRd+GWc/6mY/6WY+6me/EusDmBchcx7jLCWwa58yBrISbYCFtkAaferRK7uDvG7SWvYM8r2PMJ99IBG6AVSZcfSzZmzdK9Cuob5KL9HNjPQf1cbJCPDQrRl7P0UTV5XE+dNFIXbey6S150yNMu3SuBJy38+XH5xWn1fJD95rT29Un1op95ZX9qgjM9xZme3n7wcPX23c3P7+0/nhDPz8qXF1Wry5bd3aBUDBv1Kas5pJC7BHy/WOTmc4NyCWwyFKORHk10cCQT9CYtetisg/RqSKei/a42BlehSAnw5wPuYsjXgIB6PNrCkv0MMciQ9SRIOK2Ux9Gn0X6GyET9LTQ4ZkJHuWgfdR8yobOXhsvJMhq0qXluk0It3BXvrCj2twxSvk0rsyiFat52QMutJOw9JnzepF4c1i76hXEFOyihPi2fs/yYuzot3pjdn78vWJ00CNZNwk2zYMMp2w1oeWGDADAKki4F4pZjHmUmYszHHdlUIEfDmTSayWBZBs1lyHyayGeJTAbLZIhslsrnmWyOymbIdIbIZMlsnsnkKCZD0GmcJFMvHRIkhpMoTiAYnsRxGEUTKTSOoQkcS2IYjKEJDINxPEkQSYJI4licJBGKSlEkQlMIRSZpMpmm0CyDZWg0Q2NZBstn8HyWyGfxYp4o5MhCjihk8UIGz2fQHIMUmFSRShUptEyjZQarpNFqFqvn8EaBbJfodonulKheCR+WyWGFHFfpgyp9VGcO68xBnTqqkgc1alwnTxvUeQ0/qSFHlcRROXFYhA6L0FERPChERzlgnIuMMqFhJjjKRQ4KscMCdFyCz2v4ZYMYZYAuFWgijmrcXAZ0pJ0f1+14ZLvCnVXW2uL6wvT64ix7Y1nE2hawNlkbSyL2Fm9nZWf5CWdjQbC3Fgu6h53GsF0tpXE0EY6F3AQMQdGgz6QpeB2H0cA44u77LOOw8yIZuYDD46CtapKm5SxKtEWItzDJRpy35N+cdC594Vl+AOxMJfnLMfaCc/mhdeFz09xtw8xN7ZNb6onPVA8/lt//s/SLf9ZOfQLyFu2rE7O//8dH7/364Qe/fvjeGw/feXXy7V9s/+kfHHN3kP15nL+EcBeSnEWYPQfuTEY2HkQ3HsB7Uyn2bHxr0jN/271wxzF3yzz9qf7xR8apTzwrnyfYTzD+EsxfigpWQiq2xyxxG5UehdjL3zXtrHgFLK9wz8PfZbxWQCuWLU9L1uZM0r0q5h8WYsNCfJiPD/LgsPA3wwflxFE1ddJInTaRyw561SXO2sRph+oWweM2/vyo/PVp7byf+ea09uygcNwmXtmbmNx+8GDzyy9X7txevX1r89491qNHork5+fKSYmnevs/2iUWgVgObDFGNys7lODjsoFQEm/X5kH/EEAcZppYAkxYDqFehNlPcqKV87mGa7FGpIhAohj1lwF8BglUw0kbhYZoc5ekGDqdDXtRurkLAQZ4pJ0IlyNGjQiM6fJSO9DDXYTp0UYJG6fBBCS5jIauKZ1TwZPsbou1lrYDtNqicBoVZwTdL90GbrAo7u1TorEF9e9R8OqqctZijSsqv43FWJjkrU4LVKe7iI9n2nFm8beSvm4WbTjkroOFGjULIIo5ZxJBdins1dEhHAyYa9qQpKJ1GMkwqS6N5Bs/RaC6NpZlUmkmlGTSTwbNZPJPGGAZlMlgmS2SyBMOgTBpNM6lsBstmsGwaz2WIQp4sFqlSgSwWyHKJrJfTrWq2Vc22q7lOPd9vlkbtyrhTGreLR73qSb963K8edUtHvdJxt3TUKR53Syfd0nGndNIrn/Ur5/3KRb96Oahc9MuXvfL1oHo9qFz0Cxf9/Hkve95OX3Yyl530ZZu56jAXbfq6l/lqmHs+zD0dZJ7208966esuc91mrlrUVYu87lBXHeqyRVy3iKsmcdbAr1rkVR2/aBIXLfyyiV02sMsmdtXELuroeS11UUueVeInJfC4GDsqxg4L4EE+dlSEzqvJcRbokr46bKuCpjKgJxz8uG7bp9jR8Lek7DXh3qKIvSZlrRtEbJN036ESxL1myGty68Veowz027rN4rBVq2QpEonFwq4E4EtjqWDAa1JLSYt+GHCNgvaRzzrw2Q4i3tNE6Bj09X3mhk1Z0YuzSg4t28MlW6h4I85dCm499q89RLjLeTWHEm1Hd2aC6w/96/e9aw9cS1/a5+9Z5+5opz+VTXwU2Jtl1FzuvU/uv/frB+/9auLd1yffeW3i7Ven3nmV9+n7kY1HuGA5xV+E92cTu9PQ9mRi9zG6P4Nx55L7M4GVe4GVezB7Nr434199YJ+7aZu7aZ+/Gdq8D3OmQfYTWL0Tc4hCdglgkQEaoU+wZ9lb9QpZXhHLK2ClfXZAK5Utz0o3Fk2S3SrmHxXAUREcFqB+HhwVwWExNijExiX4qIoc15GTZvKyjV53ifMOdd5jBpX4SRt/cVT95rR+2c99c1q7GmYGlfgrK3fuLt68Mf/Zp7OffLh445O1O3d27j8Qz83LlxYl8zMW9p5HKPRLpKBGlTTqIa0mrlMjZj3utBaAQCMJVaAo7rJDBg1s0iWtBtrvPirljkrZOgLmw94aGKqBoWosXE/ExmlqnGNGeSYd8aNOK+G2N1PxXhovQu4O5uxR/jEDHKXDXdRxmAldlOKjdPiojFTJiF0j0En2hdtLcta6TSkO2g1WjVTO3dIKtgGzpAg5ehRwWie/GldfHNaf9guHFSRkFLAXH+zNP2DPPxCsTKpZy2bRtlm05ZSzfBpuxCACzVLIKg0b+JBNRgUNhbijRYf7VfxoVDsaNY4G9cNu/bBbP+hUx73qwaBxNGicH3SvjvvPTofPLw9fXB+/uDp6fjH+6mz07HT44mL8/fXRD0+Pv786+uH66Ienxz88O/ru+uCH6/GPzw6+vRx8dz3+8fnRz18df381/u5y9OPVwb++OP2XZwd/vR7/fD3++XL480X/p4v+Txe9H8463520fjzrfn/a/v6k9f1p67uT1rfHje9OGt+d1L8+rHxzWPn2sPLtQeWbg+o3B9Wvx5Xng+LzQf66m77upp92s1/1cl/1s1/1sk+76csWdd2hr9v0VZO6btNXTeKihl428LN66qyBXtTR8ypyWkteVJMXVeSkmjytJC8qyFk5cVoET4rgcSF2mI0cpMMHmdA4ExpngqN0cED7u4S7hdg7uKtHerukp4HYapCpBOhwhwCzcQsxUyHpyyW9haSniAUqaKiKhht4pEkCTTLSooAmBTTTiXErP+pVShmCSMbiES8QdOJwLI2hDodNJRWkjJquxzb0mkd+28Bn63ptw7B7DHgOIs5x0N73mDsObcMiL+kEGSWbVuylxGsQbxHYm00J1otaflqxG9ma8Kzc8azc9a9+GVqfiLFmIc6ifemBb32qaVN5d5en/vDW/XffnHj39Sfv/vLx269PvP3q3Luvye78Lrb7mJKuUpI1QrCC85YI3hLBW8R4C+DepHvpNsieJiRrCG8psjkVWn8U25qEth4BG/f9q3cw6XITMtRRWwu1txAH7Vb5hSzT7qpHsOsTsd38vWzQHTeqZcuz0vUFvXCrhLiHheioBL00PCyCw0JsWIQOyvBRNXVUS502kcs2et0jL7rUWfelYeLro+q3p42rYeGb0+q355XLPvWKW8xzCzi2/V3V6iLv8cPte3d3v/xCNDOjWFyUzM3q1je8QrGHL/SJREmjnrRbUYsxYdQgdiPusaVcFthshM0GzGFBXZakw9Sh0NNacZChimC4HAtWY6FKLFhPRAckOkhj4zzdJjHK56F9biboriFgCwcaKW+f9Pdp/ygTPsyEuynncRa4KMMHmfBZNVmnALdBouDv8jcXlZwtu1Zm1Ujl3D05Z1u4u+rScIpx25COntXprw5qz4/ql53sYTkJWEScxQe7T+7tzdwTLD9S7S5o95eN/DWXkh0yimC3horYSqlAJ5s4qtPPRuXvz9s/Px3+69en//799X98f/mvL05/uj788frgr1+d/Nt31//2/dN/+ebq3398/u8/PP2fP1z9509P//e/vPi/f3r2b1+f/evzk//47uL/+vH6P364+s8fn/6vn57+77+++I8fnv787ODnp8O/Phv/9dnox6vhj9fDn58Of7oefHva+vak+f1Z68fL3o8X3R9O2z+cdL47an533Pj+tPndUf3FuPJsUPxqWHwxKj0fFZ/1c9fd7FWbvmiRl23qokleNInzBnZaRU5r6GktdVpJHpcSRwXwMBc7ysUOs8BhNnqQiRxkIkMm0CO9PdIzIDxDwjOmvAeMb0R7B6RnQLh6pKOL23uYY4A7B5ijj9p6iLWTtHQSpiakrUVVVUBVi6qrgKocUVQiylpM3QB19Zi2AqiKIVnOLyqGFO2UvUd66ylHCTIWAS3tVeQAQ5cOdphIh4m0yXCbDLXwQAP11VKeGuJqJO2NpL2KuJtZ+KBTLGUJLAniSByDoVQcIFNQEowaNFq5UBjRq5t+x9BvGfqtA5+14zJ3XJaex9L3mUdByzBoH/hsPY+5ZddUTdKyQZjXcDKKHUK8AbIXYMFqwcCl5dvA7lRo6wHImiEkmyUDv26R5TQ8QrrT8eiyBsnOrT/df/fXD997c/b9X8688+rk23/3+O1fLHzwmvr+7xDOFC3ZIEUbOH8F5y8TglVctBLZmvCv3afkm7hkPc5eQPlr8P5icO2BZ+G2c+7T0N7Dml8yJmxj0nZIOkaYM+1RBcR7VtaaX8AKiva93N1swAUbtdLladHKlI67Xky5+oXYsBgfFsBhARoUwEEeHJcSR1XkuJY6qWOnTfS8jV73ybM2edameqXESYd6flT55qx+Ocq9OK38cNl6Os6/UgXD1WioEgkUAh7MavQIuKqVJeGTadHsjGhmRrG45OLyfSKxWyiEdBrYoAU1iohaBhpUSZuR8NgorxN32mivk/TaS1DkIM8Mc3QTg0tgqAKGy7FAFQo14FifQrs02iSS6bCP9LozoUApFq4nwx081CX8PcLfp3yjTPAwG+6mnMe56EUVPsqGz6rJOgm49RIJa0O0vaITsQ1ynoi9Idxb524usdfnvXphBXaP0+BZlXpx0Lgels+b9HE1BdplrLkHW9Nf7M5+Kd6Ytoi2ALOUDFkaZPSwgj8dlH667P2vH87/86erf//+8n9+f/bzV+Ofroc/X49+uh7+eNH/9qT99XHzu9PWz9f9n66HP1z2f7gc/PXp6Oen/e8vO99ftH666v540f7utP7jWfPH89a3J42vxqXnB5UXh9XvTtsvDmuXncx1L3PdTZ+3qNM6eVrDzqqpkwpyXE6eVJDTauqsjp3W4OMKdFyGDgvRg3xklA0N04Eh6e4TjgHp7GP2bsraTVm6KVsbcTRheyvpbCddrYS9mbA1ErZq0lpFrFXYUo6bKpCxChkroKEW0zRBbRPUNUFdE9Q0QU0T0jQThhZs7CDmbsrSQSydpKWVNDfi2gakboGaFqhpRFU1QFELyyshRSkoLwYkpYCkHJJWI8o6oKqBqmZC20roWpC2EVPXAEUxKM77RZWwop2090lfE3OVIWMlZqjGLU3UXUUcBchchCzFmLkUM5dihkLUUAD0+YimGNYUItpS3NGrUO1ahiZgikDSJE5hCIXCFJYI+N0qmVwuENkU0lLANQo5Bz7zKGAdBWwDj7XrNLcdprbT2PEYB15zz22oWxQVo7hqFFWNwpJmP6tiEdJtgDUPshcYxV5auUfLt/NaTtUkrptlDYu8aVNULdK2W9vxm/QLjx598A8P3ntz+r3X5t97beqtVyffev3xW79Y+91rlsk/I3vTJH+Z5C3i3CWcv4Lxl0Kbj1yLn1OyrZKBl1bsFTTc2N6c6cmnppmPHSt3UO1WISDLBSRZvzjtFTNuCazn+4Q71r01P58dlnC83G3aY40b1fKVJ5LlaR17LQ/b+/noMP83w6Ni/OV5WEke11IndfS0gV50sKseedGlLrrMoIyc99IvjivfnNUvx7nnR+XvzhtPx4VX+qlEF4l3kXgPibfi0SoQzHicXhFfPD/LmZwUzT4x7Wx7hEK/VBJWyEIKSVghiemUKYsh7XPmgp5s0EN5HLmQrxQNdXDkMJ/u0lgRCpViwULEX4uHa4lIPQl2yVQDRfLRMOq2MiF/BYbaaLyWcA/oUJ8M9An/kAoMaP+YCXZTjqNs+KKSOEiHT8pwnYhYZCzB5qJkd0XJ2+JtL/K2lzjrc9vzEyrBjlcnzEOuHg2eVqmvxtWvDiqHldSoAMEupU3GClmUBOBsUNHDCvasX/zusP7jaeuH09b3p83vT5vfnzWfH5SvB/nLLnNSx44ryGktddEkzmvEcTF1lE8c5+GDbOy4ED8uxk8L4GkOOMyEhnTgb2FCw3RwyAT6tL9PBYaZyDAL9Jlwnwq1MW8z5epgrh7h7uHuDurqphx91DnA3CPSN6YDYyZwnI+Ms/4B5R5Q7i5m76G2DmLpJI1d2DG78LcAACAASURBVNBLmvqIqZswdCB9J27oQMYGqG+Ahlbc3EpYGpC5AZkbcXMDNtcT5mbSWo+bGnFzEzY3E6YmZGgnjD3E1Eua+kljHzH1EGMPMXURcz9l6aHWXsraRWydpKURNzTjhnbC2IGNtaimAqjLEVUN0DRjugaorYOaJqhpQ/oWpG8lDB3E1EwYKlFVBVBWIvJiSFIKSauAupWwdnFPE3VWIHMdMjeTtjpszUa0pE+eCanyEU0+pC4ElfmwOh9S5fzyrF+eDigbRKjfLNTK6TSD0RRGkShNpNIEgiVjVptRIZOpxDK1RIQ4zUeJ8MBvaTrU46DlOOI4CjlHXvvAY+269B2npmGRVQyiopaXVbIKmv2CZj+t2Eur2CnhemDjcXhrGhNtlvT8qlFcMYhLOmFRK6wYpVWTrOlQd73GEHt17o9vP3j3zcfvvT7/3uuzb782+U+/nHjr9am3/m7nj3/vmPoY2Z0iuQskdxHnLiH7c5HtCfvcrcj2VNUsajuUNYskwVmwLd6xLN5ybz/08eadvHkr74mVO2Xdn7buz7h4a27elml71S/khCQ8N3eTdpsQs1a1OitfndHureTjtmE+Oi7EhwXopd5RMT4uJf6P4SZ62SWu+9RVj7nqZ0dV9LyXeXFc/fasfj3OPzsofntWf3FceWVMYwcUNiJSPSTeACOlkK8KBEtA0M5n7z9+xJt6rF1fc/F5oE4XVsoBjTxp0ac9jozXmfU68353zu/Jh/1VCKgnYgMSHdJ4CYzkI4EiECjHgg0YqMFAl0RaOFICo6THRQf9TTTZZ5Ay5G4irnE6PKSCAyLQJwMDOnCQDvZx90k2cllJjJnwcSnZSccglwawahIeY9Slibg0iYAZdGpJwJVPhvJJf4OM9LLx4xrxbFT+9rQ5KiYHTKRNBA7K6EU7e9nJnjaI40pinAP7THScjx8Uk4Ms2M8ALdLfRBz1uLmRsDQSlkbC2km5eoS3g3laqKuDuoakp4vZO6i1kzJ3YH03rm9BulZc34wbmgljG7E0YVMTNnZSlh5mH1KeEeXrk95uytlF7L2UrYdYe4i1l7L2UrYBah/hrhHuHlO+MeMfp4NH+cg4ExqQ/iHpH+K+IeYdplwDxNFL2Topazdl7aWsHdjcgc0t2NSI6xsJUwuxthBbM2lrwLZGwtqCrS3Y0k7a27C9DdtacUszbq7HLVXIVINMdchYixnKMX05pq0AqgqgrEbVlaimCmgrgLYC6CqArgpoKxFNOaIpBJX5oKoQVJeCymJQmQ/Ic35Z1ivJuMW0U4DZ+KiFi5j2YQMLNuxCuk1Quw7p1lNmVhnQdVBXI+Wsxi010FyNm0qgPhtUZoPKSkxXienKgKYUVhcjmmJYXYyoCoAuB1r7ZXzQqTXrJYpEcSxJkWiawWkciYZ8dpfFqNOqpQq5SOjVK0Zw5BKJNB3qsknUcamOgqbjkHXsN3ed6oZFWtELSlpuTrlHS7eySlZWtc8oWEWDgFawIzuz0b352O48vL9ESbbT8j1GtkuKt3NqXsUkbdpVbYeGVvE5dz+cePdXk++8Pv/ea6vvvTbz1uuP/vvrj95+fertv9v98B/cC7dQ9gzBXSR4iwh7JsGeDqw/MD256d2YzOm5NZsEFa6Gd6aD7OkAf97JmbXuz5g50xb2YzvniZu/4OGve7hblt21oJgXknCdnA3aZcSsevXanGJlRruzXEjYR/nYuBAfFf8P4IMy/F+Gz1rYRYd4OqAve+nLXm5cw897mRfHtW/PGtejwleHpe/OG9+e1l4Z0lgXTdTAMOWwIkYdrFfTTmsh5IOMGu70JH96Srex7uRxkyYDZrfgTivtdTAuG2Y1pj2OSiRQBoJ1ONZMQi0k3idSFTDC+FzZoKcQ8VehSDUeaeNwh0yV4jHMYye9zkocbKRiZchRBs1dzDtmwiM69NLwMB06ykaGpPc4G7koxw/SkeMiPC7Agzx8XCNP69RBJXXSJM/bzFUn8/Wo/GJcvu7lz5r0URU7qRMXncxFNzsupwZMpE8FjorQcQnu0eFmyt3BnG3U2SN8R/nYSTk+zkY6hKeLu3uos5O09VBXH/cOiMAoHR1lYwMm0Kc8Q9o7ot1DytHDLD3MPEiZ+4i5h5g7SUsXtfUwRydl7yDWDmLpo7Y+ah/griHtGzGBPuEZYO4e6uggtk7S2kasbcTWSTm6mKuLurq4u0N4u5R/mAkP0qE+FeiTgR7mayedHdjRgR2thLmZML1MI25sQIYmZKjH9PWYsQ6Z65ClHrfUIUsNstRAUzVmqsUs1Zi5FDEUQtpiWFcIa/NBdTGkLkZUhdBLmaqsX5b2StJeacYry3jlWZ8851UUfLKyT1rySYo+ccErKnjFea8055OnvTLKJWE8Usotxmy8pJEFanbC8s2gdC0oXQvL1yOKDUC1EVGuJY2sMqBvo65a0lZL2OoJazVuLgLaYkRTjmqroK4S01Wi2hKgL0UNJUBbiGhyMWONBoft8rDXrFWLGJpEkhCGwjgGwxAAhPzRWMhpM+sUSo1c6tJIaoDrKZk4hwNtt6ag4xV13LpZ2LBKKgZBXr2fU+5lFbtZxW5atptT7Re0gopR2rSrigZRjLWAibeyGg4qWE/xVlH+CsJdTvHXcmpO3SrvuHQDj7FmVepn78/+/h8n33l9/t1XNz74xfL7r02//eqjt1578NYvpt59jfPZO/7lz+G9mdT+HMKehllTwNaEff6u9vEn1sU7iGgZFSxD+/MR3kKAv+AVLNq5c1bOk6B0Oa7dBuSbQfGWl7tl3VsLS3kROc/F2aDdRsymV63NypanNdtLecg2zMdGeei/Zun/n+HTBnrRwa8H9FWPuexnxzXsrJt+cVz79qz5dFx4flT+5rR21Uu/Uk9EcYclqpb7xQLMbCRtlkLAU4cAzG6WLM6qV5eM21tW1o59fy8gEyUtBtJty/pc+YCnAgQbENBIRFsI1ExC7SRUi0UYjwNzmDMBdy0O1BJAB08OaKwIRVG3C/U4ilCkDofrcU8LtrcRRxf3DpnwkA718ECfCI4zwGEuOiR9R5nwRTkxZiLHhcRRKXlYQU7r2EEObJP+StJeBM3ZsC4HGOiQlg4Yc1FbFfUO8/HTGnFcxY9q2EERHjChNubqYM4O4qpD1mbC2knZe7i7R3p7pLeJOZtJexd1tVFXG3X3Sf+IiQyZSJ8J95hwj/C2EVs7aeum7APU0UftfcTWTVo7sLUD25pxWw/19DBvK+lsJOz1uLWZsNbj5hZi7xG+HhXoEP4W5m2h3g7u6+D+NuZroe425u0T/i7m7eD+Hhns0+FRLjrMAoN0ZMBEWpivibg6KXcP9XQRTzfpbsPOVsLWTFgbkKkBmpqgqQmZ66C5Fbe2YHsLtrWT9nbS0UzYGnFHFbSXo+YiYCxF9OWIrhzRVQBNFVCXAVUhpMwHlLmAMuNTpL3yl8l45Wm3LO0Upx38tIPHOLi0jUOa9zETJ2XaTxj3YQu3COhzIQ3pEuF2fsrMhQ37sIGNmDiohYdb+YRdiNkFtFtajZk6qKuesldhayNprcOWCmioxPTlmL4S01di+nJUX4zoihFtMaIpAto8ZO1VqMNxdzxo1yt5mkSTSTARB+BENA4BCSgGRPwep8VlNQedNsipy/l1R8nQJRq7QsKjoKViEmfV7LRyl5ZtU9JNWrrByLYyir28hlc1yZo2TduhbTt1FYsiyV+DeasNu7xhlZcNwqyKTUm300pW2Shu2BVtl6br1JT1Ivf6k/W/vDfz/puz77y2/ttXt373y5X3Xpt959XJt1+deOvVJ+/8gv/Z266528DaA2jzQWz9fmj5nnfhc+vMDf3jvzgXboE7j4G9Jx7WEzt71s6etbCm3YIFzMrFLdyIdCMi3QkKt217q0HJPqDgurlbGa+FdFlU6/OSpWn5+mwaMA3zsWEeGhbAUTHxshUflOH/900LPW2iFx3s6YC+6jPXw+xBHTvtMM+Pat+eNZ8dFF8cV747rT0d5l6pQGFQr/JJBG4BNyQVJQ3aSiTQTsaDcoliZcm8u21h7VhYO4atdTNrJ6ZT5ULecixUAYL1WLgZBxoQUE9EayBQCPoyXhduM1Nuey0ebaagDgGPs1Q1CSFOO+H2MOFANuqpJd19zN1LuduIq0f6RpnIiI708eCAiowz0cMcMCS9R5nIVTV5kgcvqql+OlwATbBNYOfNG/emdLuPNFv3JQs3JUu3uDOfsiY+2Xv0CW/ulmbncVC1Rwf1LTJ0UsGPS8ku5esS7h7q6aLeLuZpY+4m6mqinhbubWLeDuHv4oE27m1h7g7u7VGBPunvk74hExwwwTbu6xL+MRM5zEQP0sA4DQzo0JCJDJhIBw92iXCHDLXJQI8M9shAD/d0MXeP9A6ykVEBGhfhcR4+rRJnNfK0ShyWkv1sdJgGhmSojwf7RGjERMbp6EEW7DNAhwQ6RKSZ8tWS3hrsqcVd9birCjpKgKUQNuQC2qxfnQ2osgF1LqjOBlRZvybtV9F+Oe2TU14Z4ZbhDhlul6fsUtgqgq0C2CJMmLiwcT9h2If0bMjAjun3QcN+TMcCdWxQywK1LFCzF1XvhFWskHI3KN8MyDf8sg2fdNMn2fLLNgHNbiakaaQc+Yg2H1IXI+pCUJXzK/IBRT6gLATVxaAqH1Bm/Mq0V1GK6NspZz1lryO2JmKrJ8wN2NKCrfWEpQwayqChHNMXAV0hrC6H1cWoroJ6x53i0UF/0GuUCgyFJZEkCMMxBIEQJJGIg7GwDwp7wYAH8jriDgXhEPcA5xEcOkOAKyR6GvP3vcayUZxW7KXlO2n5dkG9XzVJOg5t323qeywdp6Hl0NVtKkq+B3GWqxZZ26GpmqQlvbCo45cNwppFVrerWk5NwyyjxNvBrRn2jX9e+P2v599/c/mDX+78/o2d372+/v5ri+++/uSt1x7/49/Nv/ea4LN3LZMfuWc+9c7dcM/ccM185njyqW32E9f8zeDqffvCF7KZu9KFL0UzdyULX0Q1e7mAkrQLAcWWX7Th429aWWsewV5YxnVxNmmXkXRZ1JuL0pUn8vU5BjAOCtFhMT4qxV8C/v8axs6a6EUHfTakrweZq0HuoI6edKjnR9Vvz5pPx8WvT6rfnzeuB5lXGLeddtspp5Vy2gCV3MVlR2SSoEysWFlWr2/auTy3kB+QimJqBWo1p/2+dMDD+J35oLMc8ZTDnmo0WI2Gsj4X47ajVgNqM1YhoI0muyTaZ9AuhZE+H+nzl+KxbMRZiNm6pH9A+Xqo+299OAOMM7ERHRnTwEE6epiJjEjfeQk8LUJpv8IvW1Wsfi6av8Gd/lAw8zHn8V840x8K5j6VLt5WrtyTzN3kPPlUvPw5Z/pT1uRH/Llbmp1J9dYjy/5C3CzuMMBFJ33Zz110Mqd16rhCHFfw4wpxWqdO69RZgzquEsdV4qiYPKmkzurkeQ0/ryDnVfy0gh0WkNMKflYjz+vUSQU7KqOjfGKYhXo00Eb9zZS3jrjrKXcr5Wkk3dWkq5qwVxLWKuIsI+5S0luJO6oJVz7uKSbcJdCSDusZv4Zyq0iPmvAoSb+S8qkYrxb3qjGPDndpMJcEdSpTTjVslyatiqRNkrAIk2Zp0ixLmMSwSZwwSRImIWjgA3ohoOFF1HtBzV5AuetWsjyyHY9kxyNje8Usu3DbKthy8FdsvBUrd926v25iLxv2l02cJQNrwbC7YNiZ12/P6TZn1BszetaKgb2m3V5Sri9I1+Z5C4858485c1MBNa9PAx3UWwYN1bi+AhpKEV0prC1FtCVAU4xo8yF1NqDM+hQZn7wIaFuIvZ1ydjF3B3U2YEsNMlXjplJUnw2qGb8i7ZfTXinpFtNuCe6R5lLeYbc0Hrbb7Uq5mM4xRIbGSQLB8ASBJzAYSIa9UbvBreDZRFsWwYKDP5ezKY7g0FEifAKFzsDQUdQ/CDrbTkPNpKhblC2bpusy9D2WvsfcdRnaDm3LpWs6NUWjGJXsVEzyllVTNcgqBmlZL6qYJFWLtGaRVYySjIINc5aCm1P8279f+8Nv1v/5N4vvvbb+wS/Yf3ht/59fY/3+jc3f/v3KB3+/8P4vV377S96nb2se/kU3+bFm4i/GqQ/ts586F27YZ2/oJz9hf/bHlY//tH77s9k//WHtzqcRLScbVBI2fly9FRCvuXhbFta6R7gTkfFd3C3SaSBdVvXmgnh5WrY+l45aBoXYqJQYlRPDQnxYgP5rlj6po8e11Gk9ddnCnvXpZ8Ps1TB30EBPOsTzo9J3582n49KL4/L3l82LfuYV085mXKeinLZC0JfxOpNGnZu7r1pZkC7OOXlc2GTE7BbKaU17nIzHhdosmMNCex1ZvzMXcBWC7mLIlwt4aLedclkRqyEf8bdRuEdhgzTRJpB8DKADoVICKsRDlYS3gwcGTLhH+XqYu4M4u7h3lIkeZMERDYxp4CADHGYjB0ygFjf5xCuCJ59wJv4smbuhXPlcvnxHvfalbPGucPYGZ+pjztRHitUvtJsP+XM3Fatf6rcmhTO39x59LF37Ur01wZr8cHfyI/nWJObXnbWYH8/7Lw4az0fVr4bl5wfV705bX40rp+30VT9/3S/UMV8d8bQooIGH6ilvGfaU454i5CzF3dmoPQ3YMlEbEzGTQQPp12NuNepUIXZZyi7DnIqkQwHZ5KBVHrcpEJsctkggszRmFicsPNjMi1kkoEWStEoSFmnMKIkZJKBJEjOKQLMEMkshkyRqEIbVgpCSG1LshZQcn2w/oGCDOlFYw/Mp2T7lvlu27xDtmXlbetayZnNOsTkv31lSbiyp1pYUW8vq3XWziK3cXpGszat21pXry9z5x1sT9zYffbn96MvtiXtrD+4sfXlz6Ysbq3dvLN+5sXTzs6WbN5Zu3ly5fWvrwX3p8qp6c1u1sS1aWN6fnuXOL+5Nzyzcve2QsvpMrIX6SlF9LqLIh9X5oDoXVJcAbSGsygaU2YAy97eoSlFdE7F3MFcbdbVSzmxEFzPsB9V7fsWOV7rlEW94xete0YpXtOIRLLtEKzhgGXRKg06jWszSKIyB4VQ0gMb8yZALcpuCOplVwDLsrmrXZ9VrU8rVCfnSl4Bo4yDqPgy7+h5z32vpe20Dn63nNnVcupZD3XCoGg51zaau2lQNq6pukTdtyrZD3bDJcxpe2SRtWZV1s7xpljdN8qZZUTFKc2o+rdglJZtJzqJr6d7eh2+t/PZXO3/6p83fvbn921f5f/ql5KM3hX9+k/PHN/f/x9/v//HX2394c+V3b7A++0A5edM4/7lr5X5g/aFv+aH07odbH/2O9fnH8pmH8tnJjVs3d+7fDWn2M2EVbhciBlZcy/IId6zsDb9oL6YQeXg7pNNAe+zqzUXx4pRsfY6JWoaF+KiYGJXigzz0XyvxYSV5XENP6uhZA71q4V8NmGej7OUge9DAjjv4i+Pyt2eNZwfl50fF7y4a1+P8K5K5GfXqso29Cxu0jNueD7gzXgdiUsc0MsSkI+wW2mUj7BbMYsIsRsJuzgTchUggE/Awfg/tdWV8HtrrxJ1W1G5i/K4KBLRRuE0g9VQiC4SzANBAU6VEpIYEexTQJYKDdLhH+Tqoq404u4RvnI0dZMEBGR4zkcN87DAXIZwi7cZ90cynopnPuJMfcic/5D3+SL54R7Zwl/v4U/6Tz7a+/B8b9/7AmviIM/WpcPaWYukLzcoD5cp92fJ9/sJdM3/ZJlzSs6elqw94C/ekG1N+rXBYwL85qn930nxxVHt+VHt2WHt6UHlx3Ljs5Ui/JuWUUiEzHbISPj3sUCedGsSpQRzqhFUJWxSIXZWwyEGjJKIV+pScgIYPGMQhFc8r2XOINiz8DbNwxyHbtwm3Lfx1i2DDyF23cFYcvHULb9vM27Xx9/SsLR1r28DeNuxvmDhbFg7LuL+j2VuTrS8IF2a4c5P8+Rne/NT+9IRuez0klTp4As3Ojmp3S7O7I1le2Zt6vP7FraWbny19fnd96sHu9CPuk5n9JzPyrU39/jZvfmZ/fn5/foE7P787PbX4+Z252/eWP/9y9ct7M5/fenz71uzNz5Zu3Vy9c3f59t3Fm7dXbt9jT81IVtbVO7uq7V35xpZkdV21vatn73MX5lfuf+GUsztUpIX5SzFDLqgohDW5oDoXVBXC6kJYlQuq8iH1y/22ENGWYvomam9hzjpiryN20q+yi9eMnGXj/rJlf9XMWjbvLVp2FzQb08adOePeQsJn6raKWZoMuh1OvcpvVEEuQ9Ss1G2vSGYf8yfvcx/e492/s3/vxu7dT7bvfrb7xS3p9Jc5g+QwYO27TC27oWnTtp2atkvXsKuqVnnOIEAVe5BwIyZYS8l3c3ph2SRuWGQNm4JRcygVp2gW1a3ytk3RNEqrenFWxSFl2ynhcmz7sXXyI/5H/7T6wWtL7/5i/bdv7Pzh13t/+BX7f7zJ+dMbe79/dee3f7f/z28I/vIPu394c+H9Vzf/8k+aqZuOpS+8qw88qw+1U3fX/vz7jc8+ls49Vq/OKBYe8yYfCGcnwxp2OqjA7ULYwIrr2R7RrnlvLSBhxZRiF3cbMatwp1m7tShZmlZsL1Fh4yAPjYrwqAgN8n8D/Lc/HvXUaQM9a2KXbfz5KPPisHA5yB42sOMW/vVJ5dvz5rOD8ovj0jdnta8OS694hQLD9pZ2fdW4tRGUCFGLIeO15wKOfNBVCHjyfnch4M64HZTdlvE4cwF32ufKBr20z425HKTHzfg8lNeBOSyM11kGw00k3sZSVQQqxWNFECzFE6Tfkw47OkSwiwc7WGCQDg8oXxd1t5LOLu4bZiKjTKSPBw4zwEEmgjvFxp1J8dwNwcwnrId/2rjzwebnv9+f+Egyd0syf1s8d1u99kC2dI/z+DPBzG3O4xvCmVuqlS/1Gw91G4/kqw/2Z2/r9he8yl0rfzmkZNn5a2buinD5oXRrmo7ang6Kz8blk3bmalT58eno568O/x8q3iu47fNM+/bMmypLlqzeLMmS1SxZjb2CBEB0gOi9A0QH0YlCACRYQBSid4IgQICo7J0iqRJLsi072U2y2SS7eRMn2cR2HJfkzX7n34Gy7zffzHVwz/xnnrPf3Pd9Pdfzf75VTY1qA0bhqEpgk/O1LJKUiFbQcAMCuoXPNLJpRjZVzyAq8AgerIsGbOejegb4dAOHxoeBGYB2OqCV2tXOhkG4KBgN1EkFt9NhXSx4DwcO60OhhGhMHxbPQ2PYMIgQjeQiofxeuBiPFWHxYgJRRiEIetEUUA8TARLi4UxYtwhLGJLIxuUqI1MoJ9M1HKaWhpehoDwIkAnqoAPaWT0QTi9CTMJIcDgJttfAIGkJUBESxEEgmDAEC4EigcDY1lYqoJUN7qIAAb2dAHRrB7alldENEMAgTCCQ1N7OhcL1TNYAlyclktgIJAMGFxNIKgaTjUBgO9rwgI5BKWshObGUdFZDg3mXOjeunnWqc07VK3QLbs3shPqV8m5tyT+wELPNx2zVsKUatqTH1UNSsoGN0zMJFhZFT0LriCgxskeIgmooOAECPKJTzE4n7BaTRi52GFQJpz0xYjGxaTxAF6O5ldTYQGyoJ9XfozXVCUAAFbZXSyTyQSAVEpJWixdthsUhQ8EizxhFcZ3QzkTL0e1MwB1M/WXY3QuoB5cp7e/KUO1DTJRfQgvImENsjJECtTLgLj4+o+VlVOywEDtO6zYg7oubr7BunaJcOYy/dBB3+XXclddxVw7irxwhXH2TePVN0rWjlOvHmTdPsm6epl09Tr5ymHT1MO3WcXHLOwZI3QCiTQZupDTdpjTfF8Mhil60koRTEDEKLEJFxrg0nPSoLGYR+HVMv449LKIbmYQRMWuyX2znUcOm/qTdpKX2SnFwBQ2XcBrWZn0bhdBGwf9/m/D/9OHwqz78eCH+fH36xdbsk7XsVjX2cD7+4c7cy71Xs3Th+c7c8+3Say65wtOv9KlV42LxAJWsoxCtPKZDxBmV8B1CrpXDtHEYgyy6hcVy9Ak8KlnEMhC3DoYspsigJTE0FLNZ4jbz9OhQcdI1H/avpuKVoL8UnCyHg7Nen99kVFFxyRFtJWitBuwLsZHVqfHV5MhSxF71W5ZijvWMa3PGvZoY3ZiaSNglZi6iH9euInbqaSAlvlOEaub0PODD6gWweim6VUXoGqBD1USgEtupo/RYuRgjE6YnAwcZUK+CZuVjeMhmOrhOTUc4JDSPmufX940rmB4D3yIm9uGBkRHtbi29szD9dKP8ydONn324/9HuUnpM79fydUwCBwmlg7pZEJCEiNMw6SoyWU0i9RMJnB4QsaUJ21SPa2nsp5DNPK4AiWQCgXRAF7mzkwOHCVAIJgjABrazQZ1sMFCAQggwvRICqZ9KlVMofTiMgojUkFEyArKfQe1nMOVkmoxMkdNofTgsDw7UUKA6ClSJBw0KmKPKfpOA30+lajksFYugIXXpsG1STKcIBZAgWyVIsACDEGCREixez2AZKSg9ukGN6eYjoXwMmglDYDs6ca3NfeAmObyZ0d1KbOvANrfhW9v5EKgYgWSDwDwowsBkmbl8DZXOhqOJXSAqGCrA4FlwJK69E9PSRuzsMAlptZhzKTlRC9tKXsOcWz/n1s1O/BPj6RH51LA0PSybGVMWPNpK0LSUGFqK2xei1lrYknOpR+UUq4AyyKWpcSgVGqrCQHkQcB8WzQSDqJ3tFolwOhwYsVqGzbrQ+FDUMTjAptE7Ool1rdh7jfC7D6B37vQ+eNAHgxpp1EEmS0+msLtAmHv1AmCXR0iJq5hOIU7eC6B33Yfdv9R242TT1eN1V47du3zs7qU337vwxt3zh1ouH8e33uZAW/Btt5ENV7HNNxhddw1EoJOPspBaVLAbovYL3AfnuPfe4ty/TLv9Fu7acew7b5CvH2HePs65e5p//1zfgwt99y/yNCWWgQAAIABJREFU3ztPv3accf0Y59Zp3p0zjNun+I1X+yFtQmA7paWB0dYoQ4ANNMKIhDeukg6wKUIoUAAHjisZ6RF5xMSf1LF8WvaIiGHhkEfFLL9aNsynxizqmTG7no6T4OEKOi7hMq7O+jcKoY1CcG02sJ4PbBSC/39PK/Z4If5sLf1sPftkLbtdjT+sxT56OPdyr/Zsq/hip/hip/h8u/SaCk8coNEcfH7EYPBr1CYmTQiHsHu6+xBQKQophkOlCKgajzPSGSYmw8yij8kkAYMhZDKGLaaIxRwxD8yMDtUCk1WfpxbyLUQCc17XrNs54xz36PQSLHqAjS/5Bks+c2nSUgvZV5Ijq4nhxdBgZdK4GBnazLi3ZjybqYn0sEJPByvwHUps2wAN3I/vUGDbFXiAHNfRTwQo8e06creNjXDwMXYOarwPP8RBDfPQYyL8MAdlwAHGeehRAXaI3yvDdNIAdxT47lEpzW8QerU8Ixdj4mP7aXAmvNlrkT/fKv/7R3s/ff7wkycbT1fnpke1AQ1HS8PSe0AsKESKx2qZDCWN2k8mq0gkMRpDaGnBNNSjmxpZPT1GNkdJIHIhUBYITGrvoIPBfVgkD9opQ7drcAARrK0P1i3rhcpIWCWNqqJTpSSChIDSU6AWGmiAiTb1CQalsgE+T0ElS0hEBQE+QAfryBAZGmKgIBx9OCuXrKRRtWyGlsvpw6LUuLYBUgsP0SpAdqqJTQpUhxABZ8GhShrDwBNoiTAD6n4/qoOPRgh7e1kwJKm7m9zZJoa0KKB1fGA9trke09JMAgC4PTAWqIfS2S3BEnQ0phxP4sNR5G4gAdBFh0DoECgRACC0d1K7gAwQaIBLno9NLCXdtbC97DOWJ01FjyE3oc6MKqaGpXFrX8wiTNkk6SFpekRe8OoWY7ZXAFdDpoJHO66km7gkBRbJ7moXANuVKCgf0kNobye2tvZBerQ0cmjEnvB5kj5XeMSuZ9BoHe3ounrIe3fBt99D1teR2jt4UJiGRFETSRIUig0CYhua0PfvCyBdQ3y8hQXjwxqIbbfJ7XcI7bcQTdcgDdfab124d/HEe+ePvXvh2LXTb9w6f+TepWMNV0/fvXi07vLxjlvneu6/jW26qsC2OLhgC7lRj3pPDb0tA97jttUxW+oZLfcp994hXj9FuX6Udesk/+5Z0f23+u6f590+w7p1mvneWdbdy+y6G7zWuzxAI625gdjQQGtrEfWAtIReK49h4dGUODgP2MboaBVAgU4Fc3pEHjUJJrWMSS1rTMy2cqgjImZALRviUaPm/ty4bYCBl+AQcio25jSs5gMbhfBGIbSeD24Ugptzoa1ieLsUfliJ7tZi+wvxJ4uJ91fTzzayT9ayO7XEw1r0o4eFj/drz7dLz7YLH+6VX+yUX5Og0BIUSoZB27icKZs1PTxk5fN40B4hDKIjE61MpolG0ZNJJgbDwmINclh2AT80YEg7hqdHh7POkbxrbN4/OR+YLHrG59zjWedIwmae1GvG5HI1lTTAIuY95oWwveIzFT0D8yHbanJkNT68FLbW/ObFiH0749nN+cpe0yAHqaUAVQSAsrdNR+jUkbo0pG41octIg1jZCBMDbGFBJ6TEqJadNgpDSvqEEGenQ3XYjgFs5xgD5uP3TnCQYxyUmQzmAu/SOm6qid3jMmrIKB4R0ziQZhrwARVcx4C1lOOuj3YWfvJ04/nOwqOl2ZxLF9KydbReeg+Qh4QrSUQFhSwnk+V4vAyLY3QDUXUPsM1NNGCXlsEYYLG4PRBqRyeuqQnf3MLugbKBABGk2UjuliGaBdAWCRauIiJVVLyKTtMwGHIyWUHEmigQO61jkNNrV8jMIpGMguf3IiQ4lIkGMNC6OfAeLhqjZTIGuRgrE6Tj0gx8jphAoILB/Zj2AUIrDw4QIEEqXL0c2caHIlhweB8eJ6fRZFioFlmvxvcIsTgOHMmGoRlQKL2rk93ZJOq+JwLdxbXeQbY0IJrqe5ub8a1t5K4uEbZXjMNxYFBqdzepC0Dq6iJ0AfCdAEIngAYE8+EIVk+PjoFfiDlXUq5K0Jp362ad2syocmpYmrCJ4ta+2KAwPtiXskuSdnHCJsqMKefDllrYUvINlP2GvFsz3s/QMXA8CIjR2c7qbBOAung9IFYPSAiDKpBwNb7XIuC4TTqv1ahh0CjtbZj796Dv3YY+uEcDd/eTCQMMmo5C7ccRhDAktb0D/eABuu6eCNmlp8P60O004ANix20evIELb8F3vNdT/07T9dN3Lrx58/Thm2ePXj979NrZo7feOn737ZN3Lx5/7/yb9y4da7x6svXmadC9t3DNVwxkgEeEspIatchbrNarvXffJTa18UAQIQjIaa2j3LmMe+ck4cox5rtnePff5ta/w226yWm9x+loYbS3UdtasXX3INev4u68KwK3yzFQaS9cAAWzOttY7c2s9mZKcyO1vckhpqYdsqiJH9CxAjrOuJhtZVOH+DSfQuzgUUMD8oxjcIBBkOEQcio2OqZfnQ1uFMIbheArhjfmQptz4a1i5GEltluN783HHy/G319LP9+cfbL6T4Y/3Pknw083Zz/cL794WH5NQ6EN8nlWAVdPJzvEgqLXXfJ5x6USKQougIJVeIKVwx0ScAdZTDOdbqLRrWyWX6PKjTkqPncl4KkFvDW/t+h1FTzOrHMoaTclrJbo4GDIbIgMKso+81pidCFkK3oNc279YnhoPeVcS4wtRYYXw7alhGN7dnIj7RoR4XUUoIYEUGJb+zFtBkKXjQWz85AOIXqUh/LLyPEBXtzSVxzTVIb6FxyqrFGQVDG8bJSHiYr1ER+OqTeHpbMKspvWY8a0aTFtJhLQROzWotssFOhYH0lHhjJB9ejGG7jOexYJfT7p2V/IPN+q7tYyuQlDWCcwMPF0MECIRirJlH4aTU1nSHE4Tk8PpqGht6GBCQQpiTgThyXuRdOBQGJ7J7apFd/WTuoC0Fob9JhWTW8bo7udi+oRY9EyLEKKhctIBC2bpefy1Ey6iQ61M9otHJKRz5ficWw0lINBilFgG6NdiW9nIuBiMlHBYBg5GAcPZBMxlTQqHQYmg7q0ONAwtV2J6ZSjOzWYeim8mQ2BshEoCQ5r4PL6SSgdqkGFB3NRSHo3kNLVQ+nuZnY2c9rrRV33FIgHbOB9bMsDeN0dVGM9trWFDgQKUSguHMYAASmdXYQOABHQje/swnV0koFANgzGhcIpnYB+KnY+OrY6NV4JWrLj6im7NGUTJ23i1JAkNSRJDUtSw9KUQ5oYEscGhekR+UJ4cCE8WPYbK0HTrEszrqQbmHg5BiGC9SjQSAuLNiIWGFn0PiSsDwaRo5FaAk7Zi+LDoeT2NnTdA+S9e8TmJgkaZeVyzFyulkKW92J4IAi9rQt7vwFXd19FghgYCHFvOw/ZwgDXYxqv4dveRTReb71x9t7Fo++dP3L7rSPXTx+6duqNq6feuHXhxLvnjrVeO995463md041XzvV8e65thun22+cxjRdZXTfdghQYzyQBXdbh7rLa79LbWygt3UyAN08MFgABrJbG5j1t7mNd4SAJiGkiw/tYYFA5Pb23oYG+Hu3gdeuwG5dIzbeFfR0yrEwLgRAbmvkgDqFMCC9s6W3/g62+Y61j5QclsUHBUEtI6DhjIs5gxzaIJvikfc5eLSgXjrtsBpZZDkOLqPgQqOGtVn/xmxoPR9aL4Q2CsGNueDmXGC7FP4nw7X4o8Xks/XpF1uzj5czW+XEVjn6wfbsx/u1FzuVx+szL3bnnu0UXhtTyH16bWBAFzYbQiZdyKRfiPgXIyGfTqOjk0VojLQXq2dQjSyGmcmyspmjIoFfo0oMmvLO0ZLPVfW7Kn53NeCrhQLzYf9iNLSWmlpLJWthdzU8vBAdXoqNLsbGKiFrJTC4FBldT7nXU66V6OhqfGw5Nf6wEJwaVmrI3Upcex+8Topq7Me0DNLA4wJ0WEsP9VPDSkrKwK25DZux4bVJ44JVsjYsXx/vXxyW5jWsjJi061D9W2L06ZhqxyouqRg+BtROAIQlxIgIN4hpHSJ1j7GRDiZcSwSxIY29be8Ruh64B8SF0MhmObk3nyl6TXGjcJBD5ECBMhxGRaaY+HybWCTuxeCbm/BNjRwwSIJGqYhEJYnAhcNoYDAFCCIAutDNrYimZnJLgwHXLEPWsXq6+GiYEAWWoYGyXgAfDZGSiQoaRUwkmBioIVabidMrI5H4MCQfieIiUEJI1zCrXYlt5faiZWy6gsk0MjAOLnCAQ+FjcDQIlAaBaEngUU5nP65TgQUaSR1qTJsIAxcTCFwUQkGhqMgoPbpBAm+mAAGE9k5ceyehrZnZdZ/ZWc8BPJDAHsiQjezuJlJrG7a5EdvcSOvqYIK7KV0dpM42Umc7sRPAgSE4cAQdCObBUXw4ktHdg25oFGMR1fDo6pSzFrbOeQyFCW3hn0ErTcGtnXVpshOqmXHl9JgiNSydGVXMhyy1oLkSNFVD5oJb41IzB9g4OQ5hoBL9OuWU3eKUSaRoFLu7m93dzQYAWB0drI4OcksbvqGpt76R2t4hx2CsbLadzdHgcFIEXAAGUltbsHX3cQ33VAS4VYjV0KASHIAFbyB03sa33YLcuwi4dbb9xpnmq6dbrp+9fe7gtRM/vH7q4PUzh6+fPXrr7Jvg229T2+8i718B3ToHvHUWeOt8x/WT6MZ3BIgGOb7NI8eH5aiQFDrOAvbDm9jtd0kN75GaG+mATj6spw8FEffCpTiUGIPiwaEcOJgNA7GhXQxQGxPcpiTA+0nwQT55RMYy80h6FnZQSB2SMO1ipk1Es4qo3gFBbFgctwnCA5ygjjsuZdt4NBuP4lWIhnhUv0Y8NWw1ssgKPFxKxgZH9Gv5wGY+slmMbRajr5bhrTn/din0sBJ9xfCTpannGzMvtmYfL0+vl2Kb5ciL7dmXe9UPdquP1jIf7lc+fjL/Wt4znhl3zDhHZt3O+XAgM2JPWY3LsdBSLDLncUYt5hGx2MSmaShEFRE3wKB41IrMiL3kmVgM+ZcjwYWwfyEaWEnElhOx5WRsMRFdisdqQXdpcrAWtC5Ghpfj48sJ52J8uBq0L0bH1tLutSnnSnxkNTG6khzfmHYNCbASZBMXeEeMbDAzIWPC3nE+0itCJzS0jJ6dNwvXfeYf5SZfzvn3/ANPPNr33ZoXfv2zoHljWLY6wPtFdPh3M55fxB0fe43b5r6aihYXoKN85LQYm5Hio3xkRIjJall+GUVFBLIhzb1tt0V4cMiumk959hcyc5PGiJ5r5RLFGISKRLD39U0ODAyKhFwYhNTexgYDhTBYHxwuw+IlvXgaCIzvABC7u/FdAERLE7S+gdjcpO5tVaDrBFAQD4YQwoB6PMBEAwgx3RwkXIBFK2k0G4cwRO9QkaEcFJILRQhgMBakh9rZaKK0GEltUiJayWGrmAwTFTZI6xJjoXQohAlHMGFwNbl7lNutwIL7UD1GCtBMBsixPRwkjNgNIAA6WKAmPbpO3POA3NlK7gIROjppHQ30zvu4pjpMwz1G5y09oVWOaqd1tuNbG4ntzeSuNnJXG7atsbetAdfRRIeA2FAICwwSwBAyHFGARFMAIMSDOiEGWgmPrqZd89GhatBSDZpqIXM1aKoEjFX/QNlnmPNoi15d0asv+wYqgVdvlUyVoKkcMBbcGq+OM8DBamlYK5cxIuIOsulSBILTBWR3gXggiASBUqB75Sg0BwSldXRzQBAFDm9k0A0UsqoXI+4B80Hdgh4gqbme1HpfS4MbmFA9A2JgwZmQOkr3XRroAbrpBrblBrb1BuTupc6b55qvnbp19vV3T71++9ybN88cvnryYN2l470PrmkxACWshVx3hVB/BXP/7Z7b55D1l0XYdi0TambBZ2z84jAtrUdPCrsthHotpnmER/T28ya1fX6DLGBShsz9YZM8ZJaHbMqYQ50c1aTGtNPj+px7IOcxFLzGgteYnzTOTpryPlPeZ877zHmfpeC3ZL26qTFpwi6IGLkBHccpY1u5ZDuf4lNJ7FzqpFqcHDKbOGQlAS6j9AZHdGuzgc1CZKsU3yhF1+deMRzYKYX2qrG9WmKvlni8mHq2kf1gO/90LbNVi2+UQ8+3cx/tVV/sVvbXsi/2Kh/s115biQemHbYJhUSCQZlZzML4SFin8Cilc27nQtA7H/DlxkZCRq1Pqw4aDXGbadY1Wva7S5Oumv/VFO1eTkQ3pqeWU/GFRHgxESwHJ0o+63zYuhixryadm5nJlaRzIWov+y3zkaGV9Nh6Znx1amQ16VhPj+fdBkVvuwD8gA++q6N0+1W0pJEXVhAzWlrN1rc2qnjoMz6bcn5SDP244PtZzv37avCPZd8vM2P/khp532/6wKv7rBT4rBL5tOD/z2nXS6/hA5e6qqGX1bT9EcWGta+mY84qyAsmftHSN8pDK7BdPESbhomySWjpCcvjpdlqdDhk4AzyyHIiflDY5zeZJ7RaDYPJhSPoQBATCGIBwWIkRkmkcKCI3tZ2dGsbCdjd29EGqX8Aq7tLaGwQ9bQoUA1iGIAPAokhnRZik5naJkB285BwBYmkZ3PMDJSd0qrsBfCQYD6sS0UAC5BdqMZ7fNA9M6lNT0EYWAwDg2CkQZS4LlpPFxUC5iLRAhRKTeoa5XXriDAhCqbEAkykTimikwoCkLq7KIAOHrTRQmrRYlv4MAAN1E0BtPDAjUxAc29zI66jmQlulCAb6YD34PU3kY338B3NuI5mTFsDur2+p/5227uXW29eAd27hW9v5cLhUgKBi0IRu7rRDY1iLLwaGV9NuxbijmposBYyV0PmcsBYDZoqfkPZpytN6io+Q8U/UPEbX319lZQu+wdmJzRuLdvEI+jpeDUOI0fCBOAudheAAwJJ0Gg9nW5gMl5Ny31IpBiDUVHIZh7XwKKrybh+AkYEBwsRYCESzId1aylIExvRT+ywcJBqMkjS28GFNjJBdVxosxzfzYE2Qe9fbnnnVN3FI3fPv3HnzOF7547eOn3o9pmDne+cFIMehPrwYT7ehGwTtN3kdtxid9+hdd9hwxt0HKSSCrYLkPOT4vIIPWvEhmTAMW5HWEOq+gwrMcdSZGw+PFYNOSohWzVsrYStldBgOWguB83loKkcMFUCprJvoOQbKPmNRd9A3qvPuTQzE6qMsz89ppweladHxDELJ6RnBXVcp4xt5ZDtfLJPJbZzqT6NLD1qN3HJSiJcSun1O9Rrs/7NQnirHNsoR9aLoY254HYx9LAc2avG9ucT+/PJx0upZxvZD3cKTzdmtmrRjVLw/a2Zj/YqLx5W9tayz/Yr7+9WXwvpVCo8ht8DZHUD+D1gn1JuZ1CY7W1GFt3dL/WolB5Vv1en9htNMZttymGbcthmxh0552jJ45pzTVSDgfV0anUquZiIrqSi5aBrzm+vROwLccdScmxjxrc9G1iZclYj9qrftBCyrKVHt3LutfTYSsKxmhobl1MF0AYBpL4PXj/IQUxZhDENI2dgrY5K992aH/mNL+JDH0yN/euc/1fl8B8WE1+spj5fSf6uFPxlzvPj5Oh/zHq/WE7+ZTn95Wrmz7X4b7Luf4vb90bkj8fUH3mND+2SDauwpmVs22UrdmlYSjRSof1kyIiSFTTLJ02yD7bnF5LjfgPHIeXYJGKv0TyhMwwplOY+kZRIZvZAGcAeKRpvZvLUZDoF0I1qbEI3N5G6AMjGBsi9e731D6itbbzuNhm8QQqrF/U0SmENA/h6NbZNiIbLCHg1haYgkfUU8BCt0ULp1JBBWnL3IBvM7q5H3b1HbLgtgzQbSHAzDT9Ax6mJcBa0k9zTxULDBZheMQbdTwSZqF0aHJSHgPIRXXJMlwjWRQd3k4FAcmcnC9QqQ7XJ0J1caDe1C0DubKF31DG7WknAZgygDlx3o+HtkzdOvv7OiUM3zxytv/JWw9VLLTffaX/vWlfdu63vvXPv8rmrpw7fuXAa0VLPx6JYCCgB0IFsfCDoBVciY6vTrvnYcMlvKvoMBa8u79EWJw2lSX3Rqy241XmXes6lnfPqipOG2qukdNBc8ZlmJ/RuLXeAS1AQEEoMXItDq7AIBR6tpZPsUv6wvM8m4VlFXLuYO6Lom9DIvEZV0KYPDKpDVnXMrg3b1GG7NjqsD5pVagpShGwRIxoF0EYppt1Ah2vIPWJ0u6wXoKfBBIjmnvfeAlw/2/bOicYLRxrOv9l84cT9M280nj9MuHfRSQWvWcU7w8ooD2PFtPVDHvSjW+S9bTICQEntkZK6mdC7Ph15wSspDtGzZrxfDh5mtUzKe2fHFXmvYcZtSDs1U2P96VFlekSaHpFMOURJuyBu4yftgqRNkLDyU0PChE0QtXAjFm7IxA4bOSEjJ6BjBvSMsJEZGmAGtEyfmu1ScOx8qp1H9ir7bFxKwqZfm04M9jGVJJSChvfaFKuzvs1CeKsS2yxHNorhzbnQdjG0W4nuVWN71dijheSTpfTzzdzLvdL7m9mdhfhmJfRsO/vRXuWD3cre6syzh+WPnyy91gcB88FAERyqwGJUeJyRRmG0tmDv3haAW0YE5FEB3SFgOPrYQyLRqFTm06rjg+Zphz07NjLrHC+4Jhai4fVMei2dmI+EgsYBex8nNaSpBi3LMftyzL4YtlR8urK7vzguLzvVc05t2TdY9NkDA+IJJcfVz5Hju6SYNim6VU8FBXSsmJ4zpWdXLIIdp/Jl1Pov6ZGfzro+nh77Wc77h4XYF6tTf9mc+WJj5jel8M8zrl/mfX9ezXz1cO6r7cJnK9N/rMX/WI38a8z2gd/4MmB56TN+4NE9GVdWVJR9h/yxUzPdTxvjY5WkntF+dnxY61Bw3l8rzcdGgnpWwChPjY0FrLYxrdqp18spVDoESgWBBUiMmSOw8UVCJBrX2oppbETW16Hq6jB1DbiGFlp7JwcIYnd38oHN4p4mGbxVimgRwZqlvQg5jdJPpSoIZAkBq6GijfQeExPWTwL3kyDy3i5i453ee/cID+7QmuvEcJAWj+knY7loOLazjQTqYKGhXCSCh0SwESAuDMiDQzhIGAsNYyF62JAeFgRC6AJgWlrw7R0kUBce0EYAdFKBYBoQxOgB4jobO+9euv32sUsnj5w5fODiiTfOHz106uD3Tx/8wbk3Xr94/PDF44evnjt6++3TjTcvP7h28c6Vs7cvneq+f5OLhirIOBml1ypjzqcmltMT1Yi9OGmc8+gKLu2cR1f06otefdGrnZ3ozzn780717IS64NbVwoPzYWstOFj1m/NOvVfHHxRRvQPS+JBuyjEwPW7JeobygdG5kLMYcZVjnmrcs5DwLMTdCwnPQsqzkPIsTnmWp9zLafdKxrsy41nJTrr0QgaokdF1n919j9Z5h9NTryQA9XSYEt+lJnTLetvYoLv45mvwOxd6bp4CXzuBvXcZcuN864UjoCvHVMD7M33Y5xOaf4naV6yilATvIAGslC4toXOor1fHgGoY0D5sh4rUWfNKa07unJ01PUAMSIEOaqOTCwipsVEjLWpmR028gJ7jUdHc/WR3P8mtInlUZK+KPKmmTqppHhXVqSCOSvFOOcmlpHiUVJ+G5tfQfBpqQEf1aenjMtKImDQu5dh5tEE2wS0X2HjUlMP4uFa0SflyIkpOJbgGFSuzkxtzoa1ydKsU3SxGtorR7VJkpxzbq8b3arFHi/Eny1MvNnIf75XeX889nE9uVUIvtnMvXzG8Mv1se+7l48XXWN0Abg+QDwNzYWB2D4jS0UZobKDW3zZiO9wCjKePEFQwJsQkGwtrpOPNLNqwgOeUSSbVqoBBF7WYcq7xYnAyYjPpmXQBDCGA9EhRPRYaKKkjThnIUU1vTINOaTAZHTaiIGhwQDGymw8F0DuaqW1NQlinhgZVUYAaMtDdTy+5DEs+84us54P40L+mHP9R8Pym7Pv3Oe+vyoE/raa/3sx+u5P7Zrf45cO5P2/M/u9a4r9WM189mv/mydI3+/NfbRf/z175D9XIz5KOlyHLT2NDP/YbfxwYeOwQL2qoe0Oip05NUccNKxkDDGTALM15bRJCT3LCshgfCemZwQFZbHgoYLMlneNuk4HY3dXb3spHo3VMpkMiM7I4TDAY19KMrnuAqXtAbGqmtnQw2rpZXSB6Vyels53a1k5vbae3tVLbm6ndXWIiRcZk9BHwUgJBw6Nr2Uwlk9FHxgnwSAGul9wNwDTcw9bfp7U0s4EAKbZXTaYqmTQOAc1EI8R4nJxKUTHoahajn8PU8tgmMc8i5Q/IhTqR0NQntEiEOh5bz2cNyvpMSsmAjG9TCse0MjkVB2u5/97F01dOHXrr2Oun3zz01qk3L546fOrg90+9ceDsm4cuHD967s03Th8+cP7YoUun3rh+9vi7b518cONCw81L96+cRbXcdyhFlbhnJePfmA0spJyVsK0aMFd8ppJ3YM6t/7/OVm6iP+dU5p3qWae64NZVQoO1sLUWspZ95sKELmIRxRz9C1PulRnfQtq1MOVannIvpz3Lac9C0jWfcNaiY/PR0VrEUYs6qtHhSmSoHLJWQoOV0GA5YC6HTFm3lotswbW9ywY3iBBtShKYC2/iI1r6ySAdrUdDBmrI3SpcuxLVrEQ0iUF3+Z3vCgHvEe9f6rl6nNN41UsGbZkFPw1afpFy/Dg+tGoTT8kILjbULcYO8dEOMaGfAlKSewSI5pCesBwQlR2CWRMjoYa7OS0T9Hofty3YBwwpMVETy29gedQ0j5rm1dAmdVSfnubT0SY1NHc/ZVxGdIixQ2LsmJzkUdN8OmbQwAoNsIIGlk9Hn1CSx2Qkl5I1IePZuDQLE++WC2xcSnLY9KRWdsj7ZASUlIxzmuUr+cnNUnizGNkqxraK0e1SbLsU2ynHdqux/Vrs8WL8yXLq+Xr25W75/fXc7nxysxx8sZV9uVf58BXDO3MvH1UNUbZUAAAgAElEQVRfI3V34Dqase2N+M42Zg+U09ND7WhhtLw7Qu9x9+FdYnLcwI1q6VENJayiuqUUPQnZj0VpSHgdlTTAolp4bDWdKsahhUi4CI4UQeEcYLca3RJXwJIqVEqHTZvIGSMlbyL5pWhOVyOlpZna2sju7GB1dCrxPToWTIbrMHMQK4mxzWnfx4vT/7mV/+1y6tP5yKe10G9Lk/+1EPlyM/PXnfxXu4VvHpW+eVT95vHCt++vfr6/8O2Lzb99sP3ts/WvHy3+4+nS3/arf6jFfpEe/eWM6z9y3p8EzT8NGN93iJ+NSZ+MiJ6MKucN3KyB4+zDBwyihdiEEN89KKMvJ5xBPW9cwR0UC4bVKq/ZKKMQMK2NJECHFIsbkUgdEokCj6d3d+FbGikdLWwggA8BC2AQEQop6kUKMTABGirCICQ4tAiLEuPQchpJL+RaZH2DUsGoRuE261xm7YRZP27Suiy6CZNmWCUZV0t9A+rQoCFk1afG7RnvaC44kQmMz4Zd5ai3GvdXE/5qwldLBRbS4eWZ6GouspqLrGQjq9nYWi66MhNezUbW89H1QmxjLraWC4/rRPCm2++eP3rp2IG3jx+6ePzwuTcPnjn8+ulDB84ePnTu2JHzJ968eOroxZNvnjv6+lvHD106deTqmTevnj589fSRd88dr7t6oe7axdY71wYVrMXE+ErStZByVaK2ok9XnDTOeQ15ty43ock6VVmnKudUzTr78xPqrFOVc2lfJaVLPmPBoy+4dbMubTU0uBC11yK2atBSDf7PvwE8ulmPNu/RzU5oZic0Wac661TPTqjzE5q8sz8/ocpPqGad8opPOyImwB9chj641Nt4lQNuFCKa+JD6PnhLH6xZhmrVEDodPOQ4HznBgoSFaC+jx4iol3XfIt87x264NIxsKkmIH08O/Htq9Fdp16+nPZ9Eh+dNgikFKawgjvDRFi5KhGqR4zs0DIiJB10MyRZdklkTJSwFTzAaJ5gNPl5bVASKyOEhLS5u5SXt0sSQND4kjQ9L/im7KGwRBM38oEUQtvZF7eK4XRy19kWswvCgMGQRBM38kIkfGeyL22RejcjGow8yCV6FwMYhBwfUq1OJEZlQRe5VMYgTFuXqrG+zFNoshreK4Vc3wzvl+MNK/GElvleLP1pIPl1OP9/Ivtwtvb+Re7iQ2qqEX2xmX+6XP9wtP1rJPNsqvNwrv8aEQkndACoELMTiZEQKHwojND2QIZoDckJqgBcf4E3bRPlR6dyYdNWvr46r1JhuYsN9WkebCIlQk8n9BKICh+tDwTlgELsbKOjp4QEBw0xoWofLDBAro4KqU7rgVi5NSENKihTewwdDeRCQEALmdHfpmCg9C6anQTMj6kfF2IvF7M83Cr/bLny6kvrdQuSPy9E/L0U/X4n/ZSP9xcbMF5vZr3bnvn1U/T8/Wv7Hi7X//mjr7x9u/PfLnf9+sfm3J0vf7NW+3Z//cnP2j7Xol5vZ38/Hf1vwfzrr+Y/U8M9Cxo88qqej0lULd2FYmjb3TTs0pcCwlAwyCvFr096QsS9gknhNaqdRNWnVj2mldrlgWNE3oZZHbKaIbSBo0U1atAGbPjpiSjotUxO2jGc46xud9Y/lJkfygbFq3LuQ8i8kffNJ/2I6tDgdXp6JLE0HlzOhxUxwKRNayUVX8vGlbGQ5G1nPxzcLyYel9HYxtZoNr89GNgqx7WJiu5jYLCa2ismtucRmIb5ViG/NJbaLya25xNZcZLMQ3syHNwvRjdnwWi60mg2szPjXssHFtNckprW9e+HGmcNXTx66evrIO6eOXDj2xtnDPzx18Aen3zhw6tCB04cPnX7z0Jk3D75z7sSVs8fPHDlw5sgPzxz5wdsn37h+9uj1029eP/PmzbdO3LlyruHGJR0HN+c3l4Lm/KQh59LOTmhyLk1uQpNzql8BnB3vz47358b7Z8b7cy5NOWAuBUx5ty7v0pY8+pJXV/LqypOGis9Q8upKHl3Bpc6OKTKjsplxxcyYIjMqT4/IpobEaYckOy7Pjytmx+W5cUVuTF6e0GRGlSTA7a6bZ4Hvnoc/uIJtuUlqviZHtVqoEDu1Z4QGdrN6EnJ8WkUuDjCKOmqEC3GSO2QdV0Wtbw9h6qf5iOcjyl+nxn6VmfhtMfjbYugXGdfTyYF5myhjYI8LMXY+Robt0JDBXj13WIJL21grHknWgA+JQJO8Tq+gIywDpzXouAo9KYVHjIyZcU1mQjs9oZ2e0GZc2hm3LuvWzrg0mQn1jEvzz2JCnR5VxIclYaswNCgMmwXRwb6YVRS3yfx6qV3AGOSQ/CrxkIDq6hflfW6HvE/LwGvZ1Alz/9qsb6MY2ipHXzH8apB+WInv1ZL788n/2Yezn+yXnm/O7i6mNsqh55vZl4/KH+1V9l8xvF99jQ1HUXogLCRKRCCwID3k1joVFpSyCOdGJYuTurWwZWdqeCs1VPJo10Lm6rhS3NOCuX+LCmhXEIlqKl2K7RXCIAwggNLZRmlvpXU0swCNXnFvWoefG2Kv+rVrIeNOYuhhwjZl7NMTeqUoVB8aJu6FywnoAQ7OyEZN9LNWEu6P14s/36n9crPw+63ZP6xNfboU+9Na4k/LsT8uRf6yPvXXzZm/bOb+ulP4Zq/07ZPaN0+qXz+ufrlf+vpR9du9yt/3K9/uVb7aKX/9sPjtduGr7cKXW7N/WZn+fcH/2xnnL2LWT3zaxw7h3qh43aWuuY2LkfFZj1VJhlhE5K18MGaXL6Rc2+XURmlqs5zaKiW3iomtYnIzn9jMJzYL8e1icqeS3q5MbZeT26XEZjH2Suv5yHo+sl1K7FandkrJrWJ8fTa8NhtezYXX85G1XGhlxr+aC6zmgivZwEouuJwNLmeDq7nQ8kxwNRdenw2vZAOrucDyjH9tNrSeD23ORbaKsbVcaD0X3siFN7Kh9WxoZca/MuNZnnYvZzxLaffytHct61+d8a/N+BdTbqOA1H7rrXtvn7h+5siNc8eunz16+eQbF44dPP3G908d/N7Jg987duC7Jw4dOHrg+xdOHLl+4czV86fOHjl44sD3Th76/pnDP7h86vDti6duXzh54+ybjTcvtd6+efPcUSmpOzMmm/Xoci7drFOVHVO+4nZ6RJ4elmbGFNmx/oxDPjUszYwpy35jcXIg59QUXNqSW1t0q/MTqtkJVd6tzrvVOWd/dkyRGZOnR6SpEUnSIU2NyJMOaXpElhlT5Cb68y7V7IQq51LlXZqqx2zm4tquney4dhJ0462e22+B3z2NvnOeC7hlwrcF+1BZFalqZKwPCR6OS3cn5HNaYkqK9DIAtt5GHxtc0ZE/9Gh+l3b9sRD4tBj6zVzgd5XIL7Puj2NDu27dnFkwKSX4NQxXP2OojxS2iAJGvpUDmTaTYgpEUolMa7FxNSquQSW1mIS61yOEjArg/gFu1CaNOxRxhyI5qkyPqzIT6vS4Kj3enx7vn3aqpp2qjFM1Pd6fGpXHh6VxuyQ62Bcy8UMmXsgo8KqFNh59kEMKaCRDQqrPIF/NJMdV0n4qVsUkOU3K1dzkZjG0VYpslyJbxch2KbpTju1WE3u15F4tsVeLP1meerE58+NH5eebud2l5EY59Gwz+/Hj6kePqvurmecPix88LL1GBvcQursoPSBydxup/Z6NjSyPyha8/cth/XbK/jg39nTO9XjOsxwbKjrVpTG1lgBhgdu4qB4JqVdG7lWQsDo6UUsnqGh4DZOgY2AsTGRcR46p0XMO/lrIsBW3bSeHtlND5QltUC1IWjWpUUN6YjAxarIIyCZur98kfjo//cunqz9Zzv5LNfabpeTvV5P/tZr8fHPq8830Z+tTn69NfbWd/evD/Ff7pa8flb9+VP5mv/zldv7ztcwXq9NfLE/9dSX97dbsnxanvljNfL2e/XI189lC8s+16B/mfL/JOn+eGPzIr37iFD92ybe9uiWfdSE6kXaaZcSekX7ufi29ND25XUpsVaY2KqnNSmq7knxYST2sTm3OxTYK0e1ycqc2tV1MrOfC23PxrbnYWj60POPfKITWCuGNUnx3If2wmtosxjYKkbV8aKMY26okH1ZTu7Wpf2ohvVOObxVjm3PRrWJsqxjbmIttlZN7tamNQmRzLrpdim+X4uv58EYhvF4ILWcmF6fc8wnnUtK1MuVZSXtXMp6ltHtp2r2cmVyd8a9kfCsZ3/KUxy5jgO5fbr1x/u6lk7cvnLh5/vg7pw5fPnHowtEDZw9/7+zhH5w69P3jB7977PXvv/mD71x76/Sdq5fePn3sxltnThz43onXv3fswHeOv/7dC8cP3r506s7Fk7fPH2169+13Th+7e/6ohYvOTKgzLk1mTJEekaeGpVPDsuSQJDUkSY/I0yPyqSHp1JA0M6YsTg4UJwfybl3RayhPGuY8ulmXNuvW5jz6Wa8h7zXMuvU5t27Go5vx6LPegRnvwIzHkJ80Fnymgs9UDFhKQWshMDgXGMy6DeSu+01vH2m/+ibw+inEzVPs5svyrtsG6P0RfGtGhnviUv0sOfSzhP19j3rdxl+28/J6alZNWbAKn0esvyp4/7yQ+Kya/GIh/dlS6tP56G8roV/lXL+YcT0LWReH5ekBbs4hnxlVT6jZExqGS8uW4wFuJaIyxkuo0UEZMqbujWl7EwZceoAckqEHyR1mNsylpoctfRGrKGoVJYelqRFFckSRcMgTDll8WPpPDUniQ5LksHTKIU+PKKYcstSwJGETTap5Vg7VwiYGtdJhIS1q1TxZKLq0in5qr5JBGDVIl7OezUJgqxTZKke2StGtYuR/GE68ylo+XUk935z5ZL/4fDO3t5zarIR+tDnz8nH15ePao7WZF7vFZ1uF10x9TKuENSxlWwWECRl+3i1f9shWAqqdafv+7NijvPPR3MT7Fd/OzETZpVsO2gpuS8Y1OOUZnPZac5O2Ob+jGnHWoq5K1FWJu2pRR84hjWtwATk8aaBVJ/rXI+alwMBafHAlbC67tFvJ0f1Z3345uj0bcvZz+kk9Hp1gKxt4vxJ/MuP+SXHytyuJP6ym/rSW/mxr5oud7Gdbmc+3pr/cnvlqr/D1o9JX+8VvHlW+2S1++7D49dbsX1czXyzEv1yM/2N79u/bhS9XM18upz+rxX+f9/+hGPh9yffr3PjPp2zPA+rnftUjt/KhV7cbH9+Y9kUdegGma0BAerZeerFV/WBn8ZMn6z99vv3J47XnO7XnW9X3N0q7C5lHizPPNkpP1+f25qf3aund+en9xZm9hendhfTTldzjpZm9hen9xcz+QmZvfnpvPv1ocebJauHxSmFvMbu/mNtbyO4tZHcXs3vz0w8ryc256Ctod2tTj5eyz9byDyvJ3Wpqt5raKSc3C7GtYnxzLrI641tKe5bSntXM5HrWv54LrOcCa9ngWja4kQttzEZe1ZEhDbLlNvDeOw8un7p36VTT9Yu3zx+/dubI5ROHLh794cVjr589/IMTB7977ND33zzwnaM//M47507cuHj67JHX629cPXv44LED3z3++veOHfju8de/e+Hogftvn7l/8XjdO6ea371+8Y3DkPvXJ02C2Ul9wWvIewyzHkPeOzDrHXhV5CcHCpPGot9cCliqYVs1YqtF7fPRoWrYVgwOFoPWYtheigyXoo5SxDEXss+F7MXI8FzEMRdxFMJDs0F7PmgvhoYKQXsxNDwXcuQDw3Mhx3A/DXr/EvTOOfSD84T75xXdt+JC5JJF+H7A+G8zE/+7FPjjfOzLlfSf5uPPvIbtEfn7QdNHqZGf531/WEl/tVf6arf8l43C58uZL5anP1tK/XEx9ul8+D/nPL/Oe3+SHn8UsOQHRXOj/UmbeFhGHumnDinJcgpEx+hcC6vSJqKd0erp60nq8FNGckSNdXKAJkKrltw1IsGFjLywWRCxCBN2cWJIGhuShW2SsFUUGhQGzHyfkevTsyd1LL+BEzLxoxZh3No3NSyeGpL4tQI7n2bjUiMG1UgfY1IrWU5FxlVSNRWrZhCHtaLlzP/H8GY5ul2O7ZRfeVrx/fnE/nziyVLq+cbMy93is83s3nJqrRR6ujHz0X7lo0e1/dWZZzvFpxu51xbCtprfVHJpc8PCmku0OClZ8il3UoP7udFHhYnHpcnHJe+TomdvxrkSNK9F7KupieVp7+K0a3HKuZwcW0qOLacmVlKulWnPYtpZiwzmHcJEf++kCOaV4BIGzvyEZj1k3s2M7c2MLwcGlv0Da1Hb+tTI1szEhJLWj+9yq9lzroElv+lJzPZvRc+ny8k/rWe+2Mp+vpP7y17hs4e5P21mPt+a+ev2zDe7hX+8P//39xf/nxerf3+y8PVe+evtwl9Xpj+fj329MfP1Ru7L1ZkvVzJ/WU79ZSn558X478qh/yxM/mJm/IOg4f2A5olHuT2uXPcal8IOn1nahweaRNSP95Z/8qOtT55u/fLHT//465/85mcf/uvznU+erH38eOVHm8UPH1b/5fHKx7uLz9YLe4uZ3cWZJ2uFJ+uFp+uFp2uzjxYyr/bYrbn4dimxNRffKSd3a5mH1fRWObldSW2XUzuVqe3K1FYluVVKrOcj67nQ1lx0rzr1aCG9P5/enIs+rCQfVpJ7tam92tRudWprLrqe9a9l/WtZ/8qMbzkzuZTxLmUml6Z9S9O+pYxvOeNfnJ4sxZwcdDe67T7owbsP3j7TU3+r49blexeP37pw7PLJg28fP/D2sYOnD37vxKHvHzv4/aMHvnPswP86c+SH546+fuLAd+5euXDx+JHjP/zOsQPfOf76906+8YNzR35w9dQbTVfP1l851f7etcabNy4dPSgmgvI+00LSuZicWEg4K7HRSnS0EhupxByVmKMae+UqD9diI7XYaC0+Op8YXUg4ytGhufBQPjiUDznyIUc+6CiEHLng0IzPmvVbs37rjG8w6x/M+a2zfmvWNzjrGyz4bQW/LTc5KCZ0IusuilDNOkLnELFjbUj4s9TQ/54Pf7mb/3q/9PVu+audub9u57/amv1ybeazlekvtwpf75a/fVT9dq/69cPyV9vlr7ZLX6zNfL409dli6r8Wk79fiP6m7Pv1nO/nWc+z2PD8qCpt6QsYGBYB0qNju/UcFRPOgtwvuUQ1lyDcj3LzutNafEKL90rgw8xOA6FFS+52SPABEz9oFgbMgqCJHzQJ/GbhpJE/aeRPGrmTA5xJA8f/PwoOcENGbtjEjQ3y44MCv1YwLGRZWJSAWj4uYnn6BXNe54RSoqFg1XTSkEq4PO3eKoa2y7HNUmSzHN2uvGI4svvPjEfi8WLq+Ubu473Ss83c/tL0ejH8dH3m5X7lo0fz+6vZFw/LP9qYfS1j5+Rs3JlB5rSRVHPyl/yKtbhlLzv2OO98UvI+KU0+KrgfZka24tblgHEhYKqFBucCloLfXPQZ8y5dwaufmxyoBsxL8ZHlqdGST5O3s+P9GL8Y7RZi4xrO4oRmM2TeTY8+KXh20yObMcve9MjW1NBGamhUgjdQIWMSUsIoqI3IXyaHfj3n+XQ+9ufV9Oeb2b/sFr7YLfxpK/vpSvIPq6lPi/4/lH1/Xor+aS39tye1//5g/R8fbv7j/dW/7Va+WJn+am3m73uVv+1W//6w8vf94tc7hc/XMr+rRX815/tF1v1RaPCJW/3Eo9wekyzYxQlT32AfkYtsH9f3fby3+PHTtQ8er3z8dO2nz7c/+dHmi93F97fKj1dnHy3PPF3JPV3KPl6c2a1NbRVje7X048WZvfnpzWJ0fTa4lg2uTPtWZvwr2cBqNrg841+cnlycnlzJBdZmQxv58Go2uDITWMkFFrOBpWxgKTO5lPa+0nJmcintmU+5lqY9K1n/ej68mguuZIP/ZHV6cml6cjEzuTTjX8n98+SljH8p41+e8S/N+B0qPg7QiO9ubbnxdtfd6933rjdfO193+eSdyyeunn7jnVOHLx47eOaNH5w49IPjh35w7PXvHD/wnRMHv3v89e8ef/07186feOvYoVOHvnfi4HePv/69U4d/+Nax19859UbD1fPtt640vHO+p7Xu1uUzbe9e8BhEiynPQspdTThLsbG5yPBceKjw/5L1XkFyVFnbLn9838cMHuFBeCcQDAxGQjgJ5NW+y3e5NtW+q7u6u7z33leWy6ws772v6qq28hYGJxBIAknIgyRmYP5zLs9FMyeOiXhjR0ZeZERGridzrXevndsmDlvEIYsgZBEEzfywWRCxiCM2SRyQppyyhFOWcMqjgDRgEvn0Ar9BGDZLAiYRrOfCOq5Hw4K1LK+O7dVzYB3Lq2X4tMyQgR0x8UApDbv59YG2DWxSi3EMW1ZOfAULf4joLhShq7Xg9Xrkxlzs5lzs10rwl0rgViN+sxG/0YjfmIvfasRv1qK/lINXC77Leehyzn0hYTufsJ1POn5K208nTKfjlm+C+n2AKKucAbmDVhZJP4MzsPpN3CHBKIa86z3NRGtESgrw8eaRnVryZoDaLiNvFuI/ZGM/puN3Kid7zNxBC3/Yyh+x8IYsPIqJN2jhD1kFwzbhiF00YhcMA7whgDdo41JsnAGAO2Dj9Nt5Aw4exThDkQwSOUSMnjqiHCZpqQNRnUI7NTaD7prGo0Q0St6rr0dt9ZijGrPX4kA9Ya8n7HMJezPlnE85F9Ku5Ry0v+I/2oztrwQW895KHNhb8R1dTB5ZTC+WAkcXU0fmE7fZZ1BBATEiIgd4+IRqpGhl1mFJM6hcCuv2xg1LIdUcKMqbWQUTK6aaSZl5KSs/rGcGVDN+1TSsoPlVtKB6OqSiRbT0tE0Q0Uz5eAQntcU0vFM70GanYiP83qxmvGznzvvke8P6xYh+IaJbDKrmA0odrWey4yMucbedTp7TMT9zS74L6X5K2i/mwYsV7+W5wIUy/FPWdT7rvFKEfgwavrRz9yuGDhloX7skF9PgzZXsvw8W/zhQvDUX/60c+H0l/fve0u8rpavlwPmE7VzccjZpORnRfe5RHDQL5pXTdfVESTmU4vapKchJ1E7Mp+9YJDPNJFSLuypRRzXmnIu7qhGgHLIW/KYsrM/79HlYl4cN5ZC9GALyfkvBb8l7TTmPIQtps5A669FkPdqsR5/1GvN+c8FnSYP6tEef869Sbc57TVmPPufRZT36rMeQgfQ52JDzGjMeffbPA0MWNpaC1mLAmvOZ80FrKWIvhoBcwFwIWAoBSykElML2QsBSCFjLYUchAJRCQNCq6O3YRmjZ2vbhO5/+/eWP//b8ljdf2LTuyXeff/TNp9e8/vRD69Y+9MSaux697y8P33P7o/fd+cR9dzx2918fuvP2h+7+64P33L72wTvXPnjHE/f/5fF7//LovX995O7bn3rg7ucevvfddU9v37B+8+svfPr2um3vv/niEw/gWzYHDOyYTRy2CsNWQcjCC5l5IbMgaOL7jdyAiRcw8fxGXsDED5oFIbMobBFHrJIYIEs4FDFAFraIAkZewMTzm/iwngtp2aCGDanZkIoJqpkeDdOrZgQ0rICGETawNTPEvpZ33QoqLKNVLKL9dv4XHsHpqO5CwXWpDF+p+K5V/b9Ug79WgzdqoV8b0RuN6I1G9Nd65Nda6FrBezUPXy3CVwqeKznwYtL1U8T8Y9h4Nmr8PmI4HTWf9Ok+B5VV1ayHTbEz+0HpmJpBtAjGdIzhoe4t4x3vmsZb1ZTtIuwmHvIddf9WKWmLAL+ZgdvCG+qycAYdghGXeNQtGQMlo07RsF087BAN20XDDuGISzTqFo65heMu0bhDMAzwKQBvwMbtt/Modt6gYWZAMkjgk3GWmXHlSK9mvD+mV+imJ2bQiClcl2CqN+fR16JAPeaoxhzVmK2eAOoJoJF0rHpafzJc8h1tRPdXgot5uByzrZR9RxZTRxbTS+XgkcX0saXMbW42DmLjIDbWxyPHlRMlu6Duky+ENcsRw0pE24SlYfmom90Lcik+KTVh4kUMnIiRAytmQNkUpJz2aWZDOkZEz4yaOEmrIKKlBQVEkNZiHtqq699lHmqHZ7tDfEJSNVoBWCt+9f6EbX/Sti9m2h/SuRjkiR1vc7HbgVlyTUv/HJR9F9SdidvO58GLVf/5mv9sAfwx47pW8f1S9V0pQpdKnpN+1RHr7EHd1DEz60zEcLMZ+te+3D/nE79VfL+vxG4tJS8WvN9AmoOa2QNq6nGA8yWkOGYXHQH4dflkWTFWklGiDKK8r32odXPPtg0W8VQpYMnB+hysK/qNRb8hD+sKflPBbykELMWgpRS01GLuxUK0mQvNJaFiwJoGNVlIk/Posh5dFtJkQG0a0uV85krEUQ7Z05ChGAEaWbgWdxWC1nzAsopizmvMeY3FgLUaWX1arkYabqbhStRRiTrnEmA16iqH7JWYq57yVuOeUsRRCtsLAVsp7CpF3IWArRgEymFXNeqqRp0S2gBq6yZS2/Y9m97c8sYLn7z5widvPv/+uifee+nRDS88vPHlteseX/Pk/XeuXXPn4/f9Ze2aO9euuevJ++9+7O6/PnbvHQ/fe/tj993+zEN3PbnmzrVr7npizV2P3fOX5x6+74VH7nvn5ada3v/bjnde+fTNl1o/2bjh9ZfeeWmtitEXsUpCZnHYKolYxWGLKGwRhsyCkEUQsYrCFlHQJAyaRGGrJGqTha2SsFUSMouCJmHEKkk4FHG7LGQRwDq2W810qRigmgWpWR4VE1IzIRUdks/A8mmfYjqomdVM4yVjyLiVl7GIyib+kpn5OSQ4HdWdy1rPZYGLedflPHglC17OgFey0JWC50Y9cGs+cqMRvlYNXq+Gr1ej12vRX6qRK3nv5TR4Pgb84Dec9Ki+82pPB4xfQ8p/uKR7zdyocMw+2+fkDzpEww7JuJo+MIrdPrDnLfMUUjfWrh1t0421ywdbeOSdHPIuwVCXgTUASqmQZAKUjLslYy7RiEs47BQO2wWDALjggdgAACAASURBVJ9i5fRbmANWJgXgDAK8YYA3aOH0Wbl9Fk6vmUU2Mfr00wPSIQKPhDXPTMiHSOrR/qRJZZidnEZ3U7Gdgqm+rEdfi9lrcUc1CtTitrkEMJcAmv8/ho81YgeqoaU8XInbV8r+o4vpo0uZ5Uro0Hzy0HzytoicArJ77DMoJ53gYvVH1bNzPuVKzLg3alzwKWOqSdss3kYnAez+gGo2ZuLHrMKYTRyziGNWSdQmidulGZe84FEXvfoMqIobmTHFgI/Z6Rjbbuzfbhtq8dBavbNdPhYqKibnzfSFgPZAHFgK6BdtouNOWUPFAMaxthlCWk49bBee9GnOxG0/5aDzFd+5ivdswX0+57qQsZ+J6H/wK39MO87kwK880hM2xj+c3GMWxtmI7tZC7I+V1M0afHPB/23EsM/AWlLONJQTK4apfzhF3/n134fN3/p1NcVUWkCpykaDs0RxXxtxx0b8rg9cKlY5ZC0GzaWgqRgwlgLGStAyF3ct5QP7qtH5rLeR9hxsZE7saxxdqe6txqtRR9ary8K6os9cCljzsDEN6nJeYyXqbKTgYshRCjuXSuHFYmgu460moXoKnkvD1YS7FAHKUUc9AVZjrmoCnMv6l8qx+VygEHFUYu56wlNPeKoxqJbw1tOBasJbjrrzQXvOD+SDzkLIlQ8ChYCjFHTVYu64S0Nu/6Svc3tf545dG1/7aP3TLe+t//i1Jze//tTH69fueuflT/723GuP3//qEw+8svaBZx6886k1dz71wF1PP3DXsw/c9eyD9zx+z+3PPHDnq2sfePbBu1945P7nH7735cfuX7/2gTeffeydF5/Y9tbL7R+81fL+mzs//PvOjze+vHbNAHJrFJBFAXnMrorbVTG7MgpIo3ZpDJBHAVnYIglZxEGLJGyThW2ykFUasEgCJpHfIAhbxEmHIuVUJl3yiE3s1XGd8lm3gu5Rs7waFqSadUomnaJxUDLhlU8FVNMmBllPJ0UMjIiGkVDQGvqZE27BDyHNT3HDj3HD+ZTtUtZ1Ne+5lvf9Wgr+Ugn+Wgvemo/eWoj/2ozfWsrfXCrcXC79a1/5t6XML/XwtYr/fMZ9Omw5BWu/cspP2ISfOYSHAEFNx/awBm3sAYdk1CoaNfPG+MMYBnG3aYZophP10zjFOJI30MqldEqoBB1rCOAPO/nDdt6gjTdo4w/ZuEN27hDAHbRy+s3sfiOr18ToMzH6Tcw+M7vfwum3cPst3H4zp8/E6TWzBgyzg7IRMo+ENU6Py4ZIypHehElpYkzRUF1UbBd/sjfrNdTjjlrcXosB9bh9Lg404kAz6WwmXf/xtKADJd/xZvxgLbxS9NWTzuXSnwwvVkIHm4nDC6nbIrJ+P58cElEgdp+Jig/JaA1YuTdmXIkZsxYuxB+CBCNe2WRAy4ibhRmnMg2q06C6ABsKXmPBby4HrbWQteQ3Zjz6NKSL2Xgh5VBY2OOld1iHdtlHW6GpVg+tzTvd4WchQlJS3sKYh5UNSDlv4B7Scn5OuQ46ZB5Wb1w6ts/C+dqjPBu3nc04fyqCFyqeixXwfMZ6yi8/YpqeU0246WTtKAGg9s6JJr60Cr72aY8BvHMpy//el7pZ93wXVC9qGEcsgmUVrSgdrRsYBx3ir/yq76Om70Kmmmo2yukvSsZAGp6F343a8vYsBVeIuCoJaC7laaSgcgQoBCzlkLUSts2noL2lUC3hrifB48ulE/sbBxZKC6VoPeUphKzlCDCfgudTvkrIUQ7ZmknPQsZbjbkzPmst6ZnPBetJuJn1z+eCK6XoUj7UTHurCbAUc5Zj7nLMXU14yglvLRMoxcFcyF6OgbUE3Ej751KBuZS/kfHXEnAx7MwGrFm/LR+054P2XMBe8DsKAUcl7NCwx3C7Pxzv6SS3b9u54dU9761Hb9u47a0XW95b3/HRmz073//4tWc2PP/4xpfWfvS3519b++BzD931wiP3vPTIPa898cBbzz727Jo7Xlv74AevPvfa2gfeePqht5596KP1T2966fEP1z/z/itrt7/zCm7HFuyuLe3bNm394J23X3nu/TeegfTMmFMad6riDk3coYo6FDGHMm5Xxu3KmF0RBuRhqyxokfxpYlmlYas4bJHEAVkCkMUBaRQQR23iiFnk1/MhFcMtn3HLZ9zyKZdsEpRPwYopr2ISllItrH4jkxw1MLzicT+HUlVSjzm43/nUZ4Oac1Hj5azrasl7vRa62Uz+tpT/bbl0cyl3cyl7ayV7YzHzx4H6H4ca/z46f6WZOhm1/hC3nYlbToeN5xLWM1HLN7DmgIl9xMI5YuMv6jkQvV89SQBEYwbesEk4Iaf1sfs6tfR+m3DcKhy18ofN3EEjZ1DPGtAz+628QZdwxC0ec4nHneIJt2QKkk5Bskm3jOqSUUH5FKSggfIpSDEFyqku6bhDMgaIhu2iEUA07BCOGWeHZCO9HBJWSx2WDZEVI70RnczMpM1gEROYTh61NwsbanF7PeFYdbMaCUcj4WwmXc2kayHt/tPTKvuPNWKHqn8yvFT0HVlMH1vOLpWDBxqxz/blb4tK+3P6ybhi1MengKxBv3iibBc2YEXNo/DJp1yC0ZCGmbCKMm51waPPuLVZ2FAKWSthezXiqESdpZAt7dYETUJQw3EomDruMMCnQHwSxMECkwj9YItlrMUx2emgdsIz3T4WMiIi5Y2zc27JokNy2C454ZSeDOoXrfyidmbZzP4ClP2UAi4UwJ8Kzp8rzp/z1jNh5ZcO1gHNyBLA17MGaKROUME+4dEcN7EvVX0n/cpTfsWt+eD1ouuIiX3Sp/8HpKnaxNrJ/ll0u3IQFWXi96nGT/qV++yihHAkJ6ECkz2zmJ1jiN3VZPCr4/sOLlYOLZb21pK1JFRLgLW4qxax12POWtRZDtnKYWClEju+r75/vrBYTe6bSy8WIivl6OFmbiEfqSc8cwmomfTUos4UbCxGnLWEpxx2VmNgM+OfzwaamUAt5qlGoUoMrCSgasJTS8L1lLee9s9lg/W0txB2VmNgJQbVk95GOlCNw+WYuxJ3FcJA1m/J+s35kC0XAHIBR97vKAbsOdg809vd27ltCNWG3fnRp2+9iNq6Ebvjg+5PNuB2fTyIasHu+PDTN17a+uZLO99e1/HhGxtefHz9E2tee/L+vz/94HsvPLHtzZdeffSejS88seOdVze9vPbDdWu3rH+y4/31LRtf2b1x/c6Nr7Vv3jCI6qT2YXGd29u3f/Tpprdfe/5Rq3wq5pLGXYoUqEm7tUmXJulUJx3qVYyjNlnEJo0A0iggiwGyuF3+p4MNSOM2SdQqDJp4AR07oOeEDLyAnuPVMEHFtFMy4ZJNQsppj4IGSSc9EqqTP6KaxHqk42YaHphAl6RDxwDOtx7lGZ/mbMhwKQv+UgvfWkz/a1/p34fn/ji6+MeR+T8Ozf3rQOW3vcV/7i1db6S+DpibCnpVNLGgnF7SzOwzMI45+Eftgi+8qkMAf0VHP2hk7zNwfPR+UV+nkdYrHcPJZ3v549hx7DabeNKj5UAalkdFh1UzXiUNllPdkjGHaMTBH7Lzh2yCEZtw1C6iuqQ0p3TKIZ0EpBN2KdUhm3TIqA7ZhFM6ZhONWPjDZt7gn+IOGWYGpcNkDgmjGqPIhkjyEVJEK7Wx6XQcahzbyZkgpSFdNQbUEo65pLO+CnDKvZAGV/u0lrLu5Rx0oOw/1ogeqkdWir56wrFU9B1ZSB9bzi6WAgfq0c/35m5Lq0bD0v6YcrhoYab1zISWXgelVbc0oqG7RONhEz/n0Ra8xlLQWg5aSwFrKWQrhYCs11gMAjm/JeMzRWxSSDlrFU0pGMMzAyj2MFo6hdPM4E0zJP0k3sHt94rGbDSCaQzhmsY4aV0QCxeVj5ZMrG8S1osl981G4EuvumFizZuYX8KKn+KWK2XPxZL7QtH2U0p3EuZ/B3FOwbwzcePncetBv/GEz/CVW/aFi38uZ/s+pDgf1V2vwlezwAkT+wtQccwtPx6yxTQiFXUgreeWJKNVNuELJ+8fHnlFPZ2TjtsmsSJSW96mPfPlsQs/fX/2h29+/PbzfXO5agKeS0D1uLuZBBtJqBx11OOuasx1eD731ZGllUZ2vpw4ulI73CwdWSx/eXhxfyM7l/HPJTzVqDMDG5OQfi4BNdO+uYSnmfE3c/65jL+e9teSvmYm2MyFmvnwXCZQS8DVOFRLeKpxaC7lLYedtRhYi4FzSbie9Jaj7kLYWQg78gFbMQiUwvZS2FkMOQshRyHkKIUcQbOU0r1toHvHELq9a8vGrW+tI+7ZQmj5ZATTMYpHMEb6cHs+xe/5tPvjd9Fb3sFt37Dlb8+89/LajS899snrz3S89xpx5wcbn3tky/pn92x4fcfbr+x+Z13He68iPvobYvNb6J0f4du249p2jJJ6GBOUXnQLGdm+6+MPnn/ioRF8m9coSnu0GY82DWqyoCbtUKYcygQgT9rlcUAWs0vjDmncIY0DkrhNHLWIImZhyMjza1mwhgFrZn0ahl/LDGhZAR3Lr2X6dSxYw3DKpuxiqktO8yhofuUMJJli9baqprDqUYRrCtPUTByzsb6yi76D1edj1qsF+GYjcrOZuF6L3VhI3dpf/O1A6V8Hyn8crN5ayV9pxM5mwWNu2Wce1emE41TE+l3EeAKS7jXO7NfRjgH84w7pITP/kIl70MxLC0aU/Z2yQQS3t0PY16keRMgoHU7JqFs541LMuGXTbvkUpJj0Kqhe1ZRPNe2RUR2iETOPomX1aRl9BhbFyBmyCMes4jGbeMwmGrUKRiyCEQt/yMQbMnGHDewhHZuiY1P0rEHdNEU6ROIQ0fJhsnQILxsmRHRSgE2fxaKouG7mKD4Jaitxey3hnEs655LORtLZTLsX0uBCGlzMgMs5cJXh483Y4bnoUtFXS9iXC96jC8ljS5nFkn9/PXxiJXWbaxadNUyWAEZQMZwyMWqQrOjg5ywcF3/Yr57NQuoMrM/7zaudulnYkAK1UYcq7tIU/NZS2FEM2tKgNmYVh0wiWCe0SJga9oSSNaygU5QzFOlkr5hKUND6NFP9Ruagkztsp+OdDIyHTQTp+MNuxbWK50rB9a1Pu2Lm7ncKP4dkP0aMl4vuyzXocs19qWQ7n9JeSmkvJrWXUsZrJfBa2XsubjnlV58K6M5G9ediuosJ8y8l6GrC/LmF01BMfBPSfOPRfJ90fp2wfe1VnDDN7ldRDuqGjgKMFSsrzh+wTKC97KF/FKLfntj/0+lvznz3xTfH9y4Uo/WUt5nxNpKexWxgMR9qZvwL+WAz61suxQ40C81CZLGcOLJUPdAo7pvLH1woLVcT9bS3FHEUAtaIXVUIWOdTnmYKbmYCy+X4fDGyUIrNF2P1tH8u7W+k/dW4pxqFqlGwGnGVw85y2FEO24sB21wCWlUtDlZj7krEXQo5S0F7JeSohF2loLMYcGZ91ozXkvWaDfxJctvmQeSeEWxn24dv7dr4Oqlt63gPgksdYo4NsidGpvoIrNE+YuvW/o6tg13bEB+/tf2tl3ZveBm3Y8MEZrd4lLj9zed3vbMO+cm7+N2bMVvf62//tGfXB8S2T3tRrWN9eAoeRR3sG+hBYtq3jxDR6NY9Tz10/56P3i0EHVGHMu5UxB3SlFOWcsjSdlnaIUs5ZAlAEreJYzZx1CaKmgRhIz9k5EVM/LCJF9CzA3p22MSLmHgRE/fP0cgNGTkRsyBk5vv0bI+KDitnA2pGUMMSj2JU0zjTDN7LIMyrxg+bZj+zC09HTefTjrNJ+xegckk1uyCbPWjifxvRX616/7mU+te+/O/789cbke9Tth/S1vM58GuP7jNA+YVLfUDLOiCfOKajfe9Rng6ZvnApDhm5R63ChnrWQSNwBzqYva3uSVKRORqcIQHcPptgxMIbMfNGzbxRC2/Uyl/ViI03ZOUPWoXDFuGogUNRz5IV00TlNFFD79Mz+vWMPj1jQEfv19D7NPQ+zWy/eqZPQSPLJomycYJslCCm4DkElGyYJB8myoYIIbUIYDNmcSgqtos1SkxCukrcWU/+h+GUu5kGm2lwPu1eyLiXc9BK3nOg7D8+Hzs0F1kq+mpJ+1IBPrKQOLaUWir5V8r+fVX/bVExJamegPi9AIdUg2RNj8IvGQV5gx7xeNzMSzpkGUif95pysCnuVEftyjSoL/gs1bCjEf9z16JKxF4KWCshoOiz5DzGhEsTd6qidkXIKvUahC4N1yZnmkUzavaYkT8OSqhu/oCTRdQPdQRm+84lHD+nnIfNgsM24T6H4AQo+cGnvpCxXSy5LlVdV+vuq1XXLyXH1Yzlatp6Pe++mALOJ20XsvaLWfvVvONyxnY1bb+ZdV2OmI7oGTXh4Ak77/ug4aeU41oZvJDQnXLzTtqZJ0xTxx2M/XZWkNvnpvc1raKVoL0Ucc9l/PO5UCPrrafAZs63t5JYLMQWcuFmOjCX8jbTvkbK20z795YTjZR/PhdcLkfraV81CVXjYCniLAatOb854dbGHJpSyF6LOufi7vmMfykfXi7FloqRespbCjtKIXspaCv6LEWfpeAzF7zmrMeQhQ1pUJeGdAW/Oe8z5/3mrNdU8JnzsCkN6tOgLg3pMx5jFrZkvZa0x5iCjHGXjjdGHujeOd7TNYhs6fz4re5P3iV27aD2YRkTg2O9PWMkPHdybGa0b3KghzFM4Iz0TuHaMZ+8jdv+7gSpU8UYcYgZ+B0f4LdvGkHs5o/1UokI6ez4zDB5doTMmhmbnRiZGCT39SB3b35/66a3SMi2XnT3y089/um7r/p0Ap+OG7KKEnZpwiaK24QxmyhmE8WsoohZ+H8rbBSGTaKwWRSxiCMWUdgsDJn4EbMgbOKHTfywkR828kMmfsDA9elYXi3Lr2eHTdyAjgkraC4JVcvoV8/iHfzBEI/SkIzsVU0ecYhPJyynE479gKjApixKqIdN/M+cis8h2Um/5pey75/Lid+W4xezrq+9qm9DmuMW3n4jL8wekZPbzMPIPJsyz6WcBETnYtYfwqZjVtEhA2dFx/IzKXwKQjrQWVPMLEpmanKWkdGvoQ+oZ/uVtH45lSybIMsnehWTvYpJkoJKVFAJCipBNUVWTZGVkwT5BE48ghYNY4QUlGAAJR3ukQzjBBSUYADJ70Pwe5H8XiSX1M0mdLJ6OrhEJBuPVI4OKEd6ZYN4v5xjY83Se5BUdCd7hJyE9PW4ay7hmEs655KuRhJspKBmCpzPgAtZaCkHLeehAxX/8YX4kUZ0byVUTzsXi57DC/GjK5mlin+lHNhb9t8W5PfappFOBjaln2qAopBsRD3SYWWSA5rZqJkXMAoigCzp1qYhfRY2loK2atgxFwcbCaiZgOYS7krEUQoDlQhQizoqYaAcspWC1nLYVovY6xFHJWwvhoGM35x06yJ2pUfHdcunIfmkVzZhp5MMlK5TMeDXeuhrr/Z03LZoYR9y8E8FND8mjD9lzJfKzmtznl8b8K05+EYJvJw0XYzpL0RNV3PuG/XA9RJ0owhdSVp+9mkv+w3nfIbDanqV0fu5ifVjSH86pDsbVp/2SU97JGd98lNe6bde6YqJ7pnGu2jkppHvE01Bam4EkBUC5nrCVUu4mll4qRBqpHzViLsUBMohoOC3pCF9wqVNuHRJly4NGpKQPubSxN3quEMVBZRJlypmV/qNorhDnXRpE05NyqVNuzUZUJv16DOQLulSpdzqtFudcGuSoC4F6dIeXdZrzHoNOb8pCxsSLnUa0mU8+ixszHvNediUArUJpzLpVqc9uixsyHnNWdiYBnVJpyZolk0Ru0bRrTQSqrd9e+fHb6K2bexHt1CwHb2Yzj0fvzeER+G727q2b8Z37CK1fcLux0im+scwbUOd2+gUnFvBKbot4rF+wTBROD4goFJ4VIpoekw4M8aZGhqnEEiYblx3y64t7//txaffevmZTze9uXvzppeffGz3B6+7pfSgjguq6CGDIGIUBE1cv4nnNXFhA8dr4Hn1fK+eB+u4Hi0H1nIhLRfUsF1qllvDAjUsSMvy6FhePdtr4PgMXFjP8WhZoJrhUs46FTOgig5rmT49y62YVdMHpJM4h3gUZvdXRENN+fiigXECEv/DKz9o4n5lk533mU/B2m+8ulNhy1G39GtYdavuv14BT3pEJwDuubjje7fqdMR22GfwMoYaWv5hs+SAkvaZlfedT3Up6/rWpz1oYK+oGSEGRTbWA9D7F7WsryzKfRaNZBDDp6D5A2heH4pDRHCICDYRwSEi2SQEh9TNInSyCB1MfDsT38HCdzB62hg9bXRs2wymdQbdOotpZ2DbGdg2JqaNjm6lo1oZqDY6snW6ezete9dU9+6p7hYtdUQ9PiCl4GEx08aaofcgJ1DtrCF83KX9/zDc/H8wvLjKcNl/fD52tBndVw3VU67FgufwQuLY3txKLXywEVupBG7TjnYaqN0+EaVsY6W1UxYa1jyNNzL7nXIarGUFLMK4S5mB9cWAuRIGqjFnLeaqRp2ViKMUtpeCQC5gyYes5ai9GneVo45q3DWXglYz0uVsYD7tXcgHGhlvNeqqhB15vzkF6cI2qVfLAsUTDnrfyZTrt8XkuZTzatU/b2SsmFnfBtVnYrozMf2lkuvXpv/Xhv9WI/D7fPSPuu+3ovu3AvyvWui3WuhmxX8t6zoNK05aRWcAxQ8mxWcKdnmafFBFOxcx/Jwwnw2qf/Srfg7pz0dMP8ZM3/nV85pp80BnWkxbsgrVoygLbxRS00NWUdKtTri1GdiU9ZpSkD7p0iUc6phNHrXJgyaxTy8MGMVBk8RvEPn0Ap9BEDSJAgZB0CAKmUSQmh0yS9JuXdKpidtVCYcq4VAlnaqkS5ODTTmvqeC3lMP2csRVjrjKEWct5ppLgHNJqJH0lEO2nFdfCpgLPmPJZ6r4zQXYkHWrsy5l1qXMQeqMW5V2qZKrxaddAanYI+hdjAHMDBlNbPmk86M3cDvfJ3btIHTs3L1541svPo1t2bbxby9uWvf8hy8/0/Huy3TMTpuELp0ZYw3gx7AdCYtyX9wvpQ4Kx/vpfT0jmHYBdZDQtrN764e49u1b33tz4xsv/+2lp157bu3zj6157tF731r31IbXXnjl6cfatrztlM3CapZLOetWMT0ajkvLdGmYDhXDoWI4VSyHgmmXM2zS2VVZJTMWyYxJNGUWT1kkU1bpNCCbcchnHfJZp4xul0wDoim7iGYTTJp5E0bumIk7buKNW4U0LWOYS+nWM/p1I8i8cKguGy/IxvZaWcft/KMG/qKKl+LSYpzRQ3bJGb/p27D+iI7+s19zMWo8pp85op+5Wg6fiTi/sWvPhJyn456zIfspSPW9X/V9SHMSVlzJ2H9Kmj93SZbktBC9T0clwPzRZSPvM50sKWTSUS10bBsD00bHtDFQbQxUGx3VNotsm0a2zqLaaIjd04jd0927ZxB7ZpGtNMQeGrJlGtn6pxAtM8hWBqKNiWijI1rpiFYGoo2OaJ1FtMyiWqaRLRMdu5Sj/aqxfvkQERTQbaxpOgFBRbczB3tiLlUt7pxLrjLsbKbAZgqaT4MLGWgx61nKQXvznv0l3yrDeyuhetK1mIcPzyePLWdXatEDjfhC0XebWzxpZVMcvKGwiuYTj/mlNDtv3MgdhdTMkFmUdCrToCYDaoqwPgcb8n5zMWgr+Cx5n6UcAqphRzXmamQ88znfQj4wl/LO50ILuXAjG1wsRFaKsX3l+L5acl89tVKON1NwNe6qpTzFqDMNGyIWESimfply/rGcvZz1XC35Vkzs/SbW92H992Ht2Zjxctl9oxm8tRD5fTHxx2Li92b0VjX4WzXyRyPxvxeSV9Ouk3bxSYfkfNh6wWe7YDedMqmbfGqB2X82Yr6ah35OAJfjwKUYcCFiPRsxnfSp51Q0NbHlmM9w0KPikXcrp/GAdNxn5KZATc5nyfuBvN+WgU0ZjyELGdJubdKpTjo1WchQ8JqzkD7t1iScijggTQDSlF2WtCtCJhGs56UhbSloKQUtRb+p4DPlfeZSwFYK2atRd2UV3ai7FHIUA7ZSECgGrAWfOe815WFTClTG7ZKkQ7Z6zT/dICM/ZOCFDdyYWRi1CGNWUcImidvEUZtYzxkdQe9kDfdM9aLwrZ8iPn0bv+cj9K6Pelq3vf3KM6+ufXDLW6+++Og9bzzx4K5Xnx3Y8qZ2FGkVUKcH8LKZif6unSWn7kgm1NuyrfPjd7s+3tDxwd+nCIjOLe+99ezj773+wtsvPfX8o2vWPnDnUw/c/czD96697y/rnnzg9WcfXbf2oQ//9pxyZsAmolpEk1YRzS6lWyTTVuGkVThl5k2aeJMG9oSOOa6eHVHODCqnKYrpATmtXz7VL5vqk0/2yqlk+WpqOk5WjJEVoyTFKEk+QpCP4KXDePFQj5CCEw70CPpxQgqW398t7O82T+BywuFF7fQhm/BrULZXMV0VUjManm6qP8CjfhO0nfZbLpU9xw3MUybBeY/uuIaxTz5xHJKdjNl/TMCXK9HL9dD5JPBjxHw2Zvw2qP0WVp71q89GDV955E3puJ+GN45iSnrO2SL0D7dBNUScRrbMolpmUa10dBsD+afoiFY6so2ObKMjWxjIFiayhYVqY6JWIW9nojuY6HYmuo2BamVh2tnoVXWwMe1MTDsT28HEtrOw7SxcJx3dwcB2cokoKYXg5tOtjCkGAUHDdTIHexJu9f+L4bR7frUYToNLOXg5D6/koP0l3/Fm7Egzuq8anku7l/Lw0fnUsaXsUjm0WA4slYO36djjFsEUIKaB0hlITHOJZ5wyZsgiTbvVaZcq49LkQF0e0hY8uhysz/tMBb857zUXfdZyAKiE7HNJaCHvX8wF5tO++UxguRBbKkSbhXAzH17Ih5cK0YVCdKEYnc9H6glPPQUtliKNbKAac6XcGo+Kfjho/lcjhR63ugAAIABJREFUcSFq/yntOGjlHzSyvvWpvwtpzybNV8rQjbngbwux3xcTv8/H/1jK/Hs593+u5H+fi/9WCZ3zGy4HTddjjksRx7Wk99/1/M9haL+UUWJSTtjEN6uhX0v+Kyn3zxHgR7/htE/7JSivSMc1fZ1fR+3LoJzTu1vL7PXr2RlI00yCK4Xgcj60lAssZLxzCbAec1bDQB42ZiHdKs8xQB61SaM2ccQiiNvECbs07pDBOrbfyEu65BlIlXYr06A6A6rzHm3Ro89D2iyozbg1Sacq4VTGHZIYII5aRRGzIGLmRc3ciJUfNnNDBnZQzw7qWSEDO2zkRUyCsEkQMAlCZmHYKozYRBFAFLaKYlZR2CzkjmBGsbuFU33UXhS2ZXPPrk3DqF3d295v3/zeurUPvvjwvRteeuq5NX9Z/8jdtNYtg1vejCtnZwntHZ9smiSj+aOEBUh3spogbv/go1ef2vnGSztefbp/98cdH7796mP3r1v7wGtPP/LUmjsfvuu/Hrnrfx6/74619/3lmQfufOGRe5994O4NLzzBJHSJB7HSEbxkEC8bJklGiJJhgngQLxzoEfRjBX04fj+O14vhkBBsIpJNQrGICBahm0noZOE7WT0d7J4ONq6Dg+vkYDs52C4urouD7eDiOrnYTg62k43uZGM6WagOJqZdPoiltm/RDSIL4rH9JuY3XuV3bvFxPWO/kv6113zMpf/GYz4TAS+Ukz9VfPs0s6cA6UW/+Zhiep9o5DML5x9O4fdhw/mS93LFfzELX62ELuU9Z6OWMz7djz7tDz7NF25pTTQSniHYBpGLgOjyYuQzr5GBbWfhuli4Dhaug4XrZOM62bhuFraLhenkYDvYmA4uroOL6+Bg2rnYDi62ffUkC9PORLcx0K0MdCsL28ZaJRbbxsS0MjCtdEwrHd3KRLUy0K10dBute89k124OHuHm0wHWDB3fTcN1ckaISUhbTTjrCXs94WikXM20ez7tnk+tMuxZLsArBfhA2X9iPnZ0PravGm6moYWc53AzcbiZXCwG5vPepbL/NhVnQs2dsEhmIA3Hp+WHjKIYoEyBmsxqI6FLm3FpcqAmC2pidnkEkMUcirhTnXBqUm5dxmPI+0zFoLUQsJVDQC3mqsXclZirnHCX465qzFWLg5UYWI6655JwI+mZS0HzhWAz7Z2LuYuwMWDgNx3ySzHwQhj4Nmo6YOPt09G/BGXfRw3nco7LFc+vc4GbjfA/G9E/5hN/LGX+9978/7GcvFXx/V4NnPfpz9hkZ2yKk1bZjz7Lr4XwGa+lwRxZElCPqOmXoubfKv4bRd/VpPMsrP3WIT1h5mU5fZZhzGewMSIcm0Bvlo5jAMG4X8dOu1UFnzHnNWa9xiysT4LquFMRtUlCZkHIyA8aeEEDP2DgBwzcgI4T0LKCenbIyPXr2V4NM24RJGyimIUfMfGiFlHMIoyZeTETN27ixU38hIkfM/EiJm7IxAkaOSEDO2RgBfXMP9fWallBNSugZob0nIiRHzEIIkZh1CSJmCVBo8iv5/l1XI+aBSoZHjndLpyidHwyit0jnRmc7EXiWjYPdm9jUTDonR9vf/eNFx9d8+JD9777wpNr7/ivTS8+wUTv7vngbzEF5+NXnt6w7mnMrg9FI7h5i/C7UnCyc9uGp9Zsf2Et9u2X0BvXY7ZsXP/kg888cOezD97zzP13P3THf635y389dMf/PHb37U/e95dn1tz57Jq7//7kY0N7trEx7Ux0GwvVzkF1sjGdTGwnE9vFwnYxsZ0sbBe7p5uF62Lhutg93eweBAePYPd0cXq6eLguDq6Tg+1YhZaD6+bgurmr6unm9iA42C4etpuH7eZiuhiIFgG+k4XZIyG0lOQTh23s72P6r73Sr13SM7D+R5/5Qtx9rRa73sxdXSp/GTId1s6ecsivx12faVjLPMoPTvF5v+lCxPpjUHc6oL+QBq/Xopfz/itJ8Jck+HPI8p1L8ZlNVBEOpdhkiNqzaBdcqMKHHEomqoWF6WCh29iYdhamjYVpY2Da6Zg2OqqNhe5godtZ6DYWuo2NbuOg21noNjqmhY5uoaNb6ejWWXTrLKqVjm5lYNpY2HY2to2FaWNi2xiYViamjY1pZ2Hbmdh2Jradjmmjo9vNs+NOLoOBR9KwndwxcgLUVOKOuYT9PwCD/5kcBpdy8HIB3leED1YCxxfixxbi+2uRRgaay7gO1MIHqpG9peDeSnBvNXSb3yIJ2mQRuyLuUiecqqRTlXQqk6AqBaqTblXKtUqyOuVSRW3SuEOe8WjzXmPOayz4zHmfKQ3pEk5VCtSmIV3SrUmB2gysz/qMWa8x6zXmvaac15SBjTnYVAwC5YijHHWWQkABNqXsKpecHpbQTnqMvxYDF8rwspm1V0//ApKfipkulN2Xq/C1uu9mI3yrFvy9Efu9Gfv3QuJWzXej5P5XGboeBU5b5D9Y5aecyhNG4XEtf1kwWWMMHpbPfm8TXA9qb2Ycv5V9N3LQz0HTNzbxAdVskkGGab2HHCpVbztp51sz2F3iEYyeSXFIJ71alk/H9mq5Ph3Xo2WDarpHTYfVDK+K7lMz/Rq2b1Vqplc5C8mnfSqmRzYbM/BiBm5Qw/CrZgMqelDN8ikZHvm0RzbtFk9BEhokoYHiKbeY6hJPOUU0h3DSwZ8AeONWzqiFNWJhDlvowybGiHCUMNOLUEz26+lDOtqgdpKipvapxnuV42TZCEE61CMZwrHJ3ajNf58mdwkmeicIXcS2T6dJnYJRAnL7h1s3vPni4w89c/8drz92//tPP0rZuonyydvId9f1bd34wprb1z123/a31420vp8XTnyfgQtGKRvbIkTuVBPbiB++0fL3lza9vHb9Y/c9c+/tT91x++N/+a+H//t/PfQ//+uRO/577X1/ffr+O9feffsLD95D2PohG9/FxnVwsV1cLIKHR/HxKAEBLSSgBXgkH48UEJACAkJIRIvIGCEJLSSiRSS0mIwWk1BCEkpIRglISGEvRtSLFfZiBGQMvxfDJ6MFvRgBGSMkooUkNA+PmEXsprVvdbPG1UOoOLf/CMA5l3X8lAZOerRno44LKfBKNXilmbxSTf6YBL9xKz7TzJ60ia8noS/N0iNKxim77OcI8EshfCPjP+/VXQhqriWAq1nvjbz/Rhq+GLKdAbXHzcKycLgoGPTSCFkl9TNQdtgo4SD3sFBtbHQbB9POxXSw0e0cTAcb18HGdrIxXauJAxfXxccj+HgED9/NIXRzCQguEcEjorhEFJeI5BK7+YRuAQEhICD4+G4BASEkIURkpIiMEvWiBWSUoBct6EULyBgphaAY6afjEDRsF3eUFHOpq3FnI+VspFyNlGshAy1moIUMuJiBFrPQcgFeKcIHqsETi8nji8l9tXA97aqn7fvKvv1l/96ib1/Zt7fkvS3tVqdAdRpU5736DKhJOJVJpyLhUiZAVdylSLpVSZcyapNELOKIVRwDJHGHPO5UxF3KhEudcKoigCxoFgYtoqBFGDAJQmZR2CqOWCVRuyJuVyT+05EXd6rToD4LG7OwIQVqYnaZV8cx88eNtN4jXt3lkvenrOsAIFgxMj+HFd/FTedKritzvqs17y+14I2a/7e54L/q4X/NhW+UPTcKrl+Ttqth69Wo82IEuJKCzsfcp7yWo0bhMS3nW6v4B7vwkkd5IwHcKsHXs+DlMPCVVbyinE6w+pPiybpJNLj9HezmN8a6tjLJXVIqUc8cBIRUp3jaKZoGBFNW/oSFP2HlU83ccRN7zMweNzFHjYwR/eyQboaimx3Uz1AMs4N6GsXKGDHNULSTZA2VpJ4gKceIilGCfKRHNoQTUzBCClo4gBb0IoW9CCEZwSMheCQEn4Tgk5A8IoJH7OYSOwUkBLWr5e/rnnvqsQe2v/0aHdvO7ulk4Tq4PV1cXDevB8ElILh4BJvQOd69DfXx37nDOO4IfgTTOtC1kzeC4w5hO7dsat3y4fonH3nhvtv7P30zxqfUNbTAbI+W0kHZsfGTdWu3rnuqZ9N6IeKDDH/oTBa8vJw9Pxc5AUvTPIoQs3O6azPpk3eQ771O/PQt9Lvrke+u3/nKk39//L4n7v6fx++76+k1dz557/+8/Og9uG2bWPgOSR9aTMaKerGiPpy0t0fai5OQMGIiSkxGi3tR4j60sPdPbiUklGQVYCJSTEIJSUgBESkgo/gk5Kp4JCSP2M0jdAuIf8Y9A9M23rGNvGUDB7PHNt0PTWEPmpgXko5LWfcpv+FsxHEl57uchy9mPZcznvNx4HTAdEzH/goQ/1oInIIMR1Ssk3bZ+RhwvRj6Zzl2LWK/CGp+8RlvpNw3i/5Lcdd5v+WMW3PcKiqLRiuisQiD7KWTllXMvUoeH9vOJyBFZJSYhJaQsBISRkbGSnox4l6suBcr6cOKezHiXoy4b1U4cV+PuK9H3IcT9+FEZLSQjBKSUQIykkdCcokIHhGxeo9CIlJEQgtIq5CjuAQkj4BkY7tmkO0TXXsmMZ3cUUIYUNQTrrmUq550NlKu+Qy4mPMs5DwLWWghCy7lob0l36F6+LOlzLHF1N5KqJYAKlFTIwXMp4C5hK2ZsjVTwG0JlyrmUMQcioRbHXUowoAsAsjCdmnUIY845FG7PGQT+ww8r57r1XG9Oi6s53kNfK+B7zUIvAaBzyjwGvg+kzBgFgUt4tVVLEGzKGwTRwFpzC6N2CRhmyQCyGKAPOFQpkBVwiEPmvgu+bSOMcgfRKyAqktp9y9571dezaJu5oRbfCpmPFdwXq17f5kL/loP/VoP3JwL/LMZulHzXiu4rmecV+L2i3HnpSx8uRi6UopezIcvF8OnQ9aTbtVJu/xLm/A7u+RSxHSzDF/Pui7HbF/YRCvK6TizNyWixiS09nefb3v7Rfzmd4b2bJ5C7eKQusUUnISCkwzixIM4IQUtoKAFA2hBH0bQh+GT0QISkk9CcIldHGI3l4QQ9CIFJASf0M0lIHhEBIfQxSZ0svCdTFwnq6eLh+/m9nRxCN1sfDerp5OF62RjOtiYdiaqjYlpZ+I62T1dHFwXF9fFxnUJ8Kje7Z8+vfbRRx64/6UnHx3u3MUnobh4hICAEhIxIhJWQMLwiEgeGTHc9gn2k3d4Iz28EQKla8cgcreQSuBQUIjN72E2b8BsfImN/CgvpyypRoPTKDbyw8GWD5CbN3Z/+O4McreJtDs61rqoHvo+pbm2EP4579ino7qHdmv7WyjbNqI3b0B9+E7/zo9ore9DUxjfDEHd37V13VNr7/jvZ9bc8fT9t7/21AO9bVtoyF1CIkJAQPIJaB4BxSeg+EQUj9DNw3fzCQg+qVtAQvBICC6hm0fo5hMQ/NUR3y0gIAREJJ+I4P0nvgUkpICIFBKRIiJSTEKJyWghAcFEt423b+3d+h56w3oRodU+hp5Xz54JmS7G7T/HHJcT0NUkdCXhvJp0XUu5rmXA8xH7CaPgC6voStZzNggc03GP6DjnIsCtauyfzfStavSqx3wJNFwJWq9EgHN+81lId9qjP2ET1yRjcwpqnNcP0fFHnPKqnMlA7+GRkMJetJCMEpMxIjJWSEL950WD5BK6OfguDr6L09PJxnWwsR1cbCcb08FGdzDRbQxUGwPZOotsmUa2TCH2TCFappAtNGQLDdEy071nZnV6CbFrsnv3ZNduasfOifadY207h1q3j6PauCP4qF3ZSLjn0+5GyjWfBheznqUcvJTzLOXhpbxnpQjvrwQP1sInFlNHF5LL5UAtAZTChkrUVIuZ5xKWuYS1kQJug/UCWCfw6ASQlu/WcN1qDqTludUcSMNxq9guFculYtoVdLuc7lIwQAXTrWC6FUxQyfJouF4tz6vmwRquT8f36fleLc+r4cJKtkfFgjVsWMOG1UyPmulRsUA5HZLTITkdlM04RJMWzoh6qpdN7hrY/b6mv+sbSH89E9iv483LJz+zi07HTOdyjssV+Npc8PrqX2nnQ7/NB2/U4ct51+U8dDkPX6mErzdTvyzmfpnP/FwIXy2Fz6dcp0Km78PWrz3aL5yy7/2aawXntZzjXMT4D4dkSUOLMIkpzmhdzce8v/7Tl59of+sV/EfvDO34cKZ7N6eni4vv4hORXCKCQ+hm4zu5RKSAhBIQ0QICit+zGrtIHh7BwyP4BISQgBQSkEISRkjGCMhoPhnNI6EFJKyQhBP34sRkrLgPL+4niPvx0j68fAAvH+iR9mGlfT2Svh75AEHWj5cPEBQUkmqwdwrV9eoLzzz60JrnHn9oEt2pGCLJBvCyfrysnyAfIEj7e0R9GAEZ2btjE2nn+2IqmTmI6evcPkHoElKJ/EE0dsvfZ9vercr6jjtmDxnH53m9svZNwl5E1G5u//h9cufulUKsIJtKTiHKTNTpoOzmUuxUWJehYT2j7SmjkDM+svO9N2eHSGm7Y2DLG3r0pqZkYK9x2jWF2/H6s8/cd+fae/76wsN392x/j4bcxe3pFBLRQiJaSEQJyKvJIUpARgnJ6D8/U71ocR9G1I8VU3BSSo98oEcx0KOg4BUUvJyClw/ilUNE1TBRNUxSDJMVwyTlEFE5RFQME0V9WAambbT1E8KWd9vefFHV1xETjOeEE99Cqssxx69Jzy9x6GrYfi1s+yVmv5l238zD56OO4yb+N27FtVLgcs7/D7tsr4ZxyMg/H3PdLIT/XY7/XgjdSHquhGwXYMNZt+asV38mZPzcKZmXUxdVU0XxSIBJ+jpiDbHGBra9N96xfapr1zRiz2x3y0xXC61z91TX7qnOXZMdu6kduyY7dk127Jxq3znVvmOyfcdkxw5q+/bxju3jHTvGOnaNde4a69w90dU60d1KRbRNItsnke1TiHYaqn0G2z6Na6f1tE/jO6bxnbP4LjoBwerDcigE1iBeQhtIQ/pG0tVMuVfr4cUstJyDl3PwcsG7XPTuLfsPVEMHa+HjC8mjC8l91fBSAV7Kg0t5cLkArRQ8KwXPUh68zcKfNHGpJu6kmTdp4lHNvEkLf8rMo5o5EwbmmI4xovu/iHSr6LiyLF033+85957uqi5KJmfaTmeamZnEgZKCJIWYFREKRYSCmRl2MDOzFCSwwJTGtC3bsizL7KSu6u5z3u6DXKfH+MYaa8+99+O/5j/nXLgO/nAbf6RNOIwVDWGFQ22CwVbBYJt4uEM01C4cbBMOtvH6MLw+DL+/hduL5vaiuX0Ybi+K1YVgdTYzO5tYHc30NjijrZHWBqW2QEiohhHYxe6aE+iT+xv2fHdh08c9x3cQq48Pn9ydovcuamhLXvnTqO5Zwvg8bXkz4fy56P6l5P510vZz1vgiYXiRsb7KuV9lPW9z/pdx27OQ/lXI+CZkfGgV3THxlzzqnxzy2zbhPYfgWUj+IqJ66BLf0LOLwkE7rnFaSp/gjDds/+b4l3+r3b4ZcXh319kjo+AqBhrKa0cKujDsdiSnA8luR/K7W/idGH4nhteJ5nWguO0oTjuS3YbgtCPZWCS3HcXtQPE70fwOFBvbzMIiWFgEux3JxqI4WCSnFcHBotjtKBYWyW1H8doRvPZmDraJ09bMbm3itDazWuBMNIyBhtHR0DEk5NTerZ99+MfdGz4lNNZR0WA6CkxHQagIMBUBGm9uoKJAI5DzsCPbsLXHab3IQXR9G+jcABJExMKIyOqui3t9JNhd08gjO/mukXRDS0iSkPZeWFZEM1NwERn3ildf5uMu8ftjuNqfDIQ3WeOijmhsPZuktBfkzEmriteNsDDw9pF+QcPx+ChiUTb0ow6f4nQOQ05v+ujPH/+v//nlH/5Hzb4fCI3VdDSEi0Xy2lHcdiS3E8HpQHI7kLwOFL8DxWtH8duRfCyC34nidaO5XSheF0rQiRK8f4vkt6N47UheO5KPRfLakZx2FBvbzG5tYrc101vgxMb6nuqTqGN7anduOvb1RyMX9vspvfZB9A01/blH89YH/B60/OzWvrbJ3zqVv4eAX2KWn4yieQnpJ4voVcb9NGa7qmNf1zAXpZQbCvrPHv1Ls/LXhOPvGfdLn/ahlvtAy15xyZ4ElD8CzCnBcIU7mGf12XHotIgyUnOq8dDOtrPHumrO9NVf6K+vGmioHgBVDYKrByA1A5C6IXjDEKxhGNbQV1/VXXO2u/ZcV/25zvpzHQ3n+pvqiFgkubuF0ts6PtBOHeygDXUyR7pZuF4WvpeF7+WO9glIA6LxYfH4sISOkzLwcgZezR5Tc0lyJk7NG405lbmAPuvXZnyaiYC+EAaKIaAUNpZj5mLUVIgYyzHzdNI2n3PP5dzTGedU0jaVsM6kbLNpx1zWOZd1zqTsH5DR4HUoGCgFA6GgwWQ0mIQCkRANY4h6YnM9EVFHbK4joRrIiAZSYz2puX6sqW6sqW6suX60sZbYWEuA1eChVQR4NbGpdqypjtRUT2pqIDbWjzXWjzU1jDU1jMHrxuAN5CYQcb26g9YM1J/rOHe8+fDeuh1bjm/4cPdH/++Ov/zPs1//xUNoW9QyHnjlT2PAasL4PG15PeF8M+n8uez+tex6m7e8TOqfeBU3VczLLOJNBvn6OP4KafhHMuFHEn5muLs43FUcHZji4H9yiJeDimdh+VpU/SiguGXmV/jDpn6Itrd5rPrUqQ0fXtj0RdPe7djTB/tqTpGa67kdCHFvm6i3Tdjbxu/GcDtQvC4MpxPN6UBxOlFsLILZ1sxsa2a0NjFam+gtjTQMnIaBMzAwJgZGQ0GoaBgVA6NhYIwWGB0Do6Fh69+MoyBUFJiCaKAiQTQ0hIqGUNEQGhpKQ0PGESAKEkRGNlAx4EF4zb6tX4OP7mGioTQMhI6BMDFQJgbKQENoaAi9BToAPtt8ck8v9NxoO3QQXY8Fnx9Egcc6IUOQY0N1h5LMtocu+lqQ9zwmeRjk3TNTZumtyQFIltKeHu9Ij7UsSkcXBX0FEuy2ZnDVJ7gsHzC2n07TW0sCfILckSBgHB1gAH0xQ8Y8sLOX3Pw7JmqW00tG1R384ZutX334/ad/PrNj0wDoHA0NYWMRbCyC3YZgYRGsNgSrpZnV0szENNPRTQxUIx0Fo6NhNBSUgoRQkBBKM4jcBCI1gohwEBHeQIQ3EGD1o7B6IqyBCK0fBdcSQNUESM1IQ1X3xdOoo/vrdm05semLvZ/8G2z7V3Zcm7ELNiMkrLiVL326V071C6v8jUP5m0//72HzS6/6RzVnUUZ74JD/Vom9K4RvGIWLUtplMfmqkPTGr3/hUb92a/6Rcr0OmZ5Ypfd0rCdu6ZOg4pqBMS0ZnRITCkKcGd8yVH8SfHxXW/3ZASSI2IUa78fSBjsZI91sfB+XOMAbG+BThkVUvIiKlzLGhJQR3li/iDwkpgyJqSMSOl7NGzcreBa10KIWWjQCq1Zo1YmsWpFNJ7LpRWa1wKoVOwC5wyCz6cU2g9isEejlTIOMYZDRNAKSU89N+XW5kCEX1Gf92vViuBQxlWPmqbi1HDNPhN7n54mgvhAGSjFTOWauxCxTCdt00j6dss+k7JW49YPhhnM48AUc5MII+MIw6PwI+AIOfBEHvjgCrsJDa/CQ6lFINQleS4LXjkFrRsHVRGjtGKyO0gQiNzaQ4PUkeD0RXkf8p1wpTaDxJhC5GUR+7zBBFASEjoIx0U0sTBOrpYnd2sxAwynN4MGGi62nj0L27jy76YsjX/71wBd/OfnlX5StdYvK8Qce2UrMsJowrmUsryYcbwqudyXXr1PenydtLyKqZYfgvpHzyCxeBqRPVeKnQv4Si31rjHSDTFwkDk3heqdpffdsvNWo8mVcsxxW3fPLr5m4Jf6IrK32+Ff/eviTP5z48m8XNn8B3vkd6uiezovHRsAXqCgwAw1loKF0FISBhlIRYCoCsm6Vx1FgMqKBjACte8jxJhClGURGgChIMBUBHkeAyAgwBQmlomBUFJSGhtJa4LSWRnpL47raGa2NjDY4q62J3Y5gd6A4nWhuF0bQ3cLvbuH3tIp6W2X9bfLhHkT1aeSFk4qhLvlQt2ygSzHYoxjslg90inqxvB5ML+gM4uy+Hvj5AWTtALq+G1491AIldsGGwEfwDYciVPTjoPhFQvk2rV6LyJ56eI9t7Ds6+h0d476Rt+RU3LZxFkV9N5S4e3ri86D8loYSGYIkSLA5DeWymnZFSrwsxF9Rk+6ZGcse/iOf+K6JnmF1jyFqj2zfvPe7z/dt/vLE1m8QJ/YOgy4QYLV4aB0BWkOA1hBgNXhoLQ5SOwKpHQHVjEDqRsC1OFDtSH31CKh6GFwzBKoeAlcPg2uGwDWD4OpBcM0QtHYYWjcMrRuBNeAaG3CNDSPw+n5INbbmTNOJw7V7tx/Z/OWuj//1wnefOfCtlh5Imtn30CF55lGtWmXPTJLXDuXvQcvvYcuqTXpdxpgTkG7o+L8WYy+S/ktiRo46UmGN3lZxli3Slz7tC7v8l5D5l5h9zaO+rWE8tguXPdLrevq0lDgjJ5Wko+peOPTYVgTkFKGrmUfqUfDGdFImoOCYVDyrVmjXixwGocsk8VoUXosyYNeGHdqoS5vwGpIeIOEBEh5D3KWLODQhhzpoU/rNMr9J6rfI/FZZ0KaIubQJL5Dwm5N+U9xnjPmAqM8Q9uj8DmXQLvcYBW6AH3cp0z5dyqNNerVpvy7j1+d8+pxPl/cbcj5D3q/LB3Q5vzbrUaddyrRbmfIo0m552iVLe2RpjzzpkaXcsqRL+gEBVk1srB1rqiPCa0jwWnJj3XhzA6mpnowAkZtBVASEhgTTkGA6CsJAQhkoGB0FY6DhLEwjE9PIwjQyWxsZbY1MbDML28zENrOxCDa2md3ezOpopmPh9FYYoxXOa0dysQheO5LXgeK2I9ltzVQ0ZARysf3cMcihnee//+bkNx8d2fDhmY2fMOGnSiLcLatgNWFcSRif52wvcvZXE/Y3Bce7svvnCduLoPK1X/42pnus+z0cAAAgAElEQVQTB35O2t6FTWsO1apV+cQoe2ISPwS4t1Tjd1Sk+xbWWkTxMqG775Pc9kjmtfQse2AcfOz4hj+d/ObDcxs/rdm2Abp/a8vpA721pwjwWioKSkfDmBg4AwNnYhpZLY3sNgQbi2RhkSwsgtOB4nW18LtaBN0twu5WUU+rsA8rGeyUD3UqhnvkI71KXL8aP6QZHdISh/VknI6MAyijJuqYgYLXU3B68ohubFhHxunJeD0ZryPjDRQCQCEYKAQTBQ+MDatG+rtA1aBThyTDffKhXnFfl6S/S9LXKehu47SjWVhke83xlpqj+FYQHgvpba7uQ9QPtzUSuxAE+Aky7FCciXkSlb9K694mdWsB+ZKd/cDGWHHxnnokD22C2wDjoZO7GhQse3kP7Ky3OcuSUzxBxc5w2xekA9eU5HsAb8nEfmhmPgLoj8ys+1bubWA8ze4agV048MPGo9s2Hd228dT2TdV7f+htuDAMb8A1gfHNIAICMoqEENEwIqaRiGkitTST2hAULGIci6Rh0bR2NL2rhdbdQutpo/e0M3rbWQOdrMEuznAPd6SXjx/gEQf5pBEBeZg/Nkgf6cZ3YzqbGxrPnzi9a8vuL/9y8Ku/GAdR1h5weLz9vk244pQ/tUieGcWvbcrfgpZfQ+bXXvVtFatEG86ND83KeUUBY0HBu+8BHjoN90yKO2reE4vseUD3MqD/NWZ/FTTcN/KW7cIHFu6CnFQRE+YVYxXRiKYX2l57uL+tnjfaoRMQ7Bq2zyQJWOUBqyxglQetsqBF6rdIglZZyCoPWeVhqzxik4VtsqBZFjTLAmZp0CINWWUhq8xnEnsMQg8g9Jolfqs0ZFfEnKq4WxN3aWNOdcShjDgUUacy6lRFnHKPgWtXMUJmYdwhi1qlEas0ZJWG7NKQVRKySCIWSdgsDhpFAaMgZBZGrOKIRRQ2CcMmfsjEDxjZAYAZMLKCJrbfxPIBTA9A/4COglDRECoGSkdDmWgoEwNjYGBUDJSOgTJb4KwWOKsFzsDAmC0wFgbOQjeyMI3MFhizBc7AwBgYGL0FSm+FMVph9BYovQXGbG1ktMAZLTBGC2wcCaI01Y83gxhIyDp0NJSKhlBQIDy8qr/2dNupg+ADWy58v+HMt5+e3PTxmW8/YUJPxehdcyrqQ7/ySQJ4lrGspk1raePzLPB60vYmZ30Z0b4Mqt7GdS/DqjWPdNUpeWwXLbuky07ZU5fikVV0W8u8oxm/A4yvhaXPwrKf3MIrJtaUdDQy3tF7avvZTR+f3fJ59davEIe29VafJiJAnG6MZKhHPjKgJ49aGBQjlagj4W1smk/C90l4FhbVwqLauUwnj23j0O1chp1DszDHLQyKiU4y0UeNNKKeQtCS8DoSQTuG1xJxKsKQHDegwA0qcIOSwR5xf4ewt03Q1cbrauV2tbA7MKwONLsdzWpDMdqaGC1NOEhd85H9J777av+mz3rrLo7CG/CwOgK8dhRWMwy5SIDX4mA16POHO8FnCG3gYUx9F7yqDwnGYZEEbCOx6QS1+ViK3bESVrxOG95lTK+i2mUH576OsKTBL+mIj6z0l3HVr0XXm5TuqZe/7JW8zTge+5RFTvcV6dCKQ/DEIXls5S0Zxpc0xMca8mMD/YGJeUtPy/CGuxpO7/1h47Ht353cuanu6L6aw3sGUDAecUg4ThDTRiX0MRmTJGeRlRyKkjuu4o6ruGQ1j6riUlVcmopLV/Poaj5NLWBohEytiKUTsQwStlHKBaQ8QMozyPkGuQBQCIxKoUbMFtBHiUPtXUgQ5PSRE7s2Hd3yqbwT7hxGBojom3rmE6d0xSxaBYQ/OzS/hyxvQ8YXHvUji/SKjHVZI1g0yX506h+F7ctxx8Og+a5Lc80ouQaI7ruVK171zxHT27DxkU382C68DTAvKciTIvy8hlIQDMt7IN31h/AtNXwcRsHoBSRkl47rMQjceoHHIHDpeC4d16Hj2LVsp47jNvDcep5Ly3FqOQ4tx6nnuAw8DyAImMUBs8RnFHlNIr9ZErBIg1Z5wCJ9HwSEPkDoNQi8RoHPLPIaBE41y6Yc9+q5QaMgZBYGzaKwXRpxSENWUcgsDFlEEaskbBFHbdKITRKxSqJ2adwpjzvkUbs07pDHHLKIQxK1S2IOacwpjTplEZf0A+o/p3bjSBAdCaYiQBREAxkJGkeAqAjQehKmIcDjiIZxJISKglJRkHEkaBwFHkeBKSgQFQWhoaE0FJSGhNFRcDoaTkPC6Gg4HQMfR0CpCBgd3cjENDExzayWZlYrgtWGoLc2khHgEUhN94WTTYd21m//tua7r85v+fL0xo/Z8PNxSvskb+iWQ/g4pnuWMa+mgJW45lFEupLRv560/5Kzvksaf81YfstZ3yWN78KGn8PAm7DhRUD3Oqx/5lc+8cmXHMJ7du4jH3/Jzb1iYsxqyWXRsLEPXv/DZ8e++uuJbz46v/lzxKEd/XXniEgwsxPF7+8QD/YqCcNq4ohspE840CnF9cpHB6W4Pk4vlt3dxunBcjpaWW1oZhua3oKgYpqomCYKCk5GQsgI8FgzhNj0nlE4CA+tw8Pq8bB6HLQOB6vDwepGoLV4aC0OXDsCrhmB1OKhdQRY/SisAQevG4bWt5w5cXLj19s//retn/2l+eRRPLSBAAcRGkGjCMgYBjaOhfeCzqDOH+qBnR/FQvuaq9G1pzobawdbGgnYJkLTKWrzySij45Ff+ioF/Jy1/Zp1/pZx/JI0/5Z1/F4I/uds8v8sZP9jOvIyqv3JQl/2yd5lHSs+VZnTO8XvXw2q/170/70U+D3n+iUOvPbLVx2CJRv/hoERZQ11NJw5tm/H0e1bDn7/NeTs0XZYbUdjrVbEsGrEZo3IppXYdFKLVmJWi0wqgUktMKl5JhXfpORbNCKbTmI3SB0GqV0vcRikLkDuNsrcJrnbJHebFG6jwmuSe81Kr0XltahcBikgYwlpI5SBlt6mmsbzBxuO/jDScNTQ3+jFIa8qKY/tomWzYAUQ/uLV/x61vAkCD63S61rOgppz3a68G7Wu5oNPE56nKc+TlPNx0no7qLnuUdz0q5Z82hdB/ZuYedkpu2/m3QJYc8rxSSFuRklOcYZ4baCu6n141Hn2QLOI0qXkjphkVIuSYVWxbGq2WcGwKhlWNcuiYtrULKee69bzXXq+28B3G/guA89jFPhMIp9R5DeJ/SbxPwUs85vFfrMkaJGG7fKoUxV3q5MeTdqvS/o0fqMoYBRG7Iq0T5f26tM+fcqnT/kN6aAh5dclfbpMAMgEgGwAyIVMuZApFzT9c2PMBo0ZvyETNGZCxnQASPkNqYAhHQSSQcMHpOYGEgJERoIpSDAdBaWjoONoGBUDY2BgrBY4u7WR1QJntsCYrY2cDhSnA8XpQHI7kbwuFL8bLejBCHtbhf0dooFO8UC3dLBbNtSrwPUr8P1KYr+aOKyn4A3jo8A40UQbszLJFibZzCADtFElcYjd3ToIrkEe21+1Y8PZbz899s0nxzZ/Ku1uLguHouPYWTX1jk/+OK5/ljI+Tagfh6WPo8qXeeubSfvrCevbCfu7tPVd3PzGo3/t1L5wqFet0lW79LlPuRZWL3skP9l5t+zsGQWuIsdNq0kJZk/f6T27//b/7f7wD3s/+uPRz/987rsv6vdsRRzf33H+ZH/dxRFIPQ5cP9RQMwKqGwHVDIOrBkFVg6CqIXD1CLSW0NhAgIMIsAY8rAEPBxGaIEQkfAzdSELDyWg4EQkfQ8LH0I1j6MZRJIyAgBCRUBK6cQzTOIZpIrU2k9uQlHY0pQNN6UTTe9sYfVhGL5bV384a7GT2dw4ioNUHdu386qMtn/+l4fjBMXQzEdVEbEWxB3sUVBy9F9lWfbit5tgQspbS3dSHqEHVnmyDXOhubqD0YEiYi6TGk65R9H236EXS8DZr+3XS9/dS6L9mUv91pfC/b8/97x9n/nEp+y7juK2j/QTQ1hL6dxX/y7T1umo8RWm/Yeb+fTbyn4v5/5zL/V6OvE2Z1/zKBw7xVQPTResFn9x/ZPeOA99v3PXtp9XH9jBGurqaauUcosck95rlQZsmZNf6rWqPWekEpE6T1GWRuYwSl1HisymDTnXIpQk61AGHKuBQBmzyoE0esMoDVnnQJg87VWGbImxTRBzqsEPlN0vtaraKS+COYvFtDZ2gE+jqfZgLO6lNJ52DjTMi3H0L/7FVuOaS/xICfotZXgb0N43CkpoxbxI/DJrXUp5XWf+bdOBF2P3Qpr0DiK4B/KtW8S2P6lEIWAsb3qZsKz71TQPnppFzSUVNcYdL0tEQpZPTjWyHXiS0VIlHW5TsQUBCcmjYXqPAZxJ5jSKvUeQ3iQMWacAiC9nkEYcy6lTFXOqYSx1xKMM2edSlSvp0Sa8u7dOn/Ya0T58JAJkgkPDrk35DJmTMhE2ZiHkiap2ImvMxcy5qTnu1uSAwEbNPxhyTMddE1JmN2DNhazpsyUStmYgtG7Xnoo5cxJ4N29Yfs2F7LmzLhqzZkDUXtuVjjnzMmYs6shFHPu7Kx125uPMDUR9W2IcV9bdLBjrkQ13y4W45rldF6FfhetS4HtVIl3KkS4nrVhH6dWNDOuKghjCgxPWq8b1KfI+G0K8hDqjHhtTEQTVxUEMcVBH61aNDKkK/ktCnGh3QjA2pRwcV+H7l6KBqdEA+0iMZ7OL1ttGwiGFYHeb0kbrd3x//9uMDn/1p14d/QNWcnzDJLqtJaVZ/nNFXUVOvOkQPw5onMe1SUH7XLV5NGp/nbc/ztp+Lnncp2+sg8CZsfxt3v4u53viNqybpE4NgxSx4aGTeMrEWAEaC2VWUDKVFI2xUzaHP/m3b3/5lx9/+uPfjP5/49rPqXZsbT+zvbrg4AgeNIRspGAQZ3UTBNFNbUbRWFLUVSWlFjGNRtA4Mq6eNN9DNHehmD3RxBnu4w708XL+AMCgkDomIQ5KxYRFxSDw2IiKPiMk4MRkvoxLk9FEFY0zOICmYZBWbquHSVDyqWkDXCJlaEVMnZuklbIOUDUjZRilXTCd2NNWf3Pv94Z2boFWn1exxLZem4tAACUdGxw0gqlqrDnTUnSC0ghmDmHbIWWTN8Q5YVU9THb2/hdEDoiDPGAZgt6zM1ZjmVcb8ruD7eyX2X3PZ/7pe+c+bU7/NJN6lHUtmzk966hOP8GlM//f5+O9T4Vtm/oyQMCcnvsnb/2Mu9Y+Z9C+TwdcZ2/OY/p5TOqWkaHGYM3u/P7J7++HtW/Zt/Lz26C7GcDupD8kd64651BGnKuHWxt3aiFMVdqiCDqXfLvdZZT6zxG+Rhuzr4lSE7IqQXeG3SP0msQcQeAGBFxB4AIHPLPabxX6zyGcW+c1iDyCwKGgK1iAHh8Fj67ohJ1pr92Gqdw2CDuo6G9K0jpsG1mOHeM2jeBMx/pq0PfGpbzhlsxbhHafmvlZ2XcC+KmJfEbEL5NHMOD6A6wYQ4HBf61Ule8mrWo0BrzOO5YD2R4Bzy8KvKMgx9kBOMOwYQRpFVBZX1Fh/QcvstSuoPiM/7lKlA/p0wJD2GzJ+QzoApIPGdBDIht7nw2zQmPYDKZ8h6dWl/IZMwJgJANmgcT1/ZgJAKgAkA4ZkwJAMAsmgIRk0pANAJmhIhQzZiKkYteRD5lzEno+58jF3LubOxdz5uHsi4S6kfJNJ30TCO5n0FVL+YjpQygRLmUApEyxnQuVMsJwJVrKhSi5UygaKGX8pF5yajEzlw+Vs8APZUNe6jIW9bZKBDlEfVtiPFfa387taeZ1oXhea24lid6CY7Ug2Fs1sQdAwjeNo2DgaRkFBKSj4OApGQUJIzeu3dhrG4PVjjfVjsDoirG4UVkuA1ODAVThwNQ5UMwKqGgFdHAFVDTdc6K0+03r6KOzg7qqtG499+fGeD/9119/+Tc3hX454r2voC3JaUTyW4AxPyCgLZsFtr+K2R75g5l53iR/HgbWk5W3K+mva+e9Z72/FyG+VxC+FyK/5wNuIddWmeAjwf1SQFrTUOG8oQOtKiUZoyAtHv/no+7/9y7aP/rDjkz8d/OaTi3u+R5w70tdcP96H5Y8OSsfxMuqonDaqYBAVzDEVk6xmUdTscRVnXMWlavh0rYChEzL1QqZBxNKLWDoxWy9hGyQcg5RjlHEAGReQ8YwKvknON8p5RgUfUPABBQ9Q8o1KvkklNKtEFqVwHZtaZNeIHRqxQyux6yUOQGbVisRswmAHvA8DQcGrXUZZ0Kb2mRV6EZ1H7OoEHUef39NWfYzYDmOPYNtApxBVRzthF/uba5lDLazBRjq2Vt4FmlePPgrKn6eMbyb8v5Vi/5hJ/8dC/t9nU2/TjhcBxUML86ps5LqGNKMk3fWrbjilRQGuzO2fkwyvhVXvcvaf8563WdeLpHklqr/jkmZFo1piezuk6vieHYe3bd674eOawzvGe1Hc0Q5KPzJgEoessqBFErBIvCahxyjwmIRuo8Bt4Lv0fKee5wWEAYs0aJEGzJKgRRowSfwmkc8oDJhEfrPIaxR6AIHHKPQaRR5A6AGELj3frKArOcMCIpbSCxtsOtMFOoyt39dZu4+HOu/BIxdV1Md26apH+Spm+iXrWA7rbgXVc3pueLjDhWkK9rXHSMOJcXyUPBInjiSHBhPt7dfY1Mce9VJYvZowvso6H4V0NyyCGxZ+TogL0buizF4TDmNSCgOZmYtgJLEf7dezA2ZR3K1O+w2pIJAOGlNBIB0yZsKmdMiYDgKZkDEXMmUCQCZgzIRMmbApEzZlI+Z82DwRsUxELJNR62TMNhG3T8RtE3FbIekoJB2FpL0Yt5eS9nLKUUk7Z9Ku6bS7lPJM54JT+VA5GypnQ1P56FQ+PJUPT+Ui5Wyokg1XcuGpfGQqH/m/m6l8pJwNFdOBYtpfTHsLaW8x6ytnA4WUdzLu/oAArcFDa3CQ6hFINQ5cNQKuGoZUDUOqh0E1ww1Vw+CqIVDVMLhmCFIzAqkdAdfioHU4eP0wvG4YXj8Mrx+B1Q1Da0egtSOQWhysbhhai4PVE+ANhEYQHt5AaAIRmkCEZgihGTqKgI6hYCQ0nIxpHEXA+qF1mAtnGg7tOf3DN7s+/cPR7zfnY+kbpfw1I/+ukX/NyFk08dLisbSYWNIwZk28ipGdU1NmTZz7PtUTr3rNr/s17f4163ub9r7Oet/mva+T9lWf7g7Ay/MITlKHmYAyjbUOgI7t2/DnbZ/9664v/rzn67/u//bDU7s2ws8f60dDaUMdUibRIGGb5DyjnAvIuYBiXYq8dTUaFFy9nKOTs/VyDqDgmZR8s0pgVvLNKoFFJbJpxTadyKYV2nVih15i10nsWpFdJ3TopA6dxKmXOAGxXSe0aQR2rcihFTq1IqdO5DcrQnZ10KoM2dQBuyrk1Mbd+oBNbpBQNCwCBl5lVnFiDpVdzjAJySOo6o7aw00nt3fUHqd0whmDLZjaY+jaY0Po+v7mGtpAi3C0nT+AkHXBS6Khuy7RShR4nXP/XAz8Ugr+Ohl4k7A9dolfhGWvM4YVn2zZKblp5ZXU5JJ8dFFFuqohLtm5K17RU7/4RVT1Mg6sxc1LQfU1Mz/KGZTjMY3njh7fvX3Pxi92bfjw3L4tI20QAbmH2NNkktODNnnAKvNZJF6r2G0Seswir0USsMkCFmnAKgs7VGGHOuxQvTefbm3UpY65VHGPNuHTxX36mFcf9xniPkPCD6QCppQPiDiULh0PEI4JxjqIbbWDsOM9DYc6avcN1O9XddYWeMP3TMIVt+p53PRmwrmaNv8UUM7LaemBjmgrOjvQVyaMLo7T58jji4SxRTz+No+x4lSvJUxPE4blmO5Fzv4wqLthEV4G2GFal3usLUjrUgyg3CZTYf5OD5G/b88+IW0oFwAmIuZi3F5IOospZzHtLKYdxbSzmPonaWcp5Syn3eWMp5R2vSflLCUclZSrknKV067ieiTpLCWdpYSjFLcXo9ZizFpK2MtJRyXhKMdtxbi9kvGWsr5i2ltIeQtJbyHhKSW9hYSnkPBOJnwTCe9EwjuRcOXjrnzcmY87czFnJmrPhG3ZsC0bsWWjtmzUlo3YchFbLmz9AAerwcFrcfA6QmM9vrGe0NRAQIJGUTAiCk5CN46hG8cwjeS2ZgoWScGiqO1oaieG3oul9WJpvVh6fzujv4M50Mka7GINdrKHutlD3dyRXj6hXzA6KCAOCsaGxRSchDoqpRLlNKKCOaZkkRQskphGYOP78R0YDLim6tjevd9+3I5ELFy9fe/WnetB82Ov/LaVd8+nuO1RlNT0jJySVVEntYy8mpZTUUsaxmWAf9MsuWOWrnh1Kz79k5Dhadj4xK+/a5HmOTjdAEbcA+e21mJP7Ti48a+7N398cMsnhzd/fGTLp6d2flV3Ymcb9MJoD0pAGdSLGQ61yKWXug0yl0HmBGROQOYBFF6jwmuUe00yr0nmNct8ZkXApg47tGG7JmRXh+yasF0TsmuDdlXQrgjalSGbMmhVBC3ykE0RcagjTk3MpY06VRG7MmSVB82ygFUWtMkDNlnEqYp5NBG3OupWR53qmEuTcGvCdpldQTNwCIja42x8u1lE1rMGWd3Q1vP7OuoOw45tHYCeI7XDcC2g5otHMHXH8W2gHvh5aj9GTOlVj/fKexFZds91K+dBQPU0ZVzLmF+mTS+i2iUb56GL+yKpep2zvM3Z32Vtr7PW1YRuJaJ85OEvuTkPHJy7ZsZdE2XJTl/2iR8FNLddklkNLcwbGWupO7Nny/Ed32/76qOdGz48vWsjqbtJwcbxKH12LS/uB5JBSzpiSYXN6YglE7FmI7aJuHMi7phMuCYT7lzMmYs6JmL2iZg9n3BNJF2TSXch5S6kPYW0dzLlLaS8hZSvmPYVU95i0psNWgMWhVlKE4x14THV3Q2H2i/ubru4o+38NmL9QdcQ6oqcds8kfBrSvcrZX0+4HoU0DxyyJa1obpwwS8TfZDAfcIVPZKoHAt5N3vh9gL8SVK9F9S8T5idxw9OU8XFYe8shvmRgOMdaXMS2KKtPMdRayk6WLt/jq1ybv9+/c9sWEZM4mwvN5v3TGU8l7V6XaDnpLMbtxYSjmHQUEvZCwlFI2AtxWyFunYhZczFzNmLKR835qCUfteTC5kzYmAuZsiFjJmDI+g05vyHj1Wd8+mzQkAsBuSCQDwLZoCETNGQCQCpoTASNyaAxFTTmQtZc2J4NO3IRRzZif0/Mno3aMlFbNmrPrlfLMUcu6sjHnPmEayLhLiTdhaT7A85wF2ekm4vr4eP7BYQBAXFQODYoGseJqQQpfVTGICqYJCWbrGJTlGyKiktV82hqAUMjYGgEdL2QqRcy9SKWQcxa95kGMRuQcAAJxyDn6eVcg4JnVPGNCoFZIbQqhWal0KgUGJV8nZQrY5IZwz39rSjwhVMn9+xw2T0LPz68e3/l0bXL96PGp2H1fZfsaRRYihvnndISwJ3UMSc0jKySltMw81rWpIY9KaeXFPSKil6QkgqSsbyEFGYNmwjtop5GGrqa3FTdX3Woat+Gi4e/qz64ufbwd3VHtsDP7OqGnx3vR0pogyY5I2CRxd26pBdIeA0xjyHi0Ybd2qhbF3Vroy5N1KmKOJQxpyrqVEed2rhbH3ZqgnZlwK7w2+U+m9RnkXpN4vXmh98sCdnkIZs8YJOGHIqQQxG0SgMWid8k9gICn1HkN4u9gNBvEoVs8qBN5rNI/IAwYBT6zUIfwLfIxjUcXGfj+b7Gc3JyF7WttuPCnj7w0X7YycYT24fhFyid0MHmqsZzhxEXDo201PQ3XuDisArWkJ45KOiCJlk910yMn7zSpZhmNQGshVXLDtZPprGHLvZKUPE6ZXyVMb3OW34tOn/JWV7FdSt+yZKbd9vOnlONzoh6bmqGHzqZ9z2ia2ZuWU5ysYcvHth65IcNJ3d+9/2XH27/6sOT339B70XqhGSNgBq0KicT7mLaX8oECil/IeUvpv3FlL+UCRSzwULaX0j5JhLefNydj7vzCc9EyjeR8k2kfRMp32TaX8gECpn1Yu895UwwH3WFHTqriiMe7yO21feAj3TV7euu39dZt7erei8NeirDHLxp4CwH1M8ztlcF92rKtBLSLrsVt7TsyyLKTSnzjoz3k1J8Q8G9rmXdd0mexvRrCeNawrwcMyzHtA8DsttOSUFDN45iIvTeKLMfYBFv3Lg3uXhPaUvsPHD+o0+//m7zFsJQTypgnp8IVFLuiagtH7ZNhG25oCUT/KejDgBpvz7t16X92pRPm/BpEj5N0q9LBwzpAJAOGFIBfSqgTwf06xrOBoy5oDEfAiYixomIcTJqLMTMpYSlFDNOBg0ZvyEVNmditnzcWUh4i0lvMekrpXzFtLeU9ZWzgXIuWMkGy9ngVD44lQ9OT4anC6GZQmi2FLlUjs4Ww5fK0Uvl6AdqPk3Np2kFDJ2AoRcx9SKmVsR433eRcQEZ1yjnmZUCk4JvlPOMch4g5wFynkHO1Us5670Zg4Sll7AMUrZewgSk7HWMco5RyTWquFaNwK4VObUSp1Zi04osarFFKTJJeRo+RUIfIXajzx09iGzGXFq4ffX6/Vu3H66svHpy/fKTvO9ZwvQ4ol8ruJdztlshzaJHNm3hT+iYSRU1oaKl1fSygT9rFs7bxNMAL6+kxUVEL3NIO9wi6oYLu2Fues9o83HY+a3NF/ciL+zCXNyNrtrbCTlGbG/gjWK1XLxNxfIBwqBFGrTKQlZZwCzxAEIXwPcAQp9R6DeJPAa+x8D3GQXrZZsXEK7PFTwmoQsQuIx8t1nks0i8JrHHKPKaJF6TxGuWeExiDyBy6wUeg9CtFzi0PJuabVGxrWqOVcNx6Phek8RvlfmtsoBFErBIgnZZ2KFwG/iAZJzUA++BnaS3NwyCT7Ze3Mfsho00noMe3tJTd4zaCcGhamBn9iMvHMC31vQ1nmX0NynovZeRd2sAACAASURBVFrGALcLFmb2XLewHvhkj8LqZ3FgLax+6uXfNuCnhV0lbu9lCf6yGH9LOX5fzVhSMm9yCQv0/klSR2QEmSRhLol77hjxKwHuA79oEWAWpETZAGrbJ386vnXTxYM7v/vqw21ffXh08yc4dJ2MidOK6AGrZiLunkj61rsv62spEyxnQ6VcqJgNltfbMNlwJReu5MNTE9GZyfhMIT5TiM8WErPFxGwhMVdMrjNfSs0Vk9O5aC7sDFjkWj6R0d881Hy2H3q0H3y4G3Sws+FQd/U+SWttRUG5ZRctRXVrE/aVpOFJVPMkpH7sV92xiW4YBT/qBFeV3BsG0QOfeiVuXE2aVuLAckS3EjM8DClv2vlXLcKkhGTCtWb4o3ZyT8bvvfPgWWH+rsGT23us/vOvtn3x1bavN2w+e/IEZ5zgt2knY85KxjOZcGWj9kzEnImYs1FzPmrNRS25mGUibp2MWydjlkLcUkpYSwlHKekupdzltLuSdk+nvbNp/2zWP5PzzeT9lyYD88XgQil4uRS4XApdqYRvTEcuF3yzef9cOTpXic9VkvOV1HwluVBOLpSTC1OphenU4nTq8n+TvDyTvDyTvDyd+L8sVOILlfh8OfqBQcHWy1mAnGNScI0KjlHBtah4VjX/n/BsGoHTIHYZxE692GWQeIwyl0HqNEhsGoFNI3TqxQ6D0GWUeC1yn1UesKv8NmXQqgjblBG7ImRXhB3KqEMdtWvCdlXAKg+YZSGz3KMTuPV8GWcYevHEwV17GAzRj7eXr998dO3mw7sP3zxf++3Z3bsrlfDTFLCSMLyYdK0VHY9zlrsx4EZIO+9WFK2CpJqWlI+nlbSMmpFS0qJSsoczDIxijYR2F73fxxqKiUmUTgi6bl9r7SFs3YGOhv2dDQf7Gk+QOhp4hFYVc8goptiUDLua5dCw3Qa+S89bx63neY1Cn0n0HuP72f265EJ2WcSpjLhUEZc65tUlAkA8YIgHDHE/EPcDqYApE7Qkfaakz5gJWNJ+c8JrTPiMiYApGbIkAqZUyJKLOiYSrsmEayLumEg4Cil3IeVKBYw+k1hE7h6AnxxtOotrPD+CrmUPolvPH6jb803rub2sbggBXd14Zl/TmT0jmAvYukNkbC1nqElD7xUNok2j6Ksm5gOveCWie5YwvkjqX8QVD5z0ZRfnloY8S+6Z7m+9Otx9hzJ6nUy4Qhia6mgNNdYkO+HXRMMPLJSHrvEnYf5dL29OP54W4TGn9375r//P0R821hzd892Xf93y2Z+ObP5koPminI03qwWZkGN6MjpbTF4qJi+VkpdKiUul5Fw5OVdOzlVS85X0fCk9X0ovlDMLlfR8KTVXSM0VU/Ol9HwxPVdMzRVTlwrJdWYnEzMT8el8rJKNZMJOv1mm5RPZIy049MUe0NGu2gMdNXvbqve2nd/ZcfIHbTdkUc+645Y9juuXY9qVqGY1olmLGVajwEpA/5NNfssq+8mpWo3ZXmfd7yY9T+PAk7B2ya+4YRfMG1gVNT3IHLLj2hJsvIVNunXz/vV7zyuLd82+yb3HwZ9t2PHFtzs3bd2/YeP2DRu+37tzbxO4Ti1mTuV9P85nrl5KXK5EFkvhhUJofjIwXwguFENzheClUmi2GLxUCs2XQ4ul8GLx/Xq5GL5ajFwpRxfL4cVy5PJU9MpU5Np09PpU9Pp09MZM9M6l2I3p8GIpdGUmsTgTX5xOLEwnF6cTC5X4fCW+MJWYn0rMVWLzlch8OTJfisyVwvOlyKVS6FIpNDsZnp0IzU6EZidDs5Oh6XzgA79V6jdL/WapzyhZzx5+QOQ3iXwmUcAsXr+GEnzfZpSGrPKoQxW2K6MOVcSmDNsUYbtifXQWdaiSXl3Sq486VRG7ImKXh22ykFUasslCVlnQIvNbZAGrLGJXpNyapFunF7PgtecO79t3cN8RAU9++86Tm3ef/nhn5c79teXln5+/+PvTR0trc5lXOcfztPVV2fWy4lmdcK5OuldLviflwOOS71bMNG2XZjTMsJQUFBEDfLyXORgXEJPC0YKGFtUqdEJRH+R0P/R4P/xYP/zYYNMJQst5xgBcNt4NiEhuHS9kl0dc6qhbE/NoEz59KgCkgsZkAMiETJmwORe15eL2fMw5EXdNJlyTCedk0lVIuospbzHtK6b9xYy3lPGVMv71tZwNlLP+UjZQyvhLGX85G1y3Q6VcsJgPFddzVC44nY9MT0QruXAx6y9mA+VssJgJZGMOn1mqYY/QO+rpnWAKFkLrReJaQPWHt1zY+mnL6R3cPugouhp18VDz2T1EbFVr9T5c0yluP0RH7+H3o1ltVUXF6D2X6HFI/SSme5bUvkirnsUkrxLKl1HlM7/yuVmyquA918me6mRPFIK7dNIV9tBtFemmjvCTjbTkoz/0c29YmZe043pc647P//T5n//Xwa2b6o7u3/71R5s+/uPBbz9EVR0U0Qd1EmYxHZwpJmcKidlicqaYmC3FZ4rx6ULsPZOxqVysko1M5SJTuUglFy5nQ+VMqJwNFdPBYjpQSPmLqUAh6Z9M+iaTvnzSm09483FPImD1WxQmGU1E7h1rB/dCTrTX7Gu7sAt9bjvqzA/Ik5v7zu5wENsumzl33OLHAdWyX7kSUL9ImV9k7asp22rKtppyPM96XuUCr3L+Zyn7o7BuKai+ZhMW5KSsZHRCTgoz+71jXT4mLh8M3Hvy8/ztZzNXlwBvfseR+i++2f35N1u/3rL3u53Hf9h1etvOk5s27dz87WZobbWIRQu7TMWUb74YvT6TuDWXvDWX+HE6crkUnC8GLhUCM8XgpUJgbsJ/Ke+9NOG5NOmenXTOFByzeedszj2X98zl3ZfyrvkJ98KEe3HSc2XSc73oWcw7ptL2mbxnesI7M+mfzvum8r6pnLeS81aynlLWXcp5SllXMe0qJp3FlLOUcZVz7nLOU855y1lPJeet5H3TE77pvP8Dr57tM/B8Br5Xz/foeC41261mujVsp5rt1fHcWq5Hy/XqeS4N26XhuLQch4bt0LL9JmHALPYBAreO5wWEXkDoMQjCVlnYJvObxOuPXkDgM4m8JqHbIPAYBB5A5DWKw3ZFym+QcUjVp48f2LXv4L7D+/YeJpFYd+4+vXtv9e69p/cePF96/Pbps9/evPmPV89er/24uFrwP8vaXpU8L4vulyXfq+nI89noy/nEi9nY6nTkUcF7M2a67FWXjfycgpqRkBct/IqZPVMoWgzOoeY6POLUcPOxoaYTOOQZak+DlNJhlVFCVmkmaCykPOX/lty6CAPlTLCYCRQz/mI2WMyFyvlwKRsqZUPlXKicC63vS9lwKRsqvv8xVMmGy7lQKRcq5cOlfLiYCxazwXIuVM7/M5KPFPPhQiZQyoXK+Ug5Hy7lQ6WJUDkfrmTDlXy0lAtG3VqngiHBYRi9cBIWTMLCepsuVh3YfHbLp+3n9whHmsdaalBVh9rqD1O6G9BVe3vqD7K7682sPkY7tLt6n2mk+ZqR/cAnfxRSLkdlT2OyV1nNm6z2WVz+JCZ/FlOthdWrAdUTr3LZJX1k598z028DpJsm/F0H+a6LfsPGWDTQUgJC45GdH//hf2z44m97v98IOnFkz7efbv7oD4c3fnx+z9fkAaSCR85EnRPp/65sJ9P+dd7XvUnfZMI/mfBNJt6rdDLlnUx7CxnfZMpbSPsKaV8x4y+m/cWMf/0UK2YDpVywkPFnI46gTWWU0oRjXWPYuj7I0e7a/V01e7tqd3fV7u2tOUiCnvbTe2c11Fs24T2n5KFHvho1rMZNq3HL85RzLeVcTTjXEq5nSffDoPGuV33NIcnISCHmwIScPGNghZkDXuZwRC+9d+/RrUc/z99aufTjstwS23a49stv933+1fYNWw78sPfsjkM1+4+DDp6o/W7bwa+/2fHVhq3btu09cujoxQvnUcgm8mi/VkaPe3SzOf9iMXS1ELpaCF4t+K4WPJcn3fN556WscyZjn07bplOW6aR1OmmZSlunM9aZtPVSxjqXsc9nHPMZSzmqL8WNpZStlLSV045SyrE+f1qnmHaUMq5S2lVMuUppVznrruTcU3nv1IR3asI3PemfLvinJ/3Tk/6pCd8HNtm4TUGzKeh2NdOipFsVdLuSZlcxnRqOS8d1qNkONdup5Tg0bJeO6zbw3IDAYxT6zCK/VRK0SgLvfaY0YJH6zRK/WRKwSIJWWdSpirrUUacq7FAG7YqQU5XwarIBQ8SpHRvqOrZ/z75duw8dOHR4/4EDew8gEO2Xrz24u/T87oNn9x+9evDkzaOn756/+Merd//n5Zvf1x7cXZ1OPptwvS57XpV8r6Yjr+eSzy/Fns/GXiwkXy4kHxe8Pwa0U0ZuSc+aMfOueWWLad/itTt2V7D61NHmM3t6IEd6wAf7IEfJHfVyardVQQvZFemIpZD2ljL+Ytr3TxkHpvKhqXyknI2U85GpyejUxPoanZqITU3EZgqJdWaLyfdmspiYL6Xmy5m5cnqunJ6rZC5NZWYr6Uul1Fw5PV/JzJczC1PZhansfCUzV/7v+FwldWkqMVdKzk2m58qZmXIiF7HaZDThKJbQUoutPYJrqW+pO9ZweOu5rV9gz+9l9YIp7Q3NFw52Qk+Re0Do6v0t53fR2y7Y2L0UdG3r2Z34qr0xWs91E/uem3/fw10OiZ4nVa9z+ucp1Vpc8TylfhJVroSVT/yyZZ/oSUC05GAu2ej3LZSfbNRF/VhJNpwTD4/Czh7Y/PXXn378xUd/2vnNVxcO7du+4ePNn/zpxPefn/j+Y0In1KziRn3ARNpbyPgLmcD6aVXMBovZQCkXKuVD5VyokgtP56PTE9HpydhMITZbSsyWE5fKyUuV1PxUemE6c3kme2U6d3kmd3k2d2U2f+VS/urcxNVLEwuVTCUdiLt0NjlDQu4gt9cQkKfwjceJzScIzWcHERd7wWc5mDovqT3K6c/whxd1zEd+9UoYeBoAngZMywHzksew5NYv+Y23nOp5kygmJIT5IxNS8nWHZFrHCnOJEY341tXLj9Z+vvng1eLt5bnbzygS87bDVV9vPvT1xn2bth3efvDs/pMNh8/Aj52H7z5SvXH7kc07jm7eenjTdwc2frfv6427N3y7c/N3Ow/sPwqqB3W1tRKHutnkISl3TC2mGlVcj0mW9htmUq6rk/5rBf/lCe9sxjmTdc5mXbNZ52zOMZd3zedcM0lzKQpMZRxTOU8565nKe6bynumcZzbvncn5pnO+qZy3kvVWsp5S2lXJuCtZTznjKq8PrlLOUspVSrmKSWch6SgkHB94tFyPjucFBAGL2GsS+i1iv0UctMrCdlXYrgw7VGGHKuJUx9yahFeX9BtSQWM6ZMqEzJmwOROy5MKWXMSSi1hzEUsubM1FbPmofTLuLKY8xZRrMu6YTLqmcv65UmwqE/SZ1R3Ipv3bdx/YffDA3kP79h44sG/fwX0Hjh89nUhXbi29vL306sHjtw+W3zxcfbey9vva63+8+vm/3r77+6vHj9cWy8+ngi+n/GuV0KuF5JvFzOv55NOp4HLF91PWuuhRLLikVzzyHwOKOZ/2xsKV+av3g7H06VNntn71ac3hbR31RwmoKv4w0sjH+wFBJmSu5IKzhcSlYuJSMTFXSsyV4vOV5OJ0emEqu1DJLlSyi1PZhenMwkxmcSa7OJ1bnMotTuUuT2UvT+UuT+WuTOcvT+cvT+cuT+UuT+cWp3PvtTqVXZjKzFfSC5X0YiWzzlw5PV9JXyqlZtdPgcnETCE+XYhN5SLTuWglFyvlwmGHSkbrH0RchJ/YAT2+vQ9xvh10suXCoTNbP8ee30PpqB3vhKGrjg4iL473wVtqDjaf/J6BrTLRO/GwM731h4igowLEuQy3/7qJfstC+8nBfBwQPk+pX+f07wqWXyueX6eDv02Hfy14XyeNzyPK1Zh8OST+ycaYVxFSzPYYo53fUr3jsz8e2v79vq1bP/3jv3z7tz8d2vbdxs/++v8T9VbhUaXr1mjf/OeXvdfay9q7acEDsZLpUlPKkqq4u+A0Do27Q+OuIcRTScrdvSoeSAIkAeIJAQI00LLWPs85F6HX/zzjYtrlHPN93zHG983Ibz8Txs6hFn+1LEvUdPeCWVXhd+nCHmPYY2rxmZt9pmafsdlnbA18oGKr39wWsLQHrH/A1h60dwTtHSFbZ8jeGXZ0hh2dIUd70NERcnSEHO1Be3vQ3h6wN3tNXqvSpCirv3bs+tGNJzfn7VqWuL5AvixNnB1PS1kc48cskbOnV+dW7VtdvXt51bZS08ltLXdOdVVd7Ci/FLx5xnnxsOXMPsu5vfozuzVndhsu7rdfPRS+eTJ8+5T5/AH12SMtTsfQ5HTP0PPOByOtPYOee8Mrt5/gEonzI8k5i+HFXJJPSHFRukCSQ8cXUHH5kYAoIloQxaGiuFQUVxDNpSI5gkUxxKIYPCIKjYhCI6KQiGhkcSwezaW4fAGKMhKRtDAna8emtVfPHDLVXw/Z6sP2ep+5ym2sdJoq3aYqv7HKobplabxu1dyx6Svs+iq7vtKmu2vV3rXrKuz6Kquu0qqtsGorrJpyq7rcpim3acotmjsWTblNXW5TldlUZXZ1uV19d8aa/shYe91Yd8NUf8PSeNumKreqy82qOzN5TquqYsZ3tmmqbZpqu7bGrq1x6mpdhnrnh3ao3vEhO1JrN9TOTIk2Xa1NV+fQ17lMCp9d7bWqmmpuHd+/fWlBjkRAgRweCsIohBIwTuEUTTGUgMZQ6uTpK/cfTXT3P3/05MXA4Msnw9NPhqdHJt5OPP9lavr3qZe/TY09H+tuGwvrp0KqqaB2MqAZ9zaMuOoH7LX3dbeba893q2/2qm91KS62GJX37/f5m3ub1Jb09Jx5c+YtmvsdHjO/OIE+vWN13eXDuqqLDm1lwK4Ju0wzPAy79SG3LuQ1hL2mkNs0UzaDLn3QrfO7dH6XLuDUBRwf4Ldr/Xatz671ObQ+u3ZGcfXY1B6rym1R/hGsaXCZFG6Twm1udJka7QaFw6CYUXHN6mqLqtqqrrGoa02qKpuu1qatNymr6m6ePrVzVYEYEkZ/l0LGLEllti/PzJdCUs63y+Tg/jVZP5ZkLE1kNxYn7PohZ0kiXshG7iuVXdxavCmT+iERPbc+7+Sy5Ks/ZOiPrPGd+zF0cUvbte19dcfH9Vdf2O6+9jb8HDK8a7a+Dxrf2OsnVNdGlOceN5xtvb5Psb2kYkPm1VVpCdyIb//+19h53xKc6IhZs776y39w5n8z/+svFs36jImdTSyeJYEjKq8csqgqWoO2e2HnvbCzK+zsDDs6mx0dYXtns70z7GgP2doC1ragtc1vaQ+Y2/zmVp+lzW9tD1jb/Ob2gKUtYG71W1p9lhavpcVnbvaaw15T2GMMuw0hl85jUVhUt1V3T989t2ff2uIcuYghCZCHcbg4DxHyYWZl8dJz2zfc2LrEeGGX4dSPin1rmo5t0Z/aqT+1R/XTLs3p3bqz+wwX9tmuHnbd/Ml184T75onwnbPuK8f05w77dcrRsWd9E2+6B591PhxpfzBmbxnIXbULIJIXxdDzFqERsQI+Fk+IMqj4XCahmEksxkTpETGCxRxqMZ9ezKdj+cJoLhPFpWL5Qi4o4sJiDiSKhsQxoJgLSnigiA+JOHwmOpaI4mAAhMdLxetWld64cNSqKQ+6msJeTdirCTkbfaZaq+qORVtuM1Q6dFUufbXDWG03VjlNtU5TnctU7zbXu031blOdx1w7A7e51m2p81rqvOYar7nGa6nxW+sDVkXI0fiRQ1Nt11TZNVUObbVdU23TVlm1VVZNlVVTY9PW2rR1Nm2dXVfr0NfZdbV2XZ1DX+fQ19p0NXZ9nXPGSNArHAaFy6Rwmupd5gafTRl06YIuvVlde+nM0ZWl+SyOAdHREIeLgRAOoTiKYwiOoySJkQROEYQAgYnCopVt95/2Djzve/ri8dDLx0MvBwZfDo/9PD71fmr696npfz6f/v35i3cT/Y8mW22vWg0v20xTzYYRT+MTR12P7ma3+upjQ3mfsbzLUNN/r+v+w6FAR79S5yxd+sPCiKiF8+bOnz0r4vuvJDhv57rS2ttnHbpqv6XJb1P5bCqvVemxNHqsTR6L2m1WuU1NblPDTDbVZWpwmhROU4PDpLAb/3A19fUOo8JhUtiNCptRYTPU/9FPKuwfZul6m77Opq91GBUOY4Nj5hmDwm5Q2PX1dn29Q69wGhQOfYPT2OCxKj0WlV1bZ2m8c3bP2mQsko35PpmMXl+QsH1Zeiq5OAGcvSSed3xTweai1GWpok2lKVuWZhTGo0uksXtKJPtK4n7MZlbJwCtbiuoO/nB7U171tkL9oVW246t1+0odJ9f31Z5+Zix76ah57VG99qpfuZWvHPXPdGWD9Rc6y08o96+4tjL12oqUE6WJy9JlEd/PWjz7a+6CuZx5c7/5x38t/ObTuV99tvCrT5nY2fC8z7Gob47tWll/57xJVdns1rf7LW0BS5vf3OI3hT26kEsXdulDDm3gj9Ym6NQEneqgSxNy6cJuQ7PbFHYbm93GFo+p1WNq8RibvYZmr6HZZ2j2GFp9pq6gtc1vUituHd67JS8rHYXp6FhqEYeM5lMolYAzyTxYuH3XYbtOf3n7qvIDq/RntpvO7dKf22O7fNB7db//xpFQ2alA2VnvrVP2K4edlw+7rh733/7Je/2Y88LBQGPV6OjkyNS7gdHpnsGprkdjnX2TGldXUuEGhE6P5osjYqnFXIaPyQSSbEaWz8iLmMQiJqGAg8Qv4jLRkCgKFHEgKQcUx0LCWEjEhSV8NA7A4rlIHAeO4yNxACIFECkfiQNQKQ8VxcLiKECyKJbk8HGJJG7NqhWXL5yqry5rCdi6Wx0tbpXPpvDaGn1Whc/W4HcofXal364M2NUBhyZo1/ptSp+twWtReC0fmOyz1nstdR5zjcdSM6OE+W2KoKPpI6eh3mWsd5sa3KZGl7HBaWxwmRrdliaXpcltUXqtKp9N/W/47RqfXe23q/x2VcChDjo1QYcm6NAGnLqQS9fiN7X4zR6rsrr86p4dmzKTZTjI50RFc6M4GIiTCInDGI4QGELgKEniNEuLRGycUCgVCaVSabLW4OkfnJ7h8NORV09HXg2NvRmdfDv54tep6d8nXv0+/ur3qee/jj4eGmr3Pm+3vumwTAZVo57aPkv5Pc2NJ6ayh5aah12dD/pH2nqGvO2Pm3TuU+dugjDFieJELJg/b+6c2bO+XDhnlkxMHtq1uanyusvUGHBqvDblzDz8IXKgr3Ma6p0fdOZ6l0nhMjW4zA1Oc4Pz3/lVa5PH1uS1Kz02tWdm5HNo/A6Nz6nxOXR+py7g0gXc+qBbH3TrAy5dwKUL/nEa9hhavKZWn7nFa27zWdv8lrDHEPbofeb6U3vWiHjzqOhvU6nYTSVJK9OpTDoyCZmzVAac3bF0Y0FSkVyweUn6ymxZthBYkcDbVcSuTQJ3FUrWJ6FXN+Wbz23Tn9yoPLBKfXCl4chqw4GVjdtLTIfWdJUde9J4eURz86ny+qDqxqDm5qP6i23XDyv3rbq5Nv3m2oyy9dmX1udWXDpenJM+d9bnUXO+BSIWRM2e9f3nf/3us79y5sySQYuQ+Z/x53+2a31h+aXDTdVXjMo7ZvVdp6nO71AFHCqvpdFnaQrZVEGb0m9VzrweIZcm5FaF3apmj7bZYwi7ja1uU6tH3+o1tHmMLR5Di9fQFjDfa3F0hh1+p66u+uaOHdskkoToGGxxNBELSaKheA6SANMJpDCVpFL4ALNlx+Gu7ieG6qqag5saDm/Rn96rO7NTc2qH5cwu+4V99ktHzBeOmS4csVw87L1+MnznXPjOmeDN463a6tGh0fGXvz2dfN8/Ot0z+Lyrb7yj/1lZo0OcvgKm0mIAyWIeGwUI+bicEGfS8XmUrICSF7CJxWRcbhQsjUKk0ZCEg8RzkTguKuUiUj4mA4kEiEjkYXIeKuehch4WD+AyPirjY/FcVMLFJDxCxsXjAUEin5TzUAlCyhhR4rZtW/1u4/1WW8il8tuVTlONw1Tttiq81gavrdFrbfJaGj2mRrdJ4TTWOYw1TmO121TjMde4zTUuU7XDWOU0VXutdUFno8/W4DLVfuR3qv1Ord+pCTi0Mwg6dUGX3u/S+uwav1MbdOqCTt2/bwUc2qBTE3TOfGi1AYc65Na1B21Bt1FRc/vwvu0leZk0iQLcWH5sLAZCAJfHjeHCAEKgpIBgSJzGEBJHBTgqwFABgdOUQMRQIgJj9x841ff0+UwXPUPgobE3IxM/Tzz/5dnL3yan30+8eD/+/J/DU78/eTI62OEb92uGnfUD9ppH5qpe9c1H5sq+ltCTwcmevvGO3lFvS3+j2nXzTlNm1hJ+DMCNjpk3e8682XPmfvfdvO+/i46YH89Qq5YUnj1xyKJr6Aw7WnzGoFsTcKmDbu0M2UIefdhrDHtNzV5zi9/c8n/bQltbwNoatHSE7B/GuZC9I+TonGksQ46usKMz7Oj6A//uNtuC1ragtT1o6wzZO0P29qCtI2hv9hjDboPfrjQ13T6+6wdB1LfE4llZYrA0hVyaQmQxUWnEwg2Z7MltJcvSRQUycm1hckmqOJ3irE6B1qfDSyRR23OFG5KRi+sy7Oe3+6/v917eYzuzRX9kjfnoOvvxTYYDP+j3r7IdW+86tdl5aovzzFbLT1u0h9fVbC+5vSajfF26YmeJ9vDqm5vzr+zbeOfKWSB20aLZX/PmfQdFLYz4/svZn/2V5kfK4EVExBfzP/+P5bnyS8e2qWuvOU21JnW5qu6aWVvhMTcErKqwQ9Pi1DQ71SGHJuTUhFzaoFMdcCpDLlXYrQ279SGXLuTUBJ3KoLMx7NK0+kxtQZvPaVBUlx/atysjLZULYnMXAYtiKT4qA/EEIYCDAAAAIABJREFUkEwA8CScSiOEyRiTghJJXIDesn1fa+9gV8dD+43L9rP7zOf3O64e9N046rpyzH75iP3yMfeNU6G7F9uqL96vu9xbe7mz8mKXWTE+Pjox/a+R5/89OPm2f/RV7+CLjr6Jlgfjxy7XCpOWokwGB46PBEQxsBQgk3BRhkCaQ8flM/JCYXIpm1wCizIWQ5IYOI6DynhYAg+X8fEEAE8A8ASITAbJJIBI4hOJPFzGJxJ4WAIPk3PxeICIg/F4SJCAiTIwSQ4Rl0PJcgSSdIySrF23OugxNLt1AavSqquw6u46DVVeS53PpnAZa2y6Kpuuyq6vtuoqbfpKp6HKbapxGirtugqb7q5NX2E3VLrMNR5rnU1fadFWfuS2NDhNCqdR4TJ9qMAei9JjaXKZGmbaP6exwWlsdBoVTpPCYWpwGhUfbBiDwmNR+u1am0Fx7eLJlUsLxSwFcmO50dEIBEMADHJBhA9zozkQAKIoBsMYipAoTKAQicECAqNIghEIhAKSlbASCmdSU3JDzb1DY2+ejrwaHH09w+Hh8Tdjz95Pvvh16uWvky/eTTz/dWzq18GJn/v7nvaFXE/cDU+slf3a693K6/2twcHRF09Gph/2T3R0j/qb+5Rq1+Ub9Xv3n+XHQAgAcRZHRc5bEDFn3vzZc+d9PydizoKYRZEgl5csiz92YLfTqu695+/p9HS2ODpbnJ0tzq4W571WV1eLq6vZ1dXi7Gp23mt23Q+77ze7/mCpqyvk6go7O0OOzqC9M+joDNo7Q47OoK09MDMNmtoDlplRsNVvavEawh59s0ff4jW2eA3NHr3PqvKYmtzmBpP6jrHx5uFtq9CFX7Kc2UlkVLYEyBbxc0Tconh4R3HKgfW5JalMvoxYmSMrSRVl0pzVKUgBu2iZjLs9X7wlnbi8LsN1cXtr+dHOqpMdd08Er+1zn9/mOv2j+9QW58mN9hPrrMfWGg+u1O5fody3TLF7Sc2OQuXuEuuRFd4LP9rPbqrfXXJxU7Gq6nppUSaL8kRgjAjlI9zF87/8BwNGx4MLRbHfzf/sP/GYuYe3rqi6dlJbf8Oivus211m1lWZ1pVVd7dTXeUz1HlOD29TgNjd4LI1uc6PLpHBbGmY0are1yWtXBVwan0Nj1inu3Ly0fdvGtLRUBMYjImIXLOTHcmkQl6NMKsakYEwqwqShbCYhSsVFyTCbzMHjY1Hhxu17wvd6HwxOtNgc/uunArcO+8uOddec766/fL/+Sq/iRr/q9lNt2VPtzf7GSw/qLw84NBPjY2Nvfh+d/u+xF/8aHH/bN/qyd/B5e9+E/97wht3nhElLBdJcgEicoSgoSMZFmVRcrlBeyMgKhcklotQlgoQCLpHAheP5WBIfTwLIJIBIBPBEAE+EqVRIkAxRqRCVAlFJAJXMFyTziSRQkAQKEhAqBRdmMPEFdFwhE1/AxOfS0ixSkkqykqOH94XdxqBdaTdWO4zVbmO101Bl0941KW/bdHcdxkqnqcZrVfitDS5jjVVTbtWUOw3VbnOdx1ofdDUGnI0OY7VNX+kw1n5kUZWbVXfNygqLqsKqrrJqqq3aWpuuxqqpsqirrJoam67Wpqux62rshlqbvtamq3UY6vx2dcChNTZVnj26Pzc9BeLFcqKiID4IARDA46MICkMIzIMRPgZwIICPAACCwASB0wRGEShNYjRFMJRASNNiAqcZgpaJZTjGXr5aMTz+8+DY6+GxNyPjb0Ym3gyP/zw6+W7i+a9TL/85+fL3sefvR5+9HZ58Pzzxbnhw/FFH8IFb221u6Pa5AoE2b8v9+w+H+h4/63445mt+oNS6zl6tvlrWRFNSEEQgPsSPjF48e+7C2XMXzV0YuSBqwbxFEQsWR0fGxCxeJGbIQ/u220xNPR3eng5PR9jWHjK3B83tAXNHwNIWMLf5jW0+Y6vH2Oo1tHgNzV59s9fQ7NE3e/Rhty7k1oZcHxB0qgMOdcitCrk1IZcm6FQHHeqQQxNyqAM2ZcCmCtpVAbvSY6136Gp8piaXsc6qKzc03FhfmoEt+koKLmA4s1Op2EQ8slCGr0wX716evWNV+oocaYYILE5hC+SCHIazXA4lgt+uTSd3l8p35Aovb8hwX9rWVXn8YcO5fuXFhw3n7lceb725L3hpm/fsRtep9e7Tm2zH11mOrbEc+8F2Yq379IbgpR87b+9uu73fd2mb8ejyuqNrO7z6qrtXfyjJ+SE3dWV+lpTCFnz5Dyx6rijmezk0f9Gsf3z38Z+LU9iTu9Y2VVwyKsschhqHsc7+YQypt+qq7fpah1HhMjf+ewoL2LVBp67ZZ2oN2BxmzbWL59et/iFeIuPE8OcvjJq/mLs4BovmMzCRgDMppCiTEGeTkmxSlIELM3BxFibNQpkUkIjnIEKQTvhh8+5we3fPk/GBp8/COk3gztnWsjP3Ks8PqK4NGiqGdBUj+ooxY9UTbdn9hqu9lsaJ0dHnr38fn/7n6Ovfx1+8fzr+tn/kde/TF+39U5Zwf3rxVkpWTMfnQ1QyF00A8ESESaOkuUxcnlBWIEooEiWWMInFTFIRyqYDaAIsSIMEqQiVilCpEJkMC1IQJg1m01BhBspmIGw6IsyAmHSMzcSFmZgoAxFn4ZJsobxYJC9mpLkCcTYhziSlmbgwSZaQrFfXhJxNTmNNwK4K2Juchhq7ttKqqXAaaz22ere5LuRU+awNdl2Vy1jrMtS6TfU+W5Pf0RR0KT3WOq+9we9ocprqP7Jpquy6GruuxqGrcejrHPq6mdXGblODx9zgNTd6rU0+u8pnV/sd6oBT1eoztfosypqyAzs2ZSbFoTwOEBMD8/kQD8BgFAIBAODBIAjyIZCHIAAGcREEJEAAQ2ACQwUoTBAwRSAUgVIoTNK0REAKCZSUslKWlhYUrnrQPz48/vPwxM8jk29HJ9+OjL8dnXg78fzXZ9P/nJr+fXL6l/HpX5+9+mf/42cqraO+yajVWW7eqDh05MwP67Zv2LJn+46DR0+cV6itodZHjRrH6Ut3KxTm3MLlfAiFQBjhg0B0bPTCRYvmR8yfPX/293Pnz1sYEx0L8KDYqOioxYskImbnj+s0ivK2oKUtaAw6lSFHU8ihDDiVQZcq5FSFnKqgUxV0KQOuxqBLGXSpPsCpDn4IyqnDHk2zV9vi1TZ71DO3wi512KkK2JsCtsagQxmwNXktCpexxmOs8xjqPcY6l7FaXXW5JFVERH2DLf4SX/yVDF2UIohdmS5Zl5u0MS9ldW5cSSothRZkiqE0ip8jAgqlgIz/3dbC+KNrs3fki8+vTbNf2NJZcbS/6cJT7dVB3bWnmisDTed6q4/dLz/QWba37eaeluu7Wq7vbr+5t6tsf3f54d7qY711xzoqjoSv73ad36A9t6nNXt/V7L54bN+qNNneDavWLy3izv2aBaOZqG/T8YhFX/7XF3/6X9HffhyPxa4uTNm9cdm5IzvvXv1JU3dbU1+mrb9tUFU4TPUBlzbg1IZchmaPqdVn7grbu9u8DrPm5NFDmemZfB66eBE/MhKKikZj+RQXEnIRKUgmYmwGLs7CxdmEKJsQZeFMmkCUKRBlIcIMmEiCESmESgTizOVrdvrD3ff7xvuH3w70jQYb6gPXz4av//Sw7vKQvmrcWDuqrx7W3u1uuNVhaBx5/Hjs9W/Ppn+fevXPielfR16+G5x41z/0tvfpy67HLxTmVmn6KlpWTMXloWw6F03kE4kwk0qKspi4XKEsXygvZBOK6IRCVJTJxxNhMgWh0lAmA6XTEDoVoVJxNgNnM9CZb40oExNlYuIsRJiJspm4KEsQl4uJskhpnjCphE0spGU5mDiNkKaS0iyCTcMEkovnjre6NV5TvdfSaNdX2XXVXnO9x6xwGGrc5lqfrcFjqTNryu2Gap+9KeBQucz1Xmtj0KX22Zrc5vqwR9vqN4Rc2o+Cbn3IrQ+5dGG3PuTWBz36sMfQ7DW1eE1tPlOb39QWMLcFLR0he3eb+1GX36Fv2LN1g0iAA7Gx/NgYgMtFQBDi82E+D0cQgMfj87gIBEMAyuVCKCrAEZLPgTjRIARgBEYRGCXAGZaSiJg4kmAZWiIVyQmMEmCUVJwgZOUqrWP82fvB8Z+HJ9+NTLwbm3g3Nvlu7Pkvz6Z/f/H6n6/f/b/DE69sruDBQz+tXfPj1m37t24/sGHLrrWbdqxa9+PajTsyckolstS4pOyfTt9UGz1nLty5W2PYtvc4AOEYgkE8PsyDeLHAgnkR33/73YL5C6KiYrixAMhHIADh88CYGM7iRYsZAbF10w9qxZ3OkKXTb2pxa0KufzNT1+zRNnvUYY+yeSbp6laH3ZqwWxt268JubditCXs0zR5t0KkO2JUBu9JvVXotjR6zwmNReMz1HlOdQ19rarpraSq3qSqsqgqL8q6h/taFI9tZYEHsnI+jvvsrw5srx6NypOjGovSV6fGZNFSYQGeIQDFvbirFSSZiUyleJhGVAi/YsyL9yPqc/csSTq9OMZ7Z2H73cF/ThWHDjRHT7THLnXFz2Yj+xlP1paeqC09U5x4rz/Q3nu5vPDPQdPaJ+uJTzaW+xjP3q4+2VxwIl+3y3t7Taa/tCDnNTeUXNpccK01dKkRTBMCa4hwxd0GhMDrqyz9/9uf/+f3f/yP2+y8SaSgvQVyUEr88J2nLiuKjuzdfOX2grvxy7Z2LhqY7Aacq7NY1e0xtAZtBU3fy6GG5LGlxFD8ikh8ZA8dwCS7AcAEWQKUAJoPIZJROw4SZuCiLFGaRbBYpzCJEmXRcHinKRqgUmJBzIRFCJTJxeUVLN3oCXfceDj988uLp8Kv+7n5/U73lwjHH2X1d5edHVXeHmm7fr7vWaVCOPRmefP3b+Ovfn73678npf42//G34+fsnE2/7hl71Pn3R9eTlpQq9MGUpKysUSHJJcQ5Mp/PIZIRJI4SZtDSHkeUxCYW0vBCm02NhGUgkI1QaSqdjdDrGpKNMGkKnYnQ6SqchdBoqzMAkWZgkG5fk4JIcXJpLxOdS8Xk4m8kmFjMpSwSJRVRCHiFJFUhSBJJMWpSBEHFr16xqc+s9FoXDWGPTV3osjUGnptmlD9iaXMYaj6XWoi236O56bIqAR9Ps04c8Wq+1wWNtdJkVXquyxWts9RnbA5aPWvyGVr+x1Wdo9Rla/f+GqdVvbvObWn3GVq+xK2S7F3ZYNDUHd26SCUkgJhKIjYH5AMjnA3w+DEEQAEI8PgojCAQDPD4CoyCAcngQH0AAAMZQEsMoGMRRmEAgHAJQFCJZRkoJRAJCKBLGsbQYR0laIGKZ+B07D4+MvxkcfzM0+Xbk2fuxyXdjk2/Hnr+fevXPyRe/trQ/unK9at2GHTt3Hjhy6MShQyd27Dy4a+/RbbsOb9iyd8OWvTn5yxJSsgWihPyiH5Q6z5VbihvlyrNX7mI4S+ICBIAgHgyDGI8DxETFLF4UxeUAPA6IQDjAhWEI4/MhgA9zY/nc6BgaRzevXa6svdPms7T5Ta1efdilCtiUfqsqYFX5bSq/vclnb/RaG7y2Bq+t0Wtp8loa3dYGl0UxE8z0mJs85ia3qfGDTWVU2PU1Nl21TVtjUVdZ1FVOg8KuqzM03a28fjpTJpj7+Z8WfPlX3vyvxEiUDI/Nl5OrsuNSKI6EOy+d5Ar58xnO7GQiWgLOz6K4eYLIIim4f03+wTXZx1YnX1iTbDmzqavq5KOmS8OmsnFb5aSjetJZM+WsnbBVjpnvjJnLxsy3R4w3R4y3Ro23ho23hg03HqsuPqg/db/2+L3ao50NJwdadD1dfr9DqTm9tTJVWvrV57nzvt9XmJMuQIqkYOz3H3/8n//zqz//j4Vf/D1XxpzcvXnryqXF6cl47OIUMbWyKOOnQz/W3L5YffO8qvaqx1bvdWp/OnFEyEqiosGIKDiaT0bzSQ5E8WAhiMUjgkSESkbpFFKcLYjLIaTZlDRHIMrCmXSBOJuOzyXEWSiTjlDJACrlIRKcSaEkOTklaxy+9nsPhx4OPnsy/rqje9Drbg27/B1e332vv9PubLNZW30BX/ies7l3YPTV87f//fzNfz+b/tf4y9+Hnr8bmHj1aPh5z+DLtv7n24/fYJJKmQ8czsXFOfBMURVlUpIcNqGQSSyA2XQOKgOIJJhKRZl0jM3A2AyESQOZVD6VDNGpKJuOCDMQcSYuzSLicgXx+QJZgUBewCQVkXE5AnGOKKmESSqhk4opeR4pSqPEaQJJBiVOw6iEhIQkt0nhtSps+mqnsc5nUwadurDT0OI2+KxNVk2FSX3HYaz12ppCbm2z19AetASdaruh2mGs8dmawm5t2K1t95s/8jkaAraGoK0hYG/yO5r89ia/rdFvbfDbGwMOZYvX0OYzq2vL9m9bL2NJbmQEFBuD8PkghwvxIYAH8Pl8EARBAOTzeAgMg3wA5AMYgvEBiMuHQQiLieFER8UCfAQCUBKjWFrMUKIZOVoilpMES+C0RBRPkSyOUSwrTUnNCbf2jk69G3r28+jU+9HJd2OT7yZf/jY08ba9e3D7nhNFS9YtX7Vp69Y9+/YcOn789IEDJ44cO7dr74ltu45u3nYgM7c0MSWbZKSHjl1wBx/Wq90Xb9XdrtZJ49NInMIAFOSCEIiBIAIAYGw0l8+DYRADeQgMYnwuBAIonwejEIEAGJ8DRi6MoDBk68Y15dfPK6tvBuwaj7nRZVC4TUqPSeWxKr22Jo9N6bEqPTal16aasZe8drXPoflgKbl0Ibeh2WNq9pmbvaawWx90an12pd+umhH53eZGxd3Ly/ISFn79l3mf/WfM959hUbOF/Ihkmpcbh6YxXDJ6Fhn1tTT2e2zBF3Ts7BQ8mo3+JpOMWpuE/JDObl2WfXhd/qVN2Xe35TrPb3vYeHFAc23YdGfKXffS1/TCp3wZUL/wq565Fc/cdZPOmmfOmklH1TN71YSjatRcPqi71q+62Nt45pHq7CPD5ccthoftwe6wx7F7Y3VM7M45szd/+mV9cuaZtWuyGQCa89k3//Wfn/zpf3z5l/+NLv5+TVH6vi0bzh4+sjQve8eGH25dOLN7y5orp47fOnfq3NHdd2+cPXPqKEUJF0ejMXwmFhJyEBEXE4FkPEQkIFQKxqThogxCkkXJ8sj4HEKaI5Dk4EyGQJhFSXMFcTmEJAulU0FcxkPEsaAIJhNJcXb+sg02b3vHg/HewZd61729J6pzVvy066zuZJn7WJnj8C3n6bvhC1UtF6p9B883lNU5uwamnr/9/yZf/3Ns+rfBqff9Y28eDr3oHZoOdI+XbjxCJ5YI5UV0XD4pzaPjCylZgSAujxBnCyQ5gvh8kE2LwWQgkwqz6TCThgkzUDYdZdNhJg2gU0A2DWRScVEmLs3GpdmC+DyBLJ9OKKQSC6nEIjalBJNk0bJ8NrmETS5hkorYxEJamoUL00hJBhOXhguTCUpcdedC0NVk1VY5jfVemzLg0LS49e0+U7Nba9NWWjUVXmuj364KubRtftO9Zlt70Gg3VNsN1QFnk8/eGHSp2gPGj2Y2K3DO7B5iqHIYq12Gap+xJmhTtHg0mvqyHZtWS2gciI6EOLEgj4sAAAyAABcA+RDIh/g8AIJgPgByuDwYQUEAggCIwEgQgPl8GEFxLofHieZAAMaNBWOjeTCIiYVxDC3GUAHLSFlGimMUTYnEongcoyiBUCJJuHGrauLFL0OTb0cm3409ez8x9evDgWet9wf7R167Qt0r1+/MK169eu2P23fuPX7s9MEDx06durz/0Nnd+09t3nYgK29pclqeUJJQVq1s7hx2Bh5evdtUVmvMK1yJowIUREAuCAIIBGEwhAJ8hBMLICDO5yAQH+PzYBjCAT4EQzgE4ghMggAK8HicmEgM4oso8tCe7WGvuS04YzVZW/22Vr+11W9tC1jbAra2gK0taGsL2v59pcVvafGbW/2WD48Frc0eY8Ch9tmUPpvSb1UGbMq7l4/lJdFR3/yFM/sf6KKv4IWf0zHfxUERKQKOHFnMxn4PzfmYjPhCEP01tvCLZDQyjjNHFPFlIRWzp1j6Y2HCxpKM/atyrm7JUx9e2VJ2pF99dchUNmItf+apmw4op8O61y2GVy2GlyHti6DyZaBxOtD00t/wwqeYcteN2iqGDLee6q8PaK88Nlx5ar31tM12P+x94rW3F2S7MfAUN/rgf32imBXp2rnv6MYVyOxP5n/616/++qdP//L/gAu/2bl+iarmTkNlVWlB7oVTJ1R1dZdO/bRvy6bzRw5oaiqsWrVRpz9z9jIjSuIjIj4mAXApTMlRKhljMnBhJi7KxMVZAlkeJc8XyPLI+FwqLpdgMwXiLIE0B5dmIkwKRCbyUWkkV7CYQ2NsGhWXt2HnUXfwXuf90UZTc1z+dp5sO5xySlRwJXllWca62sKtjct2GdYcMB2+4qjW9x65bFm6+WJZvevJ5LvR6V+eTv78eOzNo6HpnsFX5uCjjNJtTGIpKyukZfm0rJCRFVOyQiahSCgvYuILcEkOIsqE2XRImAEyaRCTDrMZmDATE2aiTBrEpsHCdIRJI8XZhDSbjM8VyAooeQGTVMwmFbMppUxyMSzKEKWUiFJK2eQSYXKxKLmIleWibAbGJlOSVEKcBpPSfXt/9DubrLoKh7HGbVF4rIqAQ9nq1bZ41HZdhU1712Ou9ZjrvBZFyKls9euafVq7odqqq3SZ65ymGpe5xmdXfOTUV7r1VV5DtddYPRO29lsb2t1aq7Li2N7NIhLkRC7kRkcBHB4KQhAfQCAYBiGQD0EADIMICEAIgoEQHMvhISgOQSgEwARCwCAK8hGSpGEARgCIEYgQEEdhAoUJAcnOMJbAaYlIRhIMipBCoZRlpQKSFTKStWu29A1Mjjx7Nzz5bmj8bWvXU7OrLdDR3/ZgpPvJC401uH7bweIV61et23Lg4PFDB4+fPn352IlL+w6e3rL9YG7hCnlSdnJ6vsnV3NY97gz3NxgCt6oMm7cewDEagVA+FwR4CAigMIgTOI1jFAxgCEjwuTAM4TwuBMMol8dH4A86HAgiAB/g8QBuLADygJ1bN7YErS1Bc0vA0ua3tflsbT5rq8/S6rW0eD/kB8NeU7PP1Owzhdz64B8RpWavKeTSu82NM6ssXCaF39Jw7uCPMjyaN/tjLOJLMvJrfNEXdMzXYt73idhiKbAAnvc5//uP+d/8jZz3uZA3J4WMSYidLfzm7+kLZ21MIK7sXnFkQ9HqLNmuJWm3dy+1X9rZXX/usfH2mKt6wlE16a59EVS+bjW8aTO+bjO+atG9atG9atG+bta+btZMB9VTnvoxe+Wo5e6IuWzQcGvYfGvEWTl0397T4RkKujuz8700cxlHKv82y/TX7xp5pOGnw8LY2bM//dPsT/7xzd//z4Kv/lacHmdW1ZZfu/zDstKWoN/vdjfWVl09d+LUod3Vt67YDNpwwDv49HFNrUISlwzjYpiMx9lkUpghEGYT4ixCmk3G5dAJBUxiIZNYSMnyWHmBQJKDsRmIMAMVpWFMCojLIzmCBZFoLCgSSLOp+IITF8tcwS6Hr8vguXe+ysmJ28CX7RPnX0pfXVO41bBst2HVfv2ha75yVefO02px3pGi9efrTa3BewO9g8+eTL7rH37zYPBVz9CbWkOzNGM1nVDCxBcy8gJaViCUFVPxBZSsQCgvYuVFTEIRm1jMJhQJ4vNRcRbApEFMOirKIoTZKJ0G0akwk4azGYQoExdlEnG5AnkBm1QiTCkVpy6Jy1hBJxQScbmS9KWi1CVscokwqUSYXMwmFpJxuTibQkvSCHEGJJAXFuXb9FVW3V2z5o5NX2nTV1g15Q5Dhcdc4zBU2LR3rJo7tg856gqXucZtqXWaah3GGoexxmGsshsqbfqKj2zacqf2rktb4dJVOg3VHlOtz1h/8fhemVAQuWBuxLw5C+fNjY2MAjlcBIQAHh+BYQSC+Vw+AqEojCEQSmACGEJ5PJAgaRQlYAilBQyGkghCMqwEhVEMwlhagqOURBQvIFkUFYiEcTQlwlABTYmErBTDKYJkJBI5RbICnE6UpZnN/vGp949HXvX0T3X0jt7rm7zfP9n1aPxe/9TA6FtPy6Nte08UL1+/ecuuA/uP/vTThWPHzx4+fm7HnmOlyzfGJWYuX/1jqOtx+4MxZ0u/xftAqQ8cPXmJYaQYTEA8iMeBAC6CgDiOCgQkS2AUhpB8LgSBGJ8HwzAG8CEEJiAQRRES4CMQhPP4IAigCIgjAL++8npn2NrmMzd7DDNZF79d7bdrgk5di9fUFrC0+k1Bp9ZnVXqsM6q+MuTShV06l7Herqt16Grt2hq3UXFw62runM8Wf/lnYPbH8NxPkHmfChZ/yXK/F/HnCTlzud99zPn2H8CcT6B5n2Uy4PJUUSoYIf30zzmf/m1lzIK9BQnn9649sKZgRQr7Y768bP+acNVPj7TXBu1V4x7FM49iyq2YDqrftJh+brO8bTe/aTO97TC/bTf/3G5+3WKcDuueexXjjqoxW+WYpXzYVDZqLR911Qx3OHqC5hGfoy0tVzM38uLCxc2zo7q/jHT9bW5jYkIBC8Z+8+mcT/+28PO/zf3kz1jU3P2bVi3PTSm7fOFRT293V6fVqLKZdBad+uq5U8q6Kr/Tdq+tuben++Ch4wguwZkkXJgikGQIJFmEJIuciTTK8tkPtCmkZAVsQgHKpsNsGsKm8ZC4WL4wIhqNiER5iISOzxUmld6u0zlC3RZ/b+vDic6BFwfP1aHx65nMYxk/3F22y7DmoO3wjearDZ2rdt2R5OzfeUrZ0T899PyXnsdj7b1DXX1TPU9fdT+d7h7++VKViU5cSstLhPIiRl5Ay/JZWSEjL6QTCmfqMJNYxCQVi5JKhEmlbFIJKcsnpLkIk4Ey6cgfdRgTZgokOaQ0WyDPZ1NK2JRSUeqSuPTl8sxVlDSPlhfLwXPrAAAgAElEQVSK05aIUpcwScUzoBILqYRCgTCVYBMJaSYqTE5ITFPX3fLaFC5LvdtS5zbXukw1LmONx1znsdS7zbUuY7XTUOMy1rpNM6sO6/22Rr+t0WOun1lv7DbXfmTR3LWpK+yaSru2yqGv9Zgb92xaBUYvio2OhkEocnFUVGRUxPwFnMgoFIIhgI8iMIagIB8kCQGOkTCAUiSLIiQEYgwrwXEahUmRUEqQDIZTEokMhXECo2hKjKEChhaLhHEoQgoIRiyKR1ESQ0iJKF5ACRFUQDNisSieIlmKEJ08fnFo9PWT0TdPx949GXs3MPJmYOR1//DrB0+nHzyZHhh95wr2bN5xZNmKjbt2Hjx29NSxY6ePHD+7Z/9Pq9bukMozduw50dYz3No97Ag/coUHWrpGyiqVEmkSiVEogHBjAYALIwCOYwICp0mcngmfAHwEBDEeF0JgAuAjGCoAAQyBCAjEIBAB+AjER3nRMTs2r+sKOVrdpoBD7bU1+GyNfkdTwKH+wx/W/ZHBbvLZ1CG3LuzVBx0al0lh19W4TPUec4Pfpjp3bC8NcbLkkow4Rk4jMoInJ3lCcDF/3mdIxNfAvK8Wf/2PBV/8ZdHXf4EWfp5ExsqBheKv/p79X39a9fmne0TY7oLETXmJqzOkxRJkfaqw5vjWLu31PsONQXvVpLth2q9+5de8CWrftJredTneddjeddjfddrfd9nfddpft5pfhLRT3roJR+WY7e6IuXzEcGfYWDbsqB4Pmvrsqmd+W2dqTuU/vrk5a+6DbxaPfBE1/DlHHcFZz0BUxLdRsz+f99nfFn3+d2DuLDnGXZmTaG2q725t6e5oCfrszcFAZ0ub3WgwaZUd4WBXa9uDnp5goLmwaCVCyEhxOiFOJ6UZVFw2Lctj5YWMvICVF7GyQkZWQMsKaFk+zKaDdDIXl8cAoliecFEMtigGhQi5UF4Yl7a80ezzd/YH7o20P5zqfDTV3DNRuOYombQzdVV5yS7dlpOum+qBVftqqMydJ28a+sbeDz375eHTZ4Pjr5+Ovel5/Lzt4XDH44n7wz/vPXVHEF/EyEtEiSXCpCImsVAQn88kFAmTikWJRYysgJIX0PJCYWLxTFRLmFLKJpcgbAZCpUFUCsSmYeIsQppNxeUK4vMoecEMgSVpy6Rpy2TpK+i4fGFyqTB1KZtcSicWM4nFbFIJnVREJxdT0gxYIMMl6bgkTSxNqbtzudWrDbo1YZc65FSHncqQUxl0KAOOpoCjMWBvmkHQ3hhwNAUdTQFbg9+q8FrqPKZaj6nabaz8KODShJzakEMbculaA5ayG+cxgANyYiE+n8cDeDyAy+MtjoyMiY7l8wGAD+Aogc8UW1pIEDQEYTQlwjEKgQmaERMEjcECkTgeJWkYJsSieAKlCJyRShMJgsZQUiKKFxAMCpMMI6YZMYoKKIFQLI5HMQGGU3HxiWJRPE2K8nNL7/cMDk28HRj7uW/41aPBFz2Pn3UPPO/qe9bWO9baM9rz5KXR0bZmw+5Vqzft3XPo2NFTx0+c33/wzKYtBySyjJNnrnX0DrXcH7L6us2e+y3dYzprSCpLRxESh3E+F+RxIYAHowiJY9SHUowKAD4KQwSfC2GogM9DSIIF+RiOCEAejCECPg8BARiFoNREecBtDDg0HltT0KmZsZTaA6aOoCXg0nitSre5MeDQhN3GkEvf6jOHvUaPtcljbXSbG5ymOq+9yaiuuXHpnF6taW9td7tcapWqpqqiqvz25XOnc5Ml8KJvOXO+mPPJnyK/+1yExBKxc6GFXxUx8KYF84/8+eNzsVGbBJxSMZxP83OFcCYWsykOrTu+tceleGIqG3HXTrgaX/l000H9dLPhTZvlbZfjbaf9XZf9XZfjfZf9bYfldYvuVUg97W8asVcMGm+NGMuGjHfGdbeelv30RNfYY9aMBZ0tyXmVn8+9/MU3fZ8tePZ19OjHsdr5/GVwpIwzJ/r7T6LmfLXgs7/yZn8hBSOvnTxYdf2ivrG2PeB2mnVt4UBv9/3WllBXe8uDnvu993v6Hj4cGnxqs7lS0gpwOpUQZQjiMun4PFpWQMsKaXkhLS9kE4vo+DxSnAkLUiBBMkAlcvF4DiyN4TILo9AIDo7QKaysOCl7tT3Y1dw95O8avP9kqqtvvG/k9R2FB0/YLF9yffk+/YXqjv2X7KK8w4cvq9sHph6MvOp9+nxg9NXT8TdjL34ZnHjbPTDZ2T/ZPvBy+eZjVHyBMKFUmFjMJhWxySVUYhGTUMTKC1lZASsvoOT5TEKhMKFINMPh1CVEfB6PSIaoVEiQAtOpuCiTkuYw8fmsrJCVF4mSS8WpS0UpS8QpS0RJJXRcviRtGZO6jE4qZZOXsIklbGIxk1hMJRYJ5LkonQzRSagohZUm3r1xNmRv8FoVPlO9z1DrNda4TdUuY7XbUOUyVDr1FQ7dXYfurkNbblPdsSlvmxtvmhtvmhtvGOqv6usua2oufBTy6MIuXcihCbl0Xru2JD+DH7MYBfgwH+DF8hEEj+VwQQiCADg2hsfhAjgmwHEBDKIMIyEFLIKSNCUiCQaBCYaV4ASNIaSQleAEDSMEw0gQhMBQAUWJhUIpipIkwUhFchylcZRiWSlJMDhGMayEFUpxgqYpUYI8RcRIcZypb9CPPHs3MPb68eir/qGXvU+e3e+f6Oqb7Hw43tozcq9v8vHY24o6w4rVP27evOvQwROHj5zZuefIzt1HklJzb5bX3Xs00nx/0OzpMjg7A52DVm9nUmo+ApMkJgB4EJ8HzzTPM4oahgpwjAL4yIx+jkA4CGAQiEMgDgEYDGIwiPO4KMCHQQCSCoVWfUPIrfPZ1T6bKuzWtXgNbX5TwKF2WRr9TnXAqfbamoJObYvXEPZoPZYGr7Wp2WMIe4xui9Ln1LeFvf29PeOj432P+u53d/c+ePDw0YP79+71dHe7HfYkMc2f9zV/9ufR33xyYOtap1Gzc8tmxf6D3UkF7XN55xfOzYv6Ng2KkPPnJ/DmJ8bM2UFEu7auGqsr79+44fmBfdMVV6et9dMh3XSb6V2n412n812X690919t7znf3nO867W/bzO/Chp8D2me+hlH73VHDrYna81Pb1z+Ol01X3R7UNb5wGXoTc83fx/702df3P13wZjav8xtgz6KYVJyTL0SB7z/lz/+GM39W7DefSrgRt88edplV1y6cKbt0TlNT1hX2Pe57cP9+14Oe+0+fDPT2dD/s7X3yeGBoaOjWrUpKmEqKMoTyPEaeT8sLKHkhnVBExedjwgyYTuVicpBIwoUZEJ3Mw+JjAGFkDLkwEoniCwTiTKG8uHjF9vC9gfYHw809I72Dz3seT/QMPLvf/yJ/1Qlp3k/bz7kuK1oSi49uO65offSiZ+h539jPA6Ovn46/GXn2bmL6t4GR6afjbx4OTTf3jKcVbmaTioXJS9mkEiahSCAvYpJLmcRiRl5Ixefj4mxMnEXLCkTyYmFiMZNYJEwphYQZfCoVZNJAOgVm08i4HEF8LptQLE4uFSaViFOXitOWitOWilOXsonFdHy+NG25MHUZm7xElLyUTSyh5YUCWQEhy8ckWaQoE2VTETZJIk8qv3HKrrplbrxhbrhhUlw3Km4YGq4bZ36wVH9NV3tFU31JXXVRU3NJXXlBVXFeXXF+5qCp/MN/GD9y2xq91gaftSHs1l04dRgGYhCAg8MgCiIgD8YQksflC0gKAhAuF+YDKEEwJMnCMMGwUlLAwigpoEQEwcAwLhTFYTiFISRLS0iCQVBSKI6DEQKGcRQmhaI4gUCIIgJGIGYpCQYLBAQrFsUTBI0TtEQqp2kxSTASYXy8NAFByK3b902+/HXsxa9jz38defZucOLnJ2NvHo++7h+ZfvD0effAsyfjP/c8fr7v8Pl1G3ds27avdOkPS5evPXToxNLla6vqNH2DU63dwyZ3p9HV2Xx/xNfyML94NYpQJE4BPBjgIwAPRiAMgTEcJXFUQGAUjwtxYgEYxAAejEAEwENRhAL4CAoTfB7M52E8LgiCSJxI4rKo2wPWVr8l6NT57epWnyHo1LhMjT6HpsVvbg2YQ269364KuTReW4PXqgi5NC1+S4vf3h72Dj55NDk++vTJ04GBxw8fPnz46OGjgf6+/v5Hj/r7+gYePurfs2PbD4WZROTsyFn/iJ33zaHd2xobFLc2bGpciNydtWDJN5/GL/xMuPhzNmoWOefTdP78mzImAJPPzp1/tnX/JMBMxydM5edOb1r35qejbypvvtfU/mJW/mJT/2JTv7c2/WJSvFXXTFfdfHnp1MuDe5+vXzNekD8pkb3lk28J8c91FX0W3ajD2huX/XgefPOvX9T+ny8ffsu/FgNn4HAqheZKMBFvfux3n8XOnxXzzSe8bz9ZV5TaEbTeawlcOXXixM4NIZu+t6vjYU/3g97uyYmxwcGn9zo7nz7pf/K4r7Pz3vqNO2lROhuXR8nyKHkBlVBEyQshOhUUJENkMh9PxJh0XJgBkomxsCSaRy+OJiKiEA5I09JsUULxhu1Hu/tHHw5O3R+Y6n48+ejp1IP+Z/1D04fP1GQu/+mn8paNhxoylh9zdw6NPP/X8NT7kZe/Dk6+fTr+evzFL2NT75+MvRqc/Hn0xa++1gFp2nI2pZROWipMWSJMKmETlzDJS9ikUjaplE0sIaT5MJsFM5m4MIuU5jKJRQJ5AZ9OhYWZEJMOMqmIKIOIyyHictjEIjaxhE0qFaUukaQvk6QvE6aU0vJCJqFIkrpMlLxUmFQqTCplEooIaS4mygLoNB6VjDDpGJuBsmm0WL5/92azssxYf81Qd01fe107s7Ni/Q193XVN7XV1zbWmqsuNFRcbyy803jmvuH1GUXZmZhfkhjvnGu6cb7hz/iOHsc5pqnGb61zmhoykeJAbg4J8HEEgPjQTyYABmCJpGMJwnEFxhiBYAS1CUAErjBNQQgQXMEKpgGQRhBCK4kgBiyEkQ0sEpBBGCFYUh6AECKIoTBA4LRTGETiNo7REKKMIIYkxImEcw0ownKIZsUQiJ3CaJtmE+CQhI01MyurpG5l6/a+J6d8mpn+bePnb2Itfx178MvL8/ZOxNz2Pp/pHXo+++NfdWsOO3Ud37T26beeBnbsP7t59YMWKNar/n623io7rzNZ2c3du9j/Ov7O7d/fudDqcdNuxBUWLmWvVwgKxJZXAEHTQzJyYSZIpMUkyyhZasmSQSZYZZDFLJShVlchOOnHOhdK9b84a8+IbdVF3z3jnN+c753f+Qs/A2OOmvqprj0pr7t591lv/uOPjzxY5HBiOUjYLYLUANgsAAQgKYxAAgw4EQymbFZw5I9ZhgywxdhjErRYQRSibFYJAzGoFAAcWE22HQJRAsEsVRVPj7/duVF2vPl9bVVRTduJq5dmbl0vvXK+8d7P6/s2am5dKL5WfqiktvF515taVklvXKu/cqu3pah8cDPT19XV19ba3tbe1tra3t7e1tbW1dbS3d7a3d3Z3de3evvXciSPHD+zmUOvbf/o/b//3fyToUoYhsH95VfrLH+g3/4S+99/w+6+i7/0P9sars/Hoq1992hpN9c37ZPjY4ZDT/AWkf0HpCYAII3yI0cIuX8SIj5gJYTNhxPCFVHfIaQzR8hDMhmzkmJV4YcF/sWC/gXSEkgYPHeyouzhYXvI0hun7w4dP//SPnf/Pnz/9z9cMa6wp8RoKmKRVdkzDp7/94Rv//cH//N+oN//I2/+xd8PiJ3W11aVFu9ctPLRj46WKks7W5vaW5t6err6+nmdPnzY3NrQ0Pu1obysurnC6Eig+nnalkEoK5ZqFCPEO0kBoD0yZMO1BGS9Ce6yIK9rBz4glP4zCps0ErSDLuVJE3b/q+72NHYG27pGm7pEnrX0tnUPtXSNt3cM5h0uXfX98x/F695x9sxflNfeH+4Z/6Qv+1Bd63t4f6eiPBIafd/aGOvtCXQORQPjnwqIrrOZnzQzayGR0P6f7BSOb1vy05qdVP62kM6qfVtIJZwpCezE+gTP8EB9no0yIiwMZL8h6YN6HivGEM5nV0lk9g9EzODOLd2exhp/W0zEpkdP9gpnFG5m0kjoFMMrFQ5QnFlOjUFcsplowDWC8MK0RFLNmxcKyM4fPF+47V7CvqPDA+ROHyk4eKj15qPjkodLTP5ac+qH45KFzx/edy993vmD/+YJ9xQX7S08cLDt5qPzUDxWnf3zlatWpa9Wnb185f+poLgpYAZsNcNhhCHTY7AiEW2MdCIwhEAaBGMfJCErhGE0QHAwRDCMSJAejJEXzBM7AEM5xTprmYQinKQFDaYcDoWgeQXEAhO12AHDALC1wrITA5JTBA0NpAqOdkkqSLIbRLCOyjEhgNMdKisvEMO5Ywbmh8E/9Iy/6R37qG37RO/S8Z2iie2C8rTfyqDnQ0DHSEXi+//DZj+cv/mbhqtXrtmzeunvJ4hVz5n6Su//H3sHxpo5gbX1TWc2dh839j1sHV67dZrVCJM4ADsRug2wWAHQgU6Vphx3GMdphhwE7bLMAdhsEApjVAkIgYbWAEIjZrIDdhsycEUvgdGxUzOn8Qw9u1dy7efFhXc3d65VXLpypLj1xvfp83dWyO9er7t2sfnT7yv0b1ZcrzlSXnrh+sejm1bIbV6s621sHBwb7+/t7e/u6u3u7urq6u7q6O7u6u3p6unu7uno6O7sHA4GayooNa1f0d7eVnTshk47oN/9r5ht/nP7WH2a8+4eZb74a89dXLa+/Cr37P5Y3/kt77w/rRKj10L4WWOu20j+VFgeXrRu1CL/C/G+48CvG/4pyv+Lsrwj7K8z+AjEvYeZXiP4N4n4DmF9h6jeU/Q3jf0OZXxHyn3YsIhmjF8sDT6/3bvqu/zVL53990D8D3f6eBXrz3ej3PoBiooFp70lwlAzNoKLes7372vt/+c9pb/43Gf3OHDdfceKH/AN79m5afnzfjr1bN12tKm9vetrZ2tzb0/2s4VlLY2Nna0tne8uTJw3zv1iMUQYtJzNqKimnwJzPQRowZSKMG2W9COWGMN0Gy9EOfoaF+jAKnRYF2VGJU1IlM3PPwcLW7qHOnlB7b6ihtbete6irL9wZiKzffmThukMHzz2J/zzf98nOu60DgdA/+0Mv+kM/dQyMdg9N9AyOt3ePdPWFuwdH+0M/bdp1lNMzeTOLM7MZ3c9oabyRxel+VvMzqp9R/bTip5V0TvNTUjKtpPLuTAfjsVMmxPpg1guxHkSIw52JlGsWb2RwZhZnZoneOZyZRWlplJqKiAmc4RfNLEHzU3LKvxlGGB/CxYGc104ZFkKPwXSAMgHcRVL83l1br1Sdq6k4UVN+6lLF2UsVZy5fOHO54syVyrNXLpypKTt5sbjgUumJS6Unq4sLq4sLLpUW1pTkXyrJry7Of+VGzblbl87eqS3es2U1bLMCNhB0ACDkiLXEOhxQdJQVQTAQgBGEckoq/vsAMIEiJMtIFC2gBMNyEkWwKEzwnETTAoqQNC1iOAMBGEPzGIaDEGJ3gAAAYQgh8E4cpzGU4jknTfEIQrC0IAquqX+WBBdFMDhGS4JKUeKn8xd09Ix09o+294229kZaeyOtPaGW7mBTZ/BBY/+DpsHGrtCOvUdnz/368y+XLlu1acOmHYsXr5wz55PvN+/o6gs1dQ7fvN9aWn37UXN/U1c479DJ6FiAIXkYwh1TbSQHAkM4hlIQiBE4Y7NBIIRZrQAAoHY7AjhQEMAABwo6YJvVbrfBUTOtMIR/8N4H275b9fB2zf266sd3rjy6XXPt4tlL5SdvXS69XVtxu7bs7vULD+uqH92uuV59/vKFU9drimprip89uT8aDgeHQ4ODQ4ODA/39fX19fX39fX19fYG+/v5Af39goD8wODQ4PBgIlJ0/e+Tgvqf3b58+nOvCLPb3/2J/5zXLW69Nf/0Pf//zf1j+9l+xr71K/OX/rv7jn8r+Htu9Zdtw2ucjr9uGPv/6p+qKIcr909+hl1b8JSG8xPmXFPcryv8KsS8R7jeU/wXhfkH5n1HuZ5R5CTEvAeYXhPkVJn6xYGGEGyrJH7hW06Wm/PQedOu9mTsALB5neFZkMQKHQcgaLSAOlXDIWBQZ8960v/5h2ut/dHzwmoey5G1YXJCz/eDu72sri8vPFO7dvOH+9SvtjU/7unsaGxtbGps7W1qHBwLtbW379x8hWYOVkznXLFZJxYV4B6HDlIEyboT1wqQJoJoFlGIAYaaNnhaNfBiNALgiaBlq3Nz8sxc6eoZ7+sY6uoONrT2dvSNdgVB7/+ji9fvnL8374fxTz5cnqJStpy4+CYz+0j/yc1/wRefgWG9wsqMv0tkX6Q5EeofHW/pGPlu6mdUzRTNbNGdzWjpnpLNaOqumsVo6b2Rwup/VMqbSYFpJZfV0zJlko0yQ8cKMD+PiMD4O4+MIKZFWUjk9U3DPFr1zeXc2o2fQWjrhSkGFBN7I4HW/oPk5LZ1R0zApCRUSSDGJllMoZwouJiC8D6DdIGXAlAfEnPFxCdUXiuquFt+oKb5RU3qtpvha9fnayqKrlWcvV5yqKSmoKc6vOX+8uuho5ZnDFacOVZw6UH5yX9mJ3LKTea9cv3j2Tm1x3eVzqxZ9AdvtCABjMAqDgM1uh0DYbgMoisUwkmEFUVQIjGYoHoUJGMI4zknRAorRLCvRBIcjFM85KYpDEIJiRBSnIRBjaQGFCRCECYqxO0DQAVMEK/IuDKNxnBYEF4EzBEZLokJTPAwTFDllwKRpSpAkXXK6r9963NkXbukMPusYetoaeNY+2NQ+9Kx96EFT4G5D/+OWoZz9BQsXr1uyfNOa9TvWrNuyYf3mj+d9vmLF2vbuoWftQ3UP20su1t1r6GnpDpdUXrPaEIbkEQghYAJ2YBCMICCKwiQI4ATB2uyQ3QoCdtjhQKxWEIKm0mnSbgUcdtAaC0RH2Rx2+O033v50rv/ujcq6q2V3rpXfu1F5rbroauXpaxeLrlWfu37p7JTjv762/EbNuasXz1y5eLbuRk0oOBgOhSKRseHhYCg0MjQ4EAgEAgMDAwNTh0BgcGBgcGhoaGQkOBIeCd69ffPIwbzNa1dkJXkI+3Tru69Pf/1P0197ddrr/+/MN/5r5l9ejfvbW1V/ndn+nmNk797I9l2haVgQEge/2zSxcfOYlfw1CvnFQb6EmZck/yvBvcS5XzH2Jc7/Rku/MtI/aeFnnHsJsi8B5iXCvUSYf9rxoDd5+PrF1vWb+z5A79voRVaHRrCKU1Fk1ZRVieNYBHNiuEIgLixGAj+0vPU/0177Q/Tbfyai304S4ZM5W+5cq66/ce3JvdvH9+85fXh/65MH/d09jc8a21taO1tbhwOB3q7u6qorip7Eysm8ksYqqaSU6CB0iDannIwgYQCYboXlGECYYSH/PhOaEYsjrJvTMzwpn5XV3OzoCfb0jba0DTS193X0hTr6Rpq6gl+tyPloYe7R8sbMVRVIyp61+6o7hn/qH/m1N/Sia2i8e3CstSfUMzDWOxDpH56429Cd8vFS1sgSzExez+Q0v+DOZNU0VkmlldR/Y8zpGazm5wy/4MmCuDiAdiNcHMbHE3wCzsdRziTKlcJq6ZyeIXrmiJ65vJnN6hmUmoY7k1E+QfRkiZ5sXs9gtXRKSaVcsyg5hVPSWFcqLafRcgrtSiGdiaScgAsJEK0hhLBxzcraihPV549UFh2tOHuk7MyhkhP7Swr3lRTkFR/PKTm2t/jonnOHdxcd3lV0eFfR4R3njuw8f3RH8bGdr1SfP3r7StGVCyc+yUpDHAAOIyiEwg4IgVASozAIFQQXgdOiIAuijOOMU9IInLbbQJaVKVrEUIplJJoSUJjkGImiOATFKUbACAYEEIYUcZRxOCCS5gAIddhBDKYETqYZAcYIkuAYkicwmiRYgZcxjEZQiuNdNCNQJCtwMk068/KO9/SPtnQON3YMPm0NNLQONLYPPWsffNDUf+9Z4HHz0O7c4ytXb129dsfK1Vs3fbdr1Yq1X87/etHilW1dQ229kbtPu0su1t2819rcEa698xRFWZYUYNAh43TsTDsAoqgNQ0ACBEkG56xWR0y0ZSqdtlkhEMAssQCGUtZYwGGDY6JtNitot0HvvPG2KQtTy0xu1Jy7daXk1tXSuqulty6X3LpUfPPyuRuXzt+6XFp3ueTWlfPXLxfXXa/u6mgfHx0Lj4xEwuGhoaFIJBIMBgcHBwcHB4eGhvr7+/v7+wcHh4aHR4aHh0eCweGh4dFIZGig/9a1K1Wl5z7PznRM/yD63dej3v6f6X/7Y+x7b5A2iwoTX9ugwljk/orV4bOngg7h+RuWUEr2i7LigYxPxqPgX6KhX63ILzD+C829ZKVfKOGflPCSl186lX8Kzl8Y6TdM/A3h/omw/wSJ4AwwsHJD/9266qw5pxzk55woC06OZHWnS5c1t2o6WZHFSRdDmyKnULCGWZB/vD7jtVdnvPHf0Idvi47pBzYtabp7o7WxqaW58VpN5Z7v1z+4dXmgt7fhyZPW5sa+ro7hQF9vZ+ed2/cyMj8mhTheTWfUNFyIh2gd4b0QGwezXpB2OzDNAjtjAWFmLDltJhLloFAhnndnz5qzoLa+obN3pLsv3NQaaO4caO8NdfaGn7UPzvlyS9pnu384/3hpzm1m9rHMFefutoR7Qz/3jjzvHhxv6R5u7430DIz1D432D41X1T7W075k3Vm/l5Hdmazhp9U0Rp3Fqqmc7hfMTE7z/16O0tNZLR1mfQjjxfg4QkzAhXicjyelxCngOSND8M4WPXMEI5tR/aScgomJEBcneLJ4dxajZ0zVvTktnXWl8mo6q6ZRaiohp5ByCiEls+osWkkCKMUOi6bqzt+3vbwgr/j4nuL8nHP5e4qO7T5/bHfx0d0lR3eXHttTdnxvWX5OeX5ORX5uRUFuRUHOhTrSlgMAACAASURBVIKcsvy9r9QUH716obD41AGf5kQBEAEhwA6CAIIgBI7TGILRtICjlMA6p0pWsqxTFGu3QRQpUpSIohTHOhlaxFCapQWK5FCMoBmBIBgQRGhCIFDW4YAJkoNgwmYDEYgkCU4QXRhB4yjNUgJN8gTOcKwkCC4MozGMFkSFpgSaEjhWnjv3i8aW/taukZauYFPncGP7cHNnsLkr+Lhl4O7T/kdNAzv3Hl2/cc/a9bvWrN+58btd69d//83Xiz799MuG5p6eweePWwbKauov33r6tHX47pNOUTBoUgABRCZwYOb06e9FATEQidA4RNA4FWuzRkfZQBtqswB2G2y3Iw47AoOY3Qo67EjUTAsKEzCAvfP6Wz7NeftySX1taX1teX1txZ0blVNl6ju1FXdqL9T/HmW3r5XX36hpbngSDo2ER0LhUCgYDI6MjEQikZGRkeHh4WAwODw83N8fCAQGh4aCIyPhkeBIMBgcHR0dHR0dHx+bnBjram/9KDObxUgOJ3AHgFrtHIorvCg7naIim4yw/ssvem5VNyemj/wDGX4XDK5c+8+qi/2U9uJdxy//QH614C9R9jdKfMlIv3LSL7z0q+j6hRF+JbjfSOdvpPgbxv1swQaNxGBN9d2aik1ffZGsmIYWryluhiB5htVcmiIpsijTBCUyjJNlFJaKk2ja+vfYt/4w46+vQtPeIWM+yHLzp/Ztabhzq7XpaX93+/mTBaeO/9jb1dnc+Kyjtbm1sWGgtzvQ03vz+u2vvlqC0ZqgpPJqOiHEQZSKsm6Y8cKMx0HoVkSxQM4oGzsjGpseBceALC4m8GbmvK9W3X3S0dEb7OoLP2vubekcbO0O9gxO3n/a605emDR764FT97bkPzG/KnJ/XnjyYmsg8s++4PO2vnBjx0B3YKx3YKx/eKyzP5xfdFmMm8u7szgzkzP8vJnJ6ums7qfUFEZNZbV0wczkzUzezOaMTE5Lx8REhPFhXDwuJOBCPMbHkWIiJSVTrllToi24Z3NGFqP5KSUVdyYjQgIiJvCeLM6dyeqZUz4tTk/ndT+npjNqGqnMIpzJlJxCSUkY5wVJZVos+mEUZrVCWanJFSePVJ89cPHMgaozBy+c3l9xcv+FwrwLBXkXCvPKC/PKT+ReOJF3oSCvPD+nPH9vRUFOacHeV25UnrxSXlD4w06JxjEQsVmsEITAEIbhLEmyGEowjESgNEOJJMXDCCGICkmyEIjhGE/TTgQhaUqYYpihBZriERinaYGgaAhCaGpKhxGGcaIY7QAQux1GYJKhBY6TCJShCM4pqSTB4hgtCi6a5HCUYlmJZZ0EzjC0oOve6su323rCbf9qFLd2h9p6I41dwfvP+m/ea9+0ef+qNdtXrt62et2OJcs2rF276asvF8ye88m9h829w88bu0YuXntYVfvwYfPA46b+uLhUEmcgEGcR68Y50YsSX6es79hiQBQgWZpxOCDAhoF2xGGDHFbYZoUAO2K3Qg4rZLMAUTOtMIgjIPrB229vWLHwwc2q+trS+tqy+tryqUnO21fL6i6X1F0qq7tcVne55Mal8zculz59dLe3s2dsbCwwEAiFQlMiHA6HQ6FQMBgMBocHBgb/DXAoFAmPhMZHx8bHx8ORyPj4+PPnzxsaGmalpJm611A9usstcS4nLytOTVN1QzE1pyclPuFkft7Ozz/+DmfPOahrLnf/yaMvDuf3fYD8/Cbw2z+w32Ygv9mI31D6JUn/xnK/8dJvFP8bK7wUnROi1E+w90m+YeumuurztTWlazesdRtxHtXnNnRTddEEJQlOl6yKvJOlOJ7lJV4QGSZOkU0ORT/8G/jB62TUdHTG+zISvW3pJ5Wnjzy9d6u7rfnh3dsFPx5of/a0qeHJYF9Pb0dbb0dHf3dP3Y36Vas24rTCK7MYOQXn4wBcQWgTYbwgZdpxzYYqsaA000p/GI1Nj0ZsqES7kgUzY+GqrU9b+jp7Rzp6gk+bulu6Bp91BFp6IqdL6wTzi9R523OO3thf2pKxulr59Oyy3bVdwy96hp4/ax9o6xnuHRjvH5roHRpt6QnuPHCaNTIETzZvZEwFp/sZLZ3W0hg9ndXTGS2N1tJYw88ZGbzuh1gfxscTQiLGxeN8AsrH42IiJacwahqrpQt6hmRm80YmpaURrhTMmQQL8bicLHizOU8WrflZI4M1/JyZwRkZjJZOq2m0kkrKKaSUDFHmdAv57nT7W+9GvfHWzDfemzkz2rZ28aKrxYerz+y/cOpgxcl9ZYW5ZQU5Zfk5ZQU5pQU5pQU5ZYW55QW/63B5YU5ZYc4rN6tOXy47fmz/Ng5HURCx2x04SYEgCqMMQbI4RnKCC0cplhYpWrA7YILgEBjHUBqFOZZxIQhJkRxNCyhCMbTA0AIM4STJUTQLQShNiQTOgQBKMxKOsyCEOgAUgnAMpUTBRVM8jtEcK/GcE0UphhacokLiDI6xgqAwtECRLIGzu/b80NU/2tk/2tYTbmwPNnWNtPePtvePNrQFr9e3bNq8f9mK79es3b5qzdZ167etWLHu22+XpPvnXL1+tz/4orUncuXWs/Kau/caehpbB7LnfoaAJAxikHXmzk/ev7T5b3s+f11D3rF8GMWRHGCDHCBqtYIOK2yzglYLADpQaywwNXQVNdMGOFCH1WGPiSoq/LG28szlisKa8vzq8vxLFQU15flVJUcvlhyvKT15ufxkTXn+xdKC65fLO9qaBwcGw5FIIBAYGfldY0Oh0JQUj4yMTCXUweBIKBQJhyJjo2MT4+PhcDgcDo+OTTx/8XPVxRq3x+fzJnjMeLcer6tup6i4ZE3XfIammS7TkLSyktMHfzigSZqPEpNhbMmcjGuFPwY2bLyNMI9jkFYL0ekge2E6QLD9DN/DiW2seI9mSyhmN8N+y3Pr5mY3P6rLP7K3/mbNoqXfKpIYb+qGqRiapsqaU3TxrMjSAkMLPCfJkioJTkWU07yaBM2got/HZ/xdAGKhaW8unB1/taTg7rXqx/fqm588LDyYe/9K1bOH9wZ7u4b6ugd6uvu7u69dubZrRw4ve1lXMu1KJcQkmPFgfBzM+iDabce1WFiOcYhRNnpGLD49BgUJldPSJHfmxu0Hm9sHOntHWjuHnjZ2tXUPPW3rf9IWXLu9UHJ//ek3+3Lzbx4ob/xqZ53+TXny4uJ77eGW7vDT1v7uQKRvcKJ/+HlnINzQMbR0XQ6tpnJmJmtkcEYmb2TxRtbUuMKUp5JUZpHKLMKVwurppJwCsT5CTCLFJIyLJ4RETEjApSRSTuF0v+jOdHpmS0Y2b2YSyixcTkbEBJD1ka4U3p3JmZmsnsG7MzkzYypoPY1W0yjXLNyZjAsJAKFPiyU+mAF88A/b629M/8+/vPeXN6ezOFN4YNvF0/sqCvdVFOaVFewtyd87hW5pQc7UubwgZ4rhssKc0sK9r1wtK7hWdbLgx10CicMAAiMoQdIQhMMoTVEcgqAUI8AAShEsipIx0VaHHYEgjGUkHBM4TkUQkiAYiuYRhKRogaZ4EEAJgqVoDoRQAudIUgAhjOWcJMnBME7SAoSQEIiRBCuKCoZSGEpJojIlxRwjMZSAwCRBsJKoUASLolT27M87ekZ6BsfaekeeNA88aR1o7Q13BMZaeyM377au2bB78ZL1q1Z9v3LV92vWbl6xYu2iRctT07LOlVQNBH9q641cv9tSWn33zpO+hvbgt0vXgXYORwjQZkmS0a+TbFvnvHP4q7e+jHtfZHCbFbBbYbsFsttgqwWwWgAAQCyxjn8xbLVZodjoWBqHLxQXXiotrCkvuFRRUFOWf/XCiatVJy9XFFyuPFlbVVRbdfbqxVOXK08/eVDX3dkeHA4ODQ0Fh4dDIyPBYHBsbCwUCo2OjobD4SmGh4YGQ6FQOByOREbHxyfG/vVNTD6fmPzpwMHDhuH2eeJ8nvgEb5LH9CmyoiumofoMVdVUXZH1zRvWHj+6PzEhSdPjNUlmUXb1osVNt2v3b1j9VXzKp7K5QPctlM2Fgvol45zPuj7n1Tmyx28mp7lTvvzso4uV5w8eyF2+5JvrVys//ewjVXJ5DNOtedyKx626NdmQBJfAyyLndIqK6jJ01a3Iuj8xfm6iB5/5LvLh2zJiwWa8L0EfHt+7oe3hrUd3bt66eqmk4OipvB33r19pe/KoteHxYG9Pb0dnVVnFof0/mL5UUvAxrjRMTIJoD8rGgbQHotw2TLVAzlhQjLIx02OxGRYcpg1OS3d6MnMOnWztGurqCzU09zU093T1hToD4abeiflLc/XExUvWHjtw6uahsoaFe297F19Uvzh75mrrk5ZAS9dQz0C4b3Csf2iytWf4flN/9vzVjJrGGRnMVF/XyOL0DO5fpmjW8P8+oqCmMVoazMWhYgIhJpFC4tS6D1JKxqUkypXK6RmSJ1vyzBbMbN7MIlwpiJgAMF47ZTJauuDOZvQM3swWPNmCJ2uKZFpLI10ppDMZFRIRPg5mvDbEaYV4i4OeFoX88W/T//PP77715j+++WRe5dkDFYW5FwrzygtzpwD+XZD/RXJZfk5Z/p6S/L0lBXteuV51qu7KuRNH9rA4hkI4CKIoRmAohRMcQTJWiwVCcEuMFUOImBib3erAYBLHpvpMvCCoMEwQBEMzAoyQBMGyrIjABEUKFM3DCE6SAkWLEIwyrEBRPIISrODCCBZ0oAhMUIzEsBKO0QwtiIILQykCZ3lORnEaQQiek0TOReI8QUo3bj8aCD3v6A8/bgncfdrV0D7Y3j/a2T9+817rqrU7VizftHLFxvXrt61evWnt2k3fLliampZ16HBBIPi8o2/s9qPO8ksP7j7sedY+vG7LXoeNJFHKbrPbbCAIYLjtw2+S3t/4GaDwRHSsPTbaAdgRSyxgs4E2O2S3Q1YLYLfBMdG2Dz+MtVnhadOm0SRYVVp45cLpKxdOXa44eansxJXyU1MP/FWXn6ouO3Wx7ERVWcHF8jMtDU86WtuDw8HBwMBoOBIKjgSDwfHx8SmGR0fDw8NDgUBgaGhwdHR0bGx0bGxsYnJicnJyYmJifHz8+eTzUHh0xcq1bjPe60nweeN9nniPGWdoHkXWVUnzOD2GyyOKyvLFix4/qPto3lxddc9yJ7h5F8exX3/+UUPDvcL8YwsWLEpMnJWS7PenZacmZ/hnZWWkZWdmzUlNTlv2zbflxQU3ayu//Gz+ksXf3rpVk52Zrbo8Xl+81/Tpqmm4dF3SVUmTBdnJS4qoeFS3V/d5TF+SO27hxx/N0jkk6g3WNs0JxNjf//OnyfKtijM9LU+bHj+4VFJ84Pu19Zeqmh/ce3jrxrOH9+7cvFFVVlZZVvHRx/NxxmDlWZSYBFE6ROg2VLWjqg1RrbBsgaQoGzM9BptpJWDa5LV0JS6roKiyo3e4vXv44dOOpta+nkC4Z2i0vqE/9eNN7pRlq74//sO5m8cqni3PrU9eVq19dW5n4Z2GlkBnX6hnIBQYGu8NjDd3D1273+pJ/5I3Mjgjg9Ezp/q6rJ7x7/yZ1tJYPZ3T/byRwaipIONFhQRCTKKkZEpKJsVEWk4l5VRa9fNmtuSdK/nmCp4szszAnUkwF2cjDAdpCnqmYGRzeibv/p1hzsxgdT/lmoWJCYSUiEtJiBAPcV6QMkBSceBSLMS/PxP541/f/eOf3xZZ4cyx3RUncisK8/4X2sLcioLc8oLc0sKcKSkuy99TWrC3tGDvK3WXTt+5Xnbq2D6BohAQgyAUhnEUIRGYRCAsJibWandERcUADnjGh9EIiJA4S1Oc4jJxjOMFF4IQJMnSrAghJEawDCthKEVRIs1IMEoQBM+yThjBaUZkaQlDKYaTaVqAABSGcJxgJac2tdpS4GV2an6YkUTRheMUgdOypDGUBADE9l37BiM/dwbGGtqH6x93Pmzqa+0J9wxO1t56umzF5kWL1qxauXHFyo1r1n63bNnqJUtWZmTN2/j9zsDQRFdg/EFjf8XlB3UPOpq7RvYcOG63IQRMQiBsiwVAkAAABIcgBkdpkrNY7NHRsXY7bIkF7HbYZodiY+1WK2CzgrEx9qiZVggk3n3nPZHDay6crqk4fani9KXfX2Y5+3tcKLpUWXSpquhyVdGV6vKWxsamxuaBwMDIcHAsMjo8OBQcDk5OTEQikUgkMjExPjISHBwcGBoaDIfDY+PjE5MTk8+fTz6fHB8fn5yYeD75orOr5+OPP/eY8R53gs8d7zXjPLrP1LyK01BcmiLruqqrLpffn3avvnbzxvWqrCV6E+PdOi+wTk744pM5tdXlN2qqN65aNSczK8EXl5KY7E/1Z6T5szLSdm357nJF2e26q/PmzTMVc/2a5TdvXMpKz9IVd5IvIc7t0xVddxmm4tZkXZVUVVLcihnvjvPoXk0z3Zp78RdfrPjyowQnQse+p6GxZNTbbMwbe9d9+/jW5bbGJ40P7ufv233/2qWm+3ebHz9sfPzwclXlhdLSixcqv/l6IUZKnJzMyCkQaYC46sAUANcBXHdgqgWSZlrpD2PwaDuNsW7BSDeT55ZfutneM/ysue/uo5bWzqGeQLh3eKzsylOvf3m8f8XyDYd/LLp1vKJp0+GH2WtqfAtK1u6vbWwb7BmI9AYigcHxzt5wc/dw8aU7km+O4M4UzSxWy+DMTN6TzRqZnJ7O6n5aS2fUNNo1SzAyBDOTkFNgzocJCYSYSMkplDOFcqZwSjqn+QUjU/LMln3zJO8cwZPFGRmElIwKCSDjBSi3aGQJehZvZgne2YInS/Rm8+5MSk3FpSRMTMDEBFxKBFmfnXYDjAnSGkgqVoibaSPefH/mq396KyrKlrt9TdWZ/eUn8spP5E1dg0vzc8qP51Tk55Tl55bk55YW5Jbk7ynN31NakPPKlbLDVy6c3r9zC4tTMADjOIHAOIZSgAMBHRAAwjGxlhiLNTbWPnNmLE3xNCWwjKi4TJLkIAiHIAwnaJziQIRASIakBQQhSUqkOSeIEDjB07QIQhhNO2lShECMYZwULSAQjkAYhlI0K/GCgmMMSbBOUaFJniI4SVRoSkBhgmNEl6zjOJuQ6G9qH+gemGjqGrnX0HP/WW9zd6h7cKK08sayFd8vXrxm7brNq9Z+v3bDltWrN3y7YGlm9kdff7ussy/UPTjZ0Ba8cOXR1XutzT2h/JNlEIQTGI0ihMXicNhhGMRhiIAhksS4qTqW3QZbLaDNCtmsoCXGAQCIxWK3xNqjo2w4xrzx17/pTq7u2oW6a5W3r1XWX6u8XXuh/tq/93hcrL95sf5GVf21qutXqh4/evDk6dPBgcFIKBwJhQf6AyPDwefjE6PhSCgUmpicjIxGhoeHh4eGQ6HQ+MT4xPPJqW9iYmJy8sXz5z/dvn3Xn5aVGJ+SEJecHJeS4EmMM+JM1aMppsvlVpyKW9XdmjvOl3iuKD//6CHDZZqq4dY0t2bIgpNCsSSfe+3Sbxvu3yo4sr/o9PEdWzb8uD/3xJEfqi8U3bp+6egP+5MT4r16nFtzf79xzY3rl9NmpakuzWPEefU4j+Z2qx7VZciS6uIVXdI9iifOjDdUtyQqTsk1Lyvz++VLls7zq0iUhkU5wRn2t/+Q4oTOH8l5cudGe8Pjs8cPN92v729v7Wxu7mpre3Cn/v7du9euXduXd4BmXThnUmKiAzdAwkRoE6LcIGHYUTUWEKPtXJSFtAAcLnhFMyMx6/Ortx+1dAzde9D6sKG9q3+kOxDqHpw4mH/NTF3s/2TDui0n95+8+UNpw5b8R19tvZm6rHz1/qvNXcHuQKRvYDwwNN7aNdTSM7K/oJTS01gzUzQzRT2DNzNZTwZr+HkjQzCyBDObU9N5NZXX0hgtAxaTUDEOF+JxKZFwpVBqKqP4BS1D0PySkeHyzFZ8Hzk9c3h3NqNlEM5ZuJQE8T47ZXCGX3RnSb45Utwc0ZMluDMZ00+pqbgzCZMSUWcCwsU5KLeDdjtow06oDkKDCJcVYqZHQ3967e/vvDN93dKvqs4cnGL434l0eX5ORX5O2fGckvzc0oKc0vzdZfl7SvNzXik7tX/P92szkxIwEIUABEEwwAEhMGG3QQ4bCENYTLTVAcCWWAcIoALvIgmOZZyKy2Ro0WGHAQeCogROsA4Ig3GaYSUEJUlKZHkZQUkc5ylGglCCYV00JaIIwfEyRQsYSuEojSI0ijKCoDC0SBGsxLtETsYQmiI4gZdJnCFxxilpAu/CCO7s+cr+4efNXcGHTf33nvU2dgbb+yN5h05++c3KRYtWL168evmKDUuWrF67ZuOixcvnffR51pzPnjR19w4/b+6K1Nx8dvHms2edw8VlVyCYxBEKQ0mrFbBawCm7JY5SOEpbYhwgiFss4JTHw2oBLJap1NputdhnzIiFQOytv70h0uiNmpLbVy/U11bW11bWX71w+8qF27UXbtdeqLtacfNy2c2a0mtVxTUXSh49uPf08ZPg0HB4JBQeCfX19IZHQpPjE6PhyMjIyMTExPjYWGhkJBKKjI2NTUxMTExOPH/+L44nX0xOvig+X5acmJoYn+J1x8d5EnzuBJ87wWPGGapHU7yaYhouzXAZLknds2vz3bralPgkXVZNVXOrbsOlK6KTxhGRRuZkJC1Z+FlN1fkT+T/cul595EDu4UMHMtL8cZ44TVY9mk91Kts2r6+9Wp2UkKTIqq56TNXr0dyGy3SKqsTLiqCasunVfF7dpzl1kXe5ZM3n8W5dv3rv+lVz45wuJCqOh+mot5iZb36d6bt49tjT2zdKCgvqr1wMB/qG+vo6W1uePHjQ0tR079698+dKTHcSgEqkmOAgTJhyw7QHpEyA0O2oap3qLcUSFpAnxQTRyMz6bMndp61PGnvq7zW3dA50Bka6A+G2vrH128/EZy6f88WWTbuKfjh7+0jZ0y3H7i3ccSt7Tc3KvCut3aGegUjf4FjvwGhzx0BLT3DNtoOklsp7s0R3pmD4OTODMdJZwz9l6uDNLFbzC7pfMjNIJQ0RkwlnEiElEc5kSkmltDRaSWdVP69niGa27J3rivtI9s1zeueyWgblSsWlJJD1gKyHNzIkT7bomS16s0V3Fqf7pwpmpJyMCPGwEAdRboB0g6wHoE0bKsdCTgfmcuDSTCv5p9emvfbauws/n1t5+sDv9BbmTmXU5fk5Zb8r8N6ygj0VBXvK8nNK8nNfqSw6+uXcbCdF41NPqCA44EAgEAMdCGSHUZiwWkCCZCEQo0me51woQvGcLIkqQ4sEzjrsCIqSGE6DMI7iDMfJGEoxtMxyMopRFC0xnIzgNCNqPK/gGMXxMsc5cYwROJkkeAgiKJKXnTpF8jTOOwWNIgQSZwXOyTEigdEMLbhkHUHIRYtXdfeHW7pHHjT13mvsbewMPm0NLF29dcHidUuWrF2xfP3KlRs3bty2fNnqbxcs+fjTL1LSZl+5cb8/+KK9d+zG3bbyKw8ftw5UXarHCQ5HaZJgbFbAboMgEEOg3x+RiYqyQBBmsYIOALVYAIsVtFiB2FiHJdZhjbVHR1kddvjtv72BA7Gnj+4rO3XkwtnjFWeOV5w9Xn7mWOnpoyWnjhSfOlx84sfiwh/OF/xwpuDww7t3m541BoeGQ8GR4NBwf29fJBSeGBufuhuPj41NjI1PNZMmxsanwB0fHx8fH5+cfD4x8TwSmdiXdygpYVZyYmqcN9HnSTB1r9vwTV2JddWnTamu6lacyqIFXz59ePuzjz5yiU7dpWlOzVRMt6prTllieArBWYJSRNlwaT7TK3Gi7FRcsm7obo/hdSs+lyDvz91+9XJVYnySIqsup667TMNlqE5dEmSnqOgu06f7fEacW/WosqE6DY8ZHx8Xv2nd2qO5u/Z9t9rHQT4edIFRkuWDJN6+Y+X8uotld65crik529Pa1NfV8ezxo2ePHz19/KTuVt2FiosLFqywAiwpxIOkidAemHKDlAlRph1VLaAzysZG2Wg7KpNSkmBkzl+04WFj5537zU+edXX0DncGRroGI49bhr5dsd//yYZPFuzeuPPs4XP1xyqe7Dn9cMG2q3PWXFydd7W9Z7R3cLRvcKyzd6SpI9DQMfjZwo2M7p+aLuKNDM70c0YGo6fzRoZgZjF6Jq2m80amYPhRKQmTZ/1uxnAm465ZlOan1HRG9fPubMEzW/TOcfrmOn1zRfdsVvPjUpKdNGeAIsC4eSNDcGcL7mxW9/Oan9f8gpnJ6OmElIRw8TAfD7NeiHIDtGkn9RhIiAFFKyIBuGxHnW++Z/nrX9/99pPM/x+GC3NLC/NKC/PKC3LKC/aWF+aVFu4rK9z3yvnCH3yKiwAgxIFiCAmBCAigEIhDAArZYRQi7DaYYUQcpTlW4lgnSXCyU2cZiWVEUVAcdhhFSZxgQRDHCU4QVBxnWMbFcS4Uo2haYjkZwiiSk1nWiSIEzYg0I2IoLQoKTYk4RhMYLfAujnFiKM0ysiTqJM4SGC1wTpJgCZwWeBfHOmXZvP+4pWtg7EFjT/3TrmddwdsPWj/7euWX36z89tsVSxavXrp07dKlazZs2Lx48fKPPp4fl5h28kx539BkV2DizuPusksP7jztvnzjIcPJBM7iGG2zAlYLAAIoBKBTqzxiom12B2yzwQ47YrVCVhtktYGxFofNBlljbTHRVkss8Nbrf8MdUTnfrzq6d0vBgV0FB3cVHNyVf2BX/oGdxw/sPHZgx/H9Owr27yw4sPvA3m3Xrlxua2kdGQ6GgiMD/YH+3r7RcGRibHwsMhoeCUVC4bHIaCQUHh8dmxyfePH8xdj42NjY2OTk5OTk88nJF4MDI2tWb0hKmJU2KyM5MdXnTfSY8R4zztQ9pu5RFY+uuA2X7lZNXdGS4r1Xakr37tnpcrp0xVCdmiqpuqwqoksRVZmTJVYUaEGgeAZnGJKhKIpleUmQZEFWRF0R5CMHcy5Wlsb74jVF11ym6jQ0l6bKMMl6fgAAIABJREFUOs9JDMMLnFNxaopTMzSPqXsNxe02fF5P3PzP5v+4f2/RkYOfzvJ6GcCN21X79HgqemGW+8yPe9ufPLpUUtT86F7DowcP79x5ePdO3Y1bt27erLtZn5v7AwDzGOOGSBOi3NDUnlfKtKNqLOiMtnPRdtaBuWhXquSevWzdzjuPmu8+aGpuH+zoG+keiHQPj9fe6fh0wa6Pv9n61bLczXvP/1hUd7T84f5zD9cdqJ+7tmpN3tXOvvG+4fGewdGWzsGmjoH7z7pTZn/L6RlT8wmcmcn+7vH4fQUHa2RxRjZvZtLqLIiLQ50puDOZlFNoNY3U0mk9gzOyeCNL8s11xs2T4z+S4ubK8R9Jnjms5sfERBupT3fwDtrkzUzenUWpaZiUxCrpTjNLMLNoLY2QkjA+AWbjMD4emZp8wBQL4rThLgcuOwjZjjqnxaDvvPPB+iXzK88c+N9E+n9Jzi3Lz50S5LKCA5Un8iqP73zlzLEDPI4idgAHcRhEHXYQAjAQQEEHDNpgGMBBAONYCUcpnpNZVqZpQVM9LOtkGUlxue02BIZwkhAgECdxjucUDKUZWuZ4F4bRNC0xrBPGKIpx0bSEIATLOmnaOSXmLOskcJbAGAJnFZdJMyJBcqKosIyEozRFcFOGapoSXLIBgfjx/LODoZ8ft/TffNj2uG2wvLp+3vyl3y5eu2bN5pUrNqxauXHZ0jXLlq765utFX3z57ay0rK07cnsCY92Dzx82DlRcfnTjQfuVG09E2SRJHkMpwAFbLSDgQAA7giGUw4bExgIWKwhBuM0KOeyIzQpZrZDFCtrtcEy0NSbaHhNte+uvr4s4sGvN4h+2bTies61g3478fTuO520/vm/70X3bj+RuO5a77XjutqO52w7t3XGxory9rT04HAyFQr09vYHevrHI6Pjo2Gg4MnVDnjqMRUYnxyfGx8cjkcjExMRPP/304sVPzydftLV1fvLx/FnJ6Rnp2akp/oS45MSEWQlxSV63z9Q9uuoxVI+pmJpLV2TFKYqF+QdrqstMXdcUQ3XqqqRqTk2XdcNl/Ct0zam6JJfIO3mO5RhO4ASe5kTGqQjOwmMHS4rPmLqpujRdceuq2+VUDM39ySefr1i5asWK1fPmfaapbklUFJehugzVpbskzefx7s/J2bNlw571y+M5xMBssm1aIhmTpWG71y64Xll8oaiw+dHdpiePGh89anry5Omjx08eP7l390FBwRmG1wFUBgkDYb2/+6Up04FrFkieaWOj7SxMaazmd3rmrNu67/aDhifPOtu7RzoD4e5ApCf4/FTZnY++3LpwZe6KTUe37jv/Y1Hd8Yr7P5Q83HL03vzvatbuv9rZP9E3PNHeF37WPtDcNVx9/aEaN5c3sgV3NueZTRuZrJHBaX7O8PNTHgwjS3DPkTyzcWciKiYQrhRSTaeUdM7IYoxMxszi3dmie7bsm+eMmyfFzRN8cwXvHN6dTSlpqJBgxbV/WGg7qbOan3ClgXwCLs/ijSynd67gziaVNFRIxIQkVEjA+DiU89lINRZ3AbTpIDUHKVsQKRYSYgDKKctFR/deOJlXVphXXphXUZBbUZhXceL3GnV5QW5Zfm7J8X2V+XtObZ6f+7n4SuGPewnQDtvsOERADgh0QAiIQyAKAjAEoBCAIzDJ8zKOUgKv8LxKUYKiujle5jmXrscDDsxhhylSsNsQDGWmGKYpmeNlHKNpSmIZJ4JSHK9yrAvDaJZXGEbGUVoUXBwnUySPozSOMQwjCZKKkyxFc7KsUySPYTQvuP7VfBIpkv/q6yV9QxNN3SN1jzvvN/YXFtWkZH3+2dfLv124ctnStSuWr1+1auPKlWuXL1s9f/7XKbMyvl6wvLljsGfoeUP7SOXVp9futl69+VQzEmhaxFDaboMssSAE4oADxRDaYUPsDtRihSCIsFkhwIHabbDNCk1F9AyL3QbHRNvf/MtrCo1uX7Hg0Hdrju/Zmp+zPT93+/G8Hcfzth/N2XY4Z9uxnK3Hc7Ye3rsl/1DezatXOto7hoaGgsFgd1fXYGBgLDI6pb1TOhweCY1FRqfEORwOjY2N/fTTixcvXrx48fPkxPPbt+8lJab6PAkJ3qSEuOTkxNTEhFleT5zbcLt1t9eM8xk+r+bRXZqmaJIgb9yw/PHjutnZmU7RpTg1UzFMRdflKXpNt+p2q26v7vWa8R4jzq15dJdpKIbh0hVRdStqRenJ/PzDmmKoTtWtelySlhCXcPLEmZa2jsHhkWAo0tLWdbaoNCNjNs87FVnVnJom6W7dvXb16s3rV+dt2ZDpcSZKuAue6UGjUjnH0jmJJw9sry4+ebv20r1bN589fNjT3tbT0dHc2Pzg3sOiorI0/8cAIkGEATMehPXCtBck3bYpHXbwMQ4OYQzBzHB55+zYl/+goaW5rb+zN9wViHQHxjoHx/ccKp+/YMeqjQc37zm953D54aLb+RceHC17uDP//uJd1787fLN7YLJ7cKy5a/hZ+0BbX7igqFrQMyT3XNE7h/fNodyZjPF7osu7MxjNz5jZnDmbNzJR3oc7E0kllVLTKTWd1TMZI4M2MxkzS3RnS+4s0ZPNe7IZM4sxMlkjk9bSET7+Qzv/9xgKZryknAIJiagrlTEyBTNb8sxh9EzUmYKISbgzBZeSYMYL0qaNUq2UCtCGg9QtsBDlEKPsfLSDjo+LLyvYX3Vyf1lhbkVhXkV+TkVBbnlhbmlhbllhTnnB3tL83NLCvKI9i3ZmWnaZ//HKD3s24oAFsMTCDhBwQBCMoRAGQ7ADgBAIBx0YiXE8K1M44xQ1lnVRlOCUDZoRWdap63EITFgtAEHyVguIwBTPKyhCM4yT5WUcZxhK5HkFwxmeV3hexXGGFRSak3GCFXgXxzlJgiNxFscYFKVFUWVYiaI4npN5XsZwhiA5QVQwgiVJjuNkxeV78Ki9c2D8fnN//aOug8eK02Z/+e3idUuWrV+5csPKlRsWL1m5atX6BQuWfvXNonT/7OS07Jv1T/qGnrd0Ry7dbLpa31Jb98ztncWxTgylANuUDqMAgKIoNVWRdthRhw2xWUC7A7HZoKkfbRYwJsrqcMCxFvvr//OawVPbVn5zYNPK47s3F+RuL8jdnp+7PT9vx/Hcbcdytx/P2XZ075YjOVtOH//x/p36np7u4aHhocGhrs7O4NDwFLGRUGQ0HBmLjIaCI5PjE2OR0Ug4HA6Hx8fHX7x4/uLFi8nJnybGfzp7pthtxHndCZrLdDk1TXUbutc0vLpq6oqhKaZLUlWnojgVl+wSeaffn9zYeHfblu94hlecqiZrmvP3UCVVdxlew+s1fD4zPsGXlOBNjvcmxXsS4j2JHt07KyHuem3Fvrw9mmp6dJ9b85i6+9TJU6FQeDQSGQkO9Q0ERscj42PhW3V30tKzXbLqNX1xZpzPHTcnO/vYj4cO7t72RWZKus6mukjN8Y9MCfnUJ+atW3ipuPD+9asdzc9aG5/1dHQFevtam9uu196sqrq8as33ACaBpAHRbpA0QNIECNOBahbQOdPGxTgElPXwZqYrbs6x0xXP2nrauwa6+sPdgUjvwHhjV3jt1uMLVuxdt/Xoltyi/YWXjpbcza+4f7j0wd6TD5buqt189FbPwIuO3nBj20BTx0BHYGxbbgGjpjk9c2TfPME7h/Nkc0amaGYJ5u+eKs49W/LOpVyzcDGRdKXQShqlpFFqOq35Kc1PG5mcmSV55ojubNE3R/DNZj3ZpJpGuFJpNR3h4j6IJv8RQ2NcPMzFQ1w8qaRyZiZvZnJmJianoGIS4Uwh5FmomAgxXpAxbYRixVw2XLVhSpSNnhZDTY+hZ1hIhwNZu+j/4+w9n5s622/h/APv83tKQggkpEB6ABdJe2v3XiVt9eZu2ZJsU0Mn9GrTew1gGxdMtY2NqTYtdEIJEDruvdvgJtvvB5GcZ868M++Zs+cezd6jkb6tva573eta188Xjh84nbf7dN6eU3l7SvL2nM7be+rwnuK83cWHdpbk7Tp9ZG/OMvevsWOOxPzjg8ztK0UKAzVhWo1aq4UhhES1iBYEVWoQQUgEwjlGJ7I6GqP1spnjZZqWZNnKsBLPGwyKHSeZsDAAIxi1GkZRSpKMJM6xnMyJBpxgWEZkOT1JMgKv5zgFRSiGlRhBj+IMz+t4TkeRgiQpDCPiOMOysk5npiiRJAVRUkhagBGSYSVO0BMURzMyiQsZGUermt798ab+9h8VuzNOxCfPmr8wdfGytYuWrFqxck1q6voVy9N+mb9k+vQ5yZOmmayuQ0dO1ja+fVPbdfXOy4s3n1+7+8IV6aUpAYMJCMQANaIFMQ0Aoxil1kCqMBDREupw7fuAS7VWpYI0KhgIh8ImakJCw34cP370yNEKR25aNuPXtYuzt63N3b3p0J5NObs35ezelLVzQ/aujdm7NmXt2pC5e0P+4dxHf9yvrqlqamiqr62vrqhsa2nt7uzq6ujsaHsP47aW1rdd3Z0dna1tbR0dHV1dXT09PX19fW+7e7u7ends3xPljvPE+NyuaIvJrpeNkmhQDGaTYjUqVpPRptMZ9bJi0BkVvaKX9Ypev2Pr2l3bNxp1OkVW9DqjQTIYRINJZ7YoNoPOZFKsVrPDarQ7zE6Hze10RLockRHOqEhnRFJC3M1rpevXpRkVq1mxGw2mlJTk58+ft7e3tzTW3Lz38MaDp4+fPW9tqnv79l3u0WK93mxSzJERUTFRsVERUQXHj57Iy1m/aEEED09xm63g+AgyzCMjG+dOztu98eb5003VFc31dZXlVW9elT/78+nvdx/cuX3/QMYhkrcApAkKji9ibChjh0iLCtJNUPOhkA7hnYLNa45MKTp//Xl57Zvqhsq6tqr6jtqm7usPqxas2rs4dd+aHcc27ju1J/diVvHdQyW/pxc/3HH47tJtlzfn3K5s6HlR3vT8de3rysY3dV2zl2xmTHGi3Sfbk0WLP+iyFCw+0eoXLD7O4hWsfsHqxaVIQo4KxlxSSixtiqfNibQ5kbf6ZHuyzpEiOlIEexJr8RL6GFR0w5yTkKPUhOm7UOpHFYuwTjVugTkna4wTLImMMY41eyglltTHULpoSh+DSJEa2gKQRogyAaQxHFcmgsL4cPynUPT7EPyHUHJ8KCzxXF761nOH954+tKc4b29x3p7Th/aW5O0uzttTnLf7zOFdZ47uzZjNZXvGHE0Y9UHG1jSTKEEACGkABIQQmEBAFASgcBWAYpQWQjlOz7IiQdA6nZlmBJoRJclM0bwoGmXZQjMiACAISqnCtRBEiKJC4CzDiJyox3CKpUVeVHCc5DidIJpwgqUZkRP0JMmLosJxOpLiRUlhORnFaQxneEHP8XoMZxlWEiUFwxkcZ4IgJ0keQ9kk/88vq1v/eNNw+3Hl3pyiGP/MOQtXL1ictmL52mVLVy9bunrRwuWLF6+cM3uBP3mK0exYvHxtRW1HeX33rYcVF649uX7vVaxnEkXyOErBIAYGG/21KEmwqnAwNEQNQwSggrQgBmgQjRoCAQRQQ1o1ogoDQkLCxo4d9+mo0ZRWvXbhz7tTF2RsXp21Y132znVZu9Yf3Lkuc8fagzvXH9yxPmvX+vSdG0oKT/z55HFVVUVjfWNddW1dTW1bS+vfPNzW0t7V0dnS1Nzd2dXR3t7c0hL0V/b29vb29nV3vWtp7li1ck1MlCchzh8fmxgVEetyRJoMFr1s1MtGRW82GqxGg9UgmxTZbNCZjQarJOhSVy59/ODWtEnJimxSdIqiMyg6s1E2m/QWg84UhLEim4yySZFNBsmol4xGncmsN/riY25dL125cplBbzIpNr1OmTHj58rKyo6Ojrra8nM3H1x6WHHpzuPyioqujra7D57ExXntVqfT7nLaIxw2Z/qve0sKTuzdsCZWhy1KiY8RCBcZFsOGr5+dsnftsoKcfa8eP6ouf1NVUf76VfmL58+fPX3+8P6j4uLz9ggfwtpgxgbTVpRzoowdxE0qWB8KSqGQjAku0eZzxE0t/e3+s9fV5dVNVfVt1fUdNY1vCy/cW7Bqb9qW3PW7C7Znntt3+HJu8d3DJfcOFN7bdujW4m2Xdxy5W1H/9s+XdS/f1JVXNz950xSbsoCzJEqOJMHm5y1ezpwYtElK9mTR5udtPsHmJ/TRmBRJ6KIpJfZ9uKwlkbF4WauPtXpFu5+3JLKmBFIXi0nRqBRJyFFaxo6JkSrS9K2K+UnDA6RFTVppJZa3JPDWxKCFkzbFkYYYUhdNG2JRKVJNmiDGivF2LWMNx5VQRA6F2IkANVHDjlcLP4XT40Ph2dOnnD+2/8yhXacO7Tp1aNeZ3F0lh3adOrT79KGdZw/tPHd47/6pZJ5v7JHEMR9sXrGIQSlIA8NqLQZAsBbTamBQA2k0EEEwCEqwrI6kOJJiZZ0ZJ9ggehGU4gUDy+mDIjOMUmFhIACigmAIYliQFJygaEoQRCOOUywrC7IZxWmGEQVeT+CsIBg4XocTLMfrOF6HoBSGM0HnVlDcEkQDx8o4RlMkJ0sKSXIEwXGsoey3e08qmm49rjx4ojQqaVbKzIWLlqYtW5q2esXalcvTVq1eN2/eopkz5k1KmWZ3REXG+h4+rahs6L73tLbsxpMb9154vFNwjCFxBtJigBrWAhgM4ThGa9SQKlyrBTBQjQQxrAUxBCYgEEW0GKCGQiaGffnFl59+Mur7cV/8Ms27bdWcX9cvS9+6OnNbWsb2tIztaenbUjO2pWZsTcvYlnZgx4ays2eePXteXVPdUNdYW13bUFf/9+63o62zvbWjq6Ortbmls72jrbWt5b8w3NfX193dU1VZN3fOgkRPktsRHeGKjoqIjY6Mc9jcZqPNpFgVvVkvGU16i0E06gVFLxoNssUgm6Yk+R89vLF5w1q9oJgNRqOiGA1Wo85s/MvkbDRYTAaLSTZbDBaLwWLWW4yySZH00yf7b98omzd3tslktVvdRoMpNibm0aNH7e3tba31FXW1Z2/ef/TiWWtTRXtb8+NHT/3eFLvVabM4LWaH3ercsXXr1bILeft2+sx02txJfpcpWoSj6IlpP3sLMnbv27L60e2bNeXl1ZVvyt+8fvXi1csXrx49fFxWds0/aQ7O2SHSgtA2lLPDtE1LmFWwPkwra1CFlCIFS2K0b9b1u3++eF1bWdNaVddWXd9ZUdt14HDp8nWZG3cd3Zl5elfOhQNHL+edunu45P6BwnvbDt1euOXS3uN339R1Pn1R86aqsbK+7dq9V+boaZIjRXQk8TY/b/VxFq9g83MWL2/zcxYvZ/MLNj+hi6aUmOCQJM6SGMzZYUwJrMXLmD2MKZ75O69HiWeMcaQ+WkvbUMENMLbvNewPahYkrZgUxRg9rNkTdFlSSux7D7YhllHiIM6pJkwQZ8dEF8TZ1ZRZRRrVpF6NSRpMr4INoaA8UcPynJh/cPuZQztKcrefytlZkr2jJGdncc6OkpxtZ3O3nz20e38Kdsz/bX7Stx+smjNNq4a0AIrCOAYhsBbRqLWAGoIAlKY4DCUlyciyIkEyOr2FoDiK5hlGArUoy8k0I9GsSOAcoMVUagjUoqJoIAmO42RJNqEYSZEcLxgRlGRpiReNGMFwrCwKBgJjeE7H8bqgQfqv4Wk0htICr5dEBSdYiuL1OnMwmkvgdQKvIykegogNm/c+q2y+8ajiaMm12JQ5ST//smL1plUr1i1bvGrF0tTFi1YuWrh81sz5k1KmRUXGSzpLYcnFupa+R6+aLt58euvBq4TEqShMEhgNQzioQWEQQyECQ0i1SovAhEoFgQAKaJBgNq0WQAA1BGpgjUo7cULo55998cnHH4/86N92hd+4dMaO1b/s37QyY0tqxrbU9K2pGVtTM7amHtyelrE99eDeLVcuXnz67HllVVVdTX1tdU1DXf1/8XBnR9t7cavjr57hYE9iT09PX19/V/e7J4+f/zx9dkrS1OiIeLcjKsIVHeGKdjki7VaX1ewwKVZFVgyi3igrBlHR8XqzYjMbbVaTpagw7+b1S26r26yYLWaTyWANiszBH1rNDovJbjM5HCaH3WSzmexWk8Nuti5dNO/h/eszZ86wWh0Ou9thc1ksts2bt7a2tXd0dHS2t3W0tXR2tLR3tLW2dRYWnjab7Har02Fz2W1utzt69YpVN65cPJq5J8UprJzpXTFvWoKJjePUk2zc6dz9OXs2nzqWU1deXv7qRXXVm4o3la9flT/989nNG7+vTN2K0hYQNyGMDeWdCGsPWrXCIR2AGWl9tGBO8E9beP/xmzdVTVU17VV1bdX17X++btq8ryBty6Ft+/L35pzbnXsh8/iVw6fuHD37MP3k/c3ZN+dtKMsqfvCyuvXF6/rK2ubqxq6CszclR7JoS5EcyZIjmTMHzcx+3upjzYmsxcvbk2hTAqnEchYPbYwjDTGMycOZEnmzl7f4eLNXsHglm0+0vq/Ag3GzlC4GomwI59Aytgkg/6OKgWkbykXQhnjR5mdMCaQhjjTEseb3rwNCF6PCTRrSHAzW07I2kLGCjA3m7AhrhWmTFlfUiE6NSioATV0y++zR3acPbS/J3XU6Z8ep3B2ncnedztl+Jnf7mewd+3zaI95v8pN+/GDJ5DggTK0FEBQlYS2kBbUaDagFUBQiWUokcUYvmVlaJAlWrzdjGEVSHI4zAAgzjEjTIsWIFCWFhGk1GhQAEFE0kARLkbwoKgRB05QoiGaCYDhGJ8lmiuY5TidLRorkBV4vCgYK50XOIAkGEmdxlCEwlsBYSVBYRiYJThQUWTLiGEvgrCybGFaCYCIiMuH2vec3/yg/ceamJ2XuvCVpi5atWb1yXdrq9WtS1y9etHzhwuUzZ82fNmVmTLRHkk3LV22qaep5XtV+6dazWw9fJ3inwRBB4AwIopCWQGGSQGkcpcLDAAQm/zdFOphWGx4GgAA0/seQMZ98NnLExx99+GHID19vWDrz4PbVh3/deDx9a37mthOZ2/Mztxdm7SzK2XUyd1d+XvrN3649e/6ysrqqtqa2rrq2qaGxvbWts72js72zs72zs70rqFG3Nrc0NzU1Nze3tbU1Nzf39PT09vZ1db27cf3OtKkzp6T87EtIcTujIt0xLkfkf2HYYtIZjbISPB82K2aTYjYqZr1sWDB/xuWykslJyUa90Wgwmow2q8VpszgtJrvN4gwulyMyaBpx2t2R7pgIp3vD2lV3b1+ZMmmy0xER4Y6JiUmIifK4nJEZGQcra6u7374dHgoMDQ03dbz97eZdjzfZqFgjXZERriib1eV2Rc2dM/f6lbLio1nz/FGz4ky71i5NcuhjWCBBB29dMvP6qWM71yytfPFnXUVFdVV5dWVNVUX186fP79y6tz/jMCO5QMKEMDaItSOcAyTMAGYM8jCjj+FNCbMXr3leXlcexHB9W1VDx62Hb7bsK9yyr3BPZtH+w+cPHLuclX/1SMntw2cepBfe35R9a9bassNnHv75uu5NZXNVXVtVY/ferCLRlizZUwSbPwjd4GeQkFmLl7P5MX0sZYyjjXGUEksqMaw5QbT6ZUdycBuss6fI9mTB6mVMCaw5kTZ6KEMsKUeDhAXj3AjtCId1P6logDARUnTwvUAqnmBrFGtO5K0+xpygZR1qTAEIk5ayQLQVYewo58A4V3CIHMJYYUqBCB2Iy+EQHRflPn10z9nDu0sO7z19eGdJ3s6Sw3tPH9515vCuM7k793mB4/7vCyeFfjDJQqEqFQwiMEKAahBUAyAIaQGUwDiOliiSlSUTTfMMLeh0FghCKZKDIVILIsEIHpqVcUr8YYIKAAmVCuJ5HU1yDCkadFaKYhlakmQrSTIsLcuSmSI5hhElnQkjOJaRJd5AYhzL6gRBj6E0y0osIwXPmXSyhaYkAudFQWEYCSdYlpVknYkgOBRmDmbn33lccbzoamLS7Nnzlq9YtX7ZstRlS1ctW7oqbfXahYuWz5qzIMk/OcHjt1hcUbH+R8+qyxu6r/7+/Mbvzz0Jk2EIpwgWAFGtFkdgkqZ4DCHVYQAGk6AaUaug0BBNeBioCgfDw4DwcDA8HAQAKHyi5otPxnz6yegRIz4Z+Z9/zZscW3J499lj+y7kp5cVZpYWZJQWZgZvzhWkl+Rn375568XL15VVlbU1NfU1dc2NTcHzpCCMuzq6g/pWS1NzfV1dY2NjsA8xaPDo6Og+VXw2yT85xT91UtK0CHeMxWR32COcjkiHzW2zOG0Wh93ksBpsVoPVbnbYLU6b1WG3Oy0mW6Tbfqn01IG9uyxGs8PuttvdTkdkkMOD74LgcjmjY6I9MdGeuJiECFfElo1rr146k+RNiomKj4tNjItNjIv1RUXGRURG/bJo4aG8QxcuXCgqPr1p6/aIyBi9rDcaLHarw2ZxmIw2q8XhTUgsPVN8rujo2oWzkkzkr+sWzYh3eXSEVwfNjTPn79tydN/2C0XHmmqr62vq62rrK8srgxg+cuyUwRIHERaIsgK0RcvaANwEYqZwSKclzIw+hlXil63bUV7b/LqyobK2o6quvbqp48K1h1sPFO7NPpt+6EzGsdKDBVdzi64dOX07+9S9vSfubc65M3Nt2Ynzj56+qquqbq+q6yiv60zdmslbk0VHSrB+Fv4qp4OlMmf1MaYETI5mTB7GFB/M6BFsPsmZLLsmyc7JOtdUyTFZcKQwVh9lTiRNHlyJQ+VImHVClA3n3CBpC4GkH1SUlrVRSjxlTqDMiZQ5MQh40ZrEW32EPhak7QBu0uBGFaqoUaMWN8GUFaPtCGODeSfEObSUESYViFDUqMyyXM6v684fP3D66P4zx/acPb73bH7GucL084XpZfn7DySBhZMnFM8AP/CS3yHqMBiEYC2sUQFAOIhAKASiNCWyjITjtCQZCZIjKV4UFUiLMhSvBVAMJTlWoimeFXQwzv7wYygIYCFhGo7XkTg2Cjk2AAAgAElEQVRDk7xisJMkT1G8JFsoimMZSZbMFMlSlCDIRhRnOE4vCwqBsRQtcbweDdoweR2CUgTBioIiCgqOsTQt6fQmnGQJgtXrzaJg0KjglEmzbt57npdfGpv4c2LyjBWr1q9Zu2nFitS01PULFyydN2/R7DkLpk2fHR/vcziiZZ2tqORyTUvfvafVV248jo1NRiGSJjhAA0MQDoIoTXIoRKjCAEANaVSQKlwbHgYGT5U0ahgEEJVKq1aDoRPCR40YNXrkqI8/Hvnh//xDxIGinJ0X8tMv5GdcyE8vy08vK8gozc+4kJ9+Nj+jpCDv97t3n794WVVZWVdT21BX39zY1NbS+l8Y7uru7Oru7GpraW2or6+rq2tubm5obHz37l1XV3dbW8fePQciI2InJU+dOunnRE+SxexwOaMiIqKdjgi7zW2zuuwmh1VxWBSHWbGbFFuQYB12l8thT12x6NedmyNdzghHVJQ7NsIVHeWOcTujXI5IlzPSaXfbrU6XMzIyIsbtioqKiomJjkrfv/ti6Wm/N8kT70tI8Pu8yd7EZJ83OSkpxevze31JU6bNmDJt+pQpk+fMmr1k0ZKlS5evXpW6Zu3ajRs3btq0JWXSlPxjeReKj+1auyLBgB7cvHzlnMlxMhnPqabY2U0Lphz7devOtMVPf7/VUF1XXV3z4vnzZ48f37t9//SZyzGenwFMAUkzxLwXt0DcGA7JWtLMGmJ5o2fjzoxX1Q1vqpur69pq6jqrGroKztzYmVH0a86Zg8fK0o+VHSy4eqjoRl7J3exT9/fn39tw8M6MdWUnzj14VdlSXddZVdv2orJ1zrKtgs0nOpIle7JkTxLtSUEwM6YE1pwQBBihj+UsiaLdLzuTJUeS5EgWnCmiM1lyThIdKbwtibP6GasPVzyoIQaVo3E5GhXcCOtEWKeGskyE5a9D8TBcj+iiCaOHsXgpo4ez+gSLjzd7WWMCIUdDjAMkzWpMCYN04ZAeQI0a2KDFTQBuBBkbxDkQxgaTJpg0ApgOgMh1K365eurQxaLssqLMsqLMsqLsi6eyL57KuXgyIz1JdXLKhNMzoQ9mCd8gWhWk1YLh4apwNaCCCYyCIYxmRYYWMIwWRQOG0TjNUxSv1cA0yQEqiMRZnpNYTpQMZgglf/p+gjpMGxKqYjiZJFiSYHSyhaQEgmQlyUgzAsuKOtlMUzxJCrxkJkmO5fU62UyRHM2IomTCCJJmeJ5XMIzBcQbHGJ1sCkb88JxOEA0UybG0oChWHGO0EHGi8Nz+7IKohKmTpv8yd/7SlSvXLluyatXKNSuXpa5cljZ96qyUyT97ElMiIxJ0OtuadTtrW/qeV7adv/y73RmHwhRHCRCAIDAeDN/UalBAA4eFqAEN/PeUlmAwLQhgGjWkCgO+/Hzcf/790UcffjR65MhPPvzPuE9H7Vq75GLhwQv5maX56RdPHCg7kX4hP6O0IOPMiYOni44/uH/v5atXleUVtTW1TQ2Nwc6HIIaDu+KgTbqzvaOpobGhvj4Yjvf27dvOzq6GhqbNm3f4vSlJvknehKRk35TYqASH3e12RzgdEcEzIYfNZTZZg5zstLsjnJFRETGxsZ642Ni1aauePn2wavXSKVMmzZwxY/bM2b/MX7B0yfJVq1LXrVu/ZfOWXTt2HszMPnz4aEFB4Zmzpy9evPD0zz+ePX1069btBw/+ePToyfPnL16/Lq+urq2vb2hsamxpa2nraOt829XV0/2u921Pf0/vQF8g0D8wPDA03B8YCqSt3Xhg3+7S4hMHd26ON5AHt6Qe3LUxxWlwwOM9EjArWtm1fM6WRTOO/rr15R8PXr98/ebVy/JXr54+eX79+oPps1cAmAHAjRBphUgrQlu0hFGF6CDKwiqxvClh1/68NzVNlQ0ddQ2ttQ1dz1435x6/tDezOP3w+dyTv2Ucv5R5/Lecwps5p+4eOvMw8+T9jTn3pqSeKyp7WN3QVVXfUVPf/vBpnX/masnulR0pOtcU2ZYsWv2SIzlIxaLdy1kSKSWet/qCu+WgHZqz+jibT7AnSfZk2Z7Mm72M4mGUeNwQSypxtCGWkKMQ3gVQNg1lVZOWEMQwdiLyE8ShukjKlMha/yJ5UyJvSuRNiYwuBmEcWsqqxpUwWBcGyWrEEA7pNKiiQg0AYdJSZoSxwJQZJhQQE8MB2h8bc/5Extnjv549ur/k6N4zx34tLcgoLcwqyduzL+GnE0k/npoOfDBf/gYDVVoNqA4LBzWQFoAogoZAnGZEhhZIkhMEA4KQFCOiMKEFEAKjNWqYZWWe1xEUz8smjRYZ/2No6AR1SKiKoAWa5HGUkiUTRQgUxcmSiSZ5imR1kokiWJLkRclMEhxNS3qdlcBompEk2RLEsCAYcZxFEQpDaZaR9LKJpniaFBTFGqR9UTRIohIyUb1w0aqdv+Y6I/3zF6xek7ZlbdrmtFXrli9ZtXzJ6kW/LJs3Z9GUqTPjEpJiYryK0eVNnvnsTVNFw9uy3+4rJjeBcQzJa0EUgXAEwhmKhzQIgZCgBoa0mBZAYS0Ba3EYJCAQg0BUCyDqEM2XY8b++5//+ec//vXxRx+N/njEyH/9c1K843JxbllhZllBRtmJAxdOpF84kVGan3HqWOb5kqI/Hj54/epVdWVVkIeDnQ9/WyyDSA7CuLmxqb62rqmxqaaquru7u62tvbKiZvmy1cFNbJQrJjHO709McTujoiNjI9zRbkdkVETMzzN+zs8/XnK6uKzs7JWrZb9du3zr9o3f/7j76M+HbypftnQ0VdaXV9VV1DfWNrc0tra1dHV39vb1DA0Fhv9vr6HhocDw4ODwQGB4IDDUPxjo6w/0DQz29AcG1m3cun3rpnNF+Xn7dica2c2LZhVm7183f0YkA0SRIXGsZl6MZf2spLVzJl8tKax6+aK2urayourFi9e37jxcvXYnSpsh0gJTNoi0IrQVpswazAAzNs4YL5gTsvJOVjW0VTd11jW1VdS23vmjPDPv/IHcs5lHyw4VXcs5eS274Hp2wY2cort5Zx6m599Zk3Frcuq5K7+X1zR2VdZ11NZ3Xv/9lds3X3b49K7JOucU2ZEs2pN0rkmiPUm0+SWHnzUncKZEyZYk2vyizS9Y/bI9WbT7Rbtfsvt5S6Jg8XLmRNbooY3xrMXDmOIpfQwpReGCG2YcAGkOx00hsOGLH7XfqghCF00qHlKJY40ezuwVLD7B7OWMHlqOxjgXRNtA0qzBjQBhAjCjBlUAVFHBeg1q0BJGhDKjlAUlzTChV2tZkyQX5u4+d2zfmcN7iw/tPJ9/4GJR1uVTuaUn9u9PHH8i+ceTU8I/mCV+hYROBELUoFqLIIQW1NIEgyI0w0kkyWEYw3EypMUpWgA1MAThwYB1STYynB6jBF42havBCePDJowPDw3XoBhNETyGkJJgpCmRpnidbKJJjiJYWTSSKEXgrE5nYSieYWRZtpA4S1OCLFtxgqYZQZYtFMljKIWhNE0JBtkkCQaK5HlOZ9CZKVLAcVaWjAhMKIp1+apNEdHJS5etS129eW3a5tTVGzas27Js6erFC5ZPnzY7KWVaon9yVFSC1RZttsdeufGotrn3tzuPdQYHQ0kEymgBFNZiOErRBAupYQzEMAiHQBQCUERLQBoMArHg0HNADYVNCB/3+deffPTJv/7xr3//zz8/+eijUSM+pKCQsycOXjx5sKwgozQ/vTQ/s/REZumJjOIjGRfPn3706NGb16+rK6vqa+uCPNzW0vrfVBxc78vpuvrmxqaqisrOzq7m5tY/nzyLi0s0G20xEXF+T1JirNcTmxgdGRcdGRcXkxATEeeyuZevWDYw2Ds8HBgeHhgaHhwcHhocHh4cHhoeHhoa7h8IvBsc7h8aHhocHhocDgSGBwLDgaHhof9PbAav4eH366/Hv78NDA4FAoODfYH+dwN9bwfe9Qz0DAz2DvS/6xvo6Qu86xvoX712w6oVS84UHsnP2j/JKiz2ReXt3HhwU9oCb0QEPjGWVpk13013SvMSnDtXLnh1/071m/LXr948e/7q/oPH+zMO04IdJq0Y60Roe3BuC4gbEcYumDw6uy//VGl1Y3t1Y0d1Xcuryoarvz8/kHv24NGyzGNlh4qu5Z26mZV/LffkrZziO4fPPcoovLfy12uTVp+9/aSuuqGzora9pr7zzKX7xqipoi1R50jWOafIzmTJkSzak3irT3amCDYfoYsOmiJ5s1eyJcn2ZNmWzJkSGUMso8RxJo9o9f6d1EMZYlhjPKOPpeVoUopAGLsaV0K0ugka8fNvNeMmwLgUSRjiKWMcHyRhi5c3ezljPC1HBzEP0TaAMGlJC0RZQdIMkmYAN2owRYMaQMwIEUaYMEGEQQNxNE4fydh+uSirOGfHqUO7LhVllRZmXi7OuVR4INM3oWjy+JNTwj7w01/CEydCYUAwH0er1XKMgCEMw4o4xiAIRdMioIIJnFWrIBQhQS0KIYSsN1OMjmQNvGgKDVWHhmhCQzRqjVYDoCTBowgpiUaGlgic0UkmnpGCGKZxliK4YFFNUZJOZ6VJnqZ4nc5GURxFCXqdlaZ4muJpWqRInqUFnWxkGYmhRZ1o5Dk9TnAMK+lko1aL6RV7vHfqytTNS5atXbN269KlaatXr1+0ZOXyZalz5yxMmTIj1uOPi/ebLRGy4jh2srSupffG73+KslngdBhMQlocAjCK4CichTWoVgWhIA6oIK0GRbSEJhzSAgiggUANDKi1IT+Fjft83BejPx/5n4///Y//+fc//vHJRx9++9Xo3P1brxTnlBVklBZkluZnBTFcdPjA1UsX/vzzyZvXb2oqq+tr6xrrG1qbW/43AAf3w8H2w8a6+pam5sryira2tsbG5tu37nrifZHumMQ4ry/enxCTGB/l8cQkRkXEJsR5E2O80a6YhQsXdHa29w70vBvo6Qn09g8HAsODgeGBwFAgMDzYOzjQE+jtH3zXP9DdN/iuZ7CnJ9DXGxjoDQQGBocCQ0OB4cGh4cEgav9/r8Gh4cDgUF9g8F1/X3dvT89AX2Cwd2CgJ4jhwFBg05btSxfNLzl57EzBkVmx1l8SXbvXLMnbuy190yqfkUrUIQkSLKvGxcrowuTonasXPb5z682LF69evX70+M+TRWeNljgANSG0DWFsCGOHSStMWgjeJZkTFbf/TNm1uuaOqvrW8qrGNzUt568/OnDobG7BlawTl3OLrucWXc/Kv3ao+HbOqTt5Zx7klDxavf/6lNRz9543VdW3l9e21TR2Hi68IjknyQ6/Lghdmy9YMAs2v+RIZkwJqBgpWnyS1c8aExjFE/zkjB7RlCBZvKL1/TA02hhHGeMIXTSlj6HkaJx3Y7xTS1nUmCEEFL8PocZ8E/5dCIpLkZTiIY1xtD6O1Mey5kTO6mONHlKOwgQXxNgR3gmzdoi2wqwdZu0wZwcZq4Yyg5RZjRpAwgTiJpBQAEQEAWzXplWXi7JOZm27cHzfxaKscyf2Xy46eOHYrmzfhOJJPxZODvkgivgeUYXDgBaGMEiLYijOczoMZWiaxzAaRSkMowE1jCO0KgzEMFoLYSTFyToTxUgMp9C0PHFCmEqlnTBBpQGg0BCQJHgYwnnewLE6gmBEQeEYCUcpUVAogicJThSNNMkRpKiTrcEcab1soxiOIFidZKFJnmFEWTKSBEeRnMjrJNGAYwxDCnrZRDMiQTKybMBxekII4PFNXZm2ZfGytes27NywYcfKVetXrFr7y/wlc+YsmDJ9doJvUnRMosMZw4rG3Qfyalt6frv5kOF0Em9AYRKCSK0WZ2gRQ0iNCtSotDhCacIhUI1oNahGBWk1MKiBg+fDIRPCv/x83Fefffn56DEf/+fD//zPPz/6178/G/nRljVLrhRnl+bvLy08WFqYU5afVZqfWXjowNXLF54+e1pRXlFTVR3k2NbmlmAhHWxUCgK4u7P7bdfbjrb2utq61pbWqsqq+vr6+vrGC+fLIiNi3c6omKj4uChPQkyiz5Pk906KjfJ44rxJCcl+j3fRwgVt7a19gb7+QO/wUE9XS/Wbx9fLH5W9fHTp9Yv73e/aBob7+wPv+vs7+wbf9QR63va9e9vX+7avrzcw2BsI9A8GAsNDg8ND/ycYHh4eHhp+D+Oe/v7eQH8Qw70DPX2D7waHA7v37vtlzs9nSwqvXy5dNCV+6eS4ZTNTjmceOH0sb+Gk+Hg9PifWNM0tUxO+jJaQOfH27B3rH9+9+frVqz//fH7z5r0lyzeDmDEYcInzToS2QaSFEFyiJcEWM+nKjd/rmtorapvKq5rK69pOlt7Zn3s2t/C3nMJr2QXXsguu5xTeOFR8K+f0nbyzDzOLHqQeuDFlzbn7r5or69oq6tprG7p2ZRbSFp/sTNIFS2WbV7D5eKtPtCeJ9iTCEAdyLlIXzRrjaUMca0oQ7UmiI0m2J8sWn2BOFKzeoOOK0McQ+mhcF0UGR67wboxzAbg5HNGPV3Nf/4R9/nX4dxNRQoqkjQmEIRYTo2jFQ5sTKVMCbfQEJ7bAvBMRXIjghHkHzDsQwYmIToh3aFkbwjtA0qylLABhAggjgMphamzR/GllJ7POHd17+WTG+YL08/n7LhYcOHVwQ1bij8WTfiicHPKBCQ2FNSotAGAIRaAEiTMsLSEoSdMCCpMoSiIwDmoQDCIAFUSQHIwQHCdJkoGiBJbRoQg9/seQkDDNd99PDA1RTZygITAOBNFg5zCG04JgYBkRQymW05Mkj6KUKJtoksNQTpatLC1SBCeLZoJgMIyRRDOBMxTFyzoTSXIkwZIEK4kGnpVpnBM5vSQrOMlQNCvJSrgGtbs9S5avW7Bo9fr1O9NSt6xJ27x8edqK5Wlz5y5MSpnmS54a6/HbndGMoKxI3VrV0H227DpB8TyrQyBSqyUAEKNoAYIwAABV4RoUIlShoCYc0gIoqIG1AKwFEFADawEkZEL4F2PGjhn9+ZeffjHqo48/+XDER//816iPPly/YkEwDfh8fuaFwtyLBTkXTmQWHkq/fvXS06fPKioqa6trGusbWpqagzz831V0V0d3V8fb7o63HW2dtTX1ra3tdXUNtbW1NTV12Vm5oqB32CPiYhJioz2RjihPTKI3IckT6/cmJE9Omuz3eBcumN/c2hgY7h8IdD65c+587oYTW2ed/XX+ic1TCnbOuVG0p63uyWDgbd9A38BQX2Cwv6e/511/T89AX89AX+9gf99goH9o8P8Mxu/Zemh4aGh4cHAoMDDY1z/YMzDQ0xPo7RvsGR4ePpiVk5wYc6mk4MG1Sxvm+hd77VMjDcf2bL919nTe3m3LpyX+HKFfmhIVryf4iV+5iNC5Hlvevh3P/3zy5+Nnfzx8lrZutwZXINaKCQ6Md8KMDaKthOjmTPFOz9Rb9x5X17e8qWqorGl7XdOWU3j519yzuQW/5RRezym8kV1wPTv/Wm7RzeySO4fOPjxY/Meq/denrjt/72VTeXVTeU1rRW37qs2ZtNknu5Jlq0+0+US7728Mc1YfrsQTSnwwHV6wJr4vs21+0Z4kmL282ctbfawlkVLicV0srovBdFGYHEnqolHOpaVs4YgyUSv9GM5+N4EYMy507A9aShdDGxMoYzypj2PMPsrko8xe2pxIGuJwKQoV3LgUgcsRqORCRRciODEpApXcqODEeSfGOjDWibIOgDKpMDkMZFKSY8/lZ14sTL9YlHE6f3/ZyfRL+QdOZa7PiPumePIP+ZNDPmBBNaQJ1wJqHKUwhKAIjqOloIUYBGAMozQADIIwBCBaEKVpAUMpWVIkUU/TIscZADX8/bc/ff/9xB9+DJs4UT1hIoBhLAAgOM7xvJ4gOJ7X85yMoxQrGFhWh2OMJJuCHf+SbGFZmaEFnWwlSR7HGElQcJyhSE6WTTQj4DiNoQxB8LJspEmeJnlZNnGcjqI4jpNxgjea3HPmLvXEp2zdvGfDuh3r1mxZtjR1xdK0+fMWzZg5z+ObFB3ntTujWVFJmjL3+evG4wVncIKnSB6BCBjCIYigKAEEEQhCw8I0gAYJDdGow7VBEoYAFNTAGjUEAvBPP0784vNxn44a8+VnX3728ehPR3wy+qORn4/6OH3HussFmReO7buQn1lakH0xP+v88YyCvIM3b1x7+vRZ+ZugKN3Q0tjU+tdm+L8w3BVcHe0dtbV1LS2tTU3NTU1N1dW169ZvNugtLkeU2xkd4Yp2OiKjImJjojxJvilJ3sl+b4ovwbd4wfzGprrBQNfFwvRfVybtmWPdPolb7yX3zrac2jz51Lbp5zJWtFQ9HBzoGRjoHRjs6x/q6x8K9A/39wR6ewIDvYH+/sGBwaFAYCgwNDz4v+A69L9A+zcB//U4NDQcGBruHxju6x/u7x/q7xvuGxjqfttcdSZ75+5F/qvZm27kbTu3c1H+mmlHUqeUbFt8OWPTqd1rti6YunvV/GSLsHKyJ4ICzOqvo6jQWQnO4qO5D+/+/vvth2s27NFSJpCxwKwD45wwbdNSZpx3Ccb4GP+su388q6xtraxrrqnveFbRdPBY6YHDFw6euJJ78kbeqbtZhTcP5l/PLb596MyD3DMP0k8+SE2/PWP9+Tt/1r6oqH9V0fi0onnGok2c1S85kiSbT7QnS84UwZ7EWbySI5k2JVCmeN4aJFsva0kU7EmCIzlI0YLVx5m9rCmRMSWQShyhxGKGWFQXg0pRhC4aFdwa0hwCyRNAYbyG/T6U/Ozr8C9/0JK6aFrxkEo8aYgjlQTSmEibvJTRQ+pjUTESFdy4FIlJEbjoxkU3LkaQchQqunDRjQtuSookxQicd0GMVUuZwmDWaDIXHUm/UpJVWrDvXOGBssL9lwsPXDi09UDC1yen/HgiOeQDAgIhANACAEkyKEYROEOTAqRFSYJRqQEMo0LDNBCEARqYIBiOlYL9+gIv0bTIsvoJ40O/Gff9l198M3bsjxPDtKEqGNDiEESgCCWLxmA3ksDrCIxmWJnjDDhKC7zCsAaSpEWdmeUMJMHKspVmdATBSKJCM0ElzMxyMkXxKMqiOMNysigaKIKnKUkx2BhaYmiB5/Qso5s2fa7bHb92zZaNG3ekpW5ak7Z58aKV8+YunDJ1pjd5SlxissMVLcpGoy3m9v2X6QePEThPEiwC4QiM4yhNU0Iwe0ijhgANogrXqlVajUoLAygMoCCAhIeDqnDgm6+/+/LLcZ+OGjNm9Oefjvz0s48//XTEqHGfjzq4e8P1kryy4wcu5mcGNa2zRw+cPHb49p3bz589L39TWVNT01hf39LY1NbS+t+6dFdHR1dHZ1d7R1dHZ0dHR21tbXD2UktLW3lF9dx5C80mh9Ma4bBGOO0RLleUyxntskd5Pck+T4rfO8mbkLRw7i+NDVWvnlxeN818eH3y6V0zN6Ywh1Z6HhVvrr9//Oi65C3J7J1Tu4cHugIDPf2Bt/1DPf1DAwODvYHBnoGhQP9QIDA0MDQ8ODQ8ODg0ODQ0NDQ4NDgYFLP+t23y+/vB4aH+ocHB4cGeQKC1613fu6722ievb5z44/CGR/sWv8haVn58fXXRjqriPW/yt1UUbH2Tv/nF0Y23963aOcd7bN/WldOSFvvjp7utdnh8FBGaKKPzfZFn84/cvX03I/s4KTnUpBmm7RjjgCgrQBlxwSUqnvikOb8/elFV31Hd0Frd2PHwRV163rn0o6UH86/kFN/MKb6VU3zn4MlbWSdv5ZY8zDn9YF/B/dX7b83bdOHes4aXVY3lVU2PXjcnTFsu2P2SI0W0+kTbJNGRwll9oiNJtCcR+ljW7OEsiZzVx1l9nM3P2ZN42/sDZMHmD2Z3sKYEyhiPG2MwJQY3xOK6WFIXg/AuFa6EaqWfAPa7UOLrCejn34NfTUAwKZKUYwldDKnE0aYE1uTjzH5Kicf1MbDgQngXzDkhNpiYGUmIkZQcRUhuTHRjYgQuRRKimxDdhBgBM9aJMBOmIjalLrt27tC54wfKirIuFOy7eian7OjOXz1jjyV9e9T30wfBWYcwCDE0j+E0htEkxkIgQuCkKlyDInjIRBWCkgAAcZzMsiJFcorBynIiRfEUJX3z9fdfj/3us0+/Gjv2x5/GqzUAFhIK4hit1WKyzkQQLMvKkqgED5NYVoehJM8ZeN5I4JQoKTxvJHFWkswcZ6BIVi+bOE5HU4JBbxN4A8OKDCOTFEeSXDDBiyQEgdfLksLSAkNLJCVFxfqSUmasWb9t7fptqWs2L12+dtnytMVLVs6cNd+fPDXe44+Iihd1JoI1lJy/vnX7fgSmg8MWtQBC4AyOMcFkPxBAIBDVat5niWFaAgEwCECD6Zbjvvp67FdffzZ6zKejPhs1cvQnIz4ZPXL0yA//xSCavL1bfzuVF5SmL+ZnnDmyv6TgxO/37r14/ryyorq2trax/v1++L98Wh1/GafbO9s72tvb6/+62to6/nz2IiExSRQMbntUhD3KaYtwu6Ij3DFuR3RMpCfFNyXZO8nrSZo9c25NxZM7Z/ZkLnJfzljc8qDw14Xuxj9KXp7be+/EmoNLnBkzdGX7F3e3VA0M9/cP9vUP9b0L9Da0dvQF+nr7e5s6e/oHA28H+rt7e/sGBrt7BwKBgd6Bwb7A4PDw8ODgUGBwKKhm/cXRQ0NDQ4ODQ8NDg221VU8unX5+Nudl8a7y4m3VJ7dXHt/y6sjaqtP76ssOVZ/NLi8+UFmyv/JsRuWZzPLiA8fT5uRuWlmSm56xZe2ynydHi6QTDU0UEJ+eXDlr8pWyCycKTpudiSrcgDIOnHHClBWkTYToFo0JvikLHz59U1PfUdPQVt3UdeP+q71Zpw7mX8kuvJZbfCun+HZ20fuVW/Ig78wf2SVPUvffXLit7FllZ3lta1V9+71ndW7/PNHh17kmSza/aE8JClqSI5mzeGkl/n3joc0vOVNER7LoSBbtSYLNFxSuWQbk4KAAACAASURBVFMirXg4UyJj9FDGOFKJwXRRhC6G0scgvCscV8aDwrdh5DcT0K8noGN/hL8JIwldFKWPJ/VxlCGWNnoYYyJj9FKGeFyOhgUXyNg0pAViHTDnxEQXLropKYIQ3Rjvwng3xrtwwUWKblx0h6H6n9TUhFDMZbecK8y8VJx78WRWaUHGlbOHT2at3+dXH54CHEzWfKBVa1AIhbRw0NGBohSKUqAGwmBUo9JqQUStAgmCgWBE4PUkydIUr9eZGUYgCA5B6LFjvx371befffrVt99N+PGHMADAQkI1WghXayBe0BEkR1GSJJpwjKUoXhQMOEZxnMxzCknQoqjIsoUmeUky8rzC0rxeNgVjLg06u8ArDCtJOjNFcwROs38JXSTB6WQjz8kUJSIow0vGWE/y2vXb16/fsXnLnpWrNqxYtXbeL0vmzlmYkjwtwZPkiogVDRYQYQ8cPJ6WtgXWvjdIg2qIJNggAwcBDGpgUANrQRRQQQiAoSCuBbHgtPFxX30z9stxn40eM/qTTz8ZOWrEiBEjR34ycsSIj//9LwpQHU/fdakot6wg/VJ+xpmjB86eKvr93r2Xz19UlVfX1tY2B2vp5pbg2dLfu+LgfXtbe3t7e0NDQ319XW1tbXt759OnLydN/tlidrrtUW5b0NUc4bC5XfbIKHdsYrzfG+fzxftnTJ9W8eLei7L03MURR1bFlV/NzlvlvVe8rf35xXNbp6fPkTNn6o+nJpTfP9c79K5vMDAw1N/W0/OitqOtp//twEBl87u3A4GG7reNHd3v+oda3wUCw4HuvoG3/YGB4eH+wFD/QGBwaLhvYDDwXpkeGh4e7u9qr/v98oujO/5IX/bq2JaWq7ntt4+1XM2tPrOn9uz+xitHGq4er7t8rLbscP3Fw/WXjzVcza88c/DS9sV7fpl8p7TofGHelVMnU2fPimIRv4GaF2tJsUuH9+0qLb2UNH0+SCo456KECIxzakkzrYuSzN7JM5c9eVVV29BRVd9a3dRVdv3J3uzT2YXXck7eyCm+nVN8O7PgRk7xndxTd/NK7h8++yjn9JN1GbeX7Sp7Wd1ZUd9W3dD52/3XxpjpgsMvOVMkm1+w+iWbX+98n0fJmxIFs1+w+kW77/1psDVRsPl4S6Jo93NWH230UIZ4RvHQhnjaEEsZYgl9NC5FYmKElrKFwPJ3Kvrridi4H5Gvx6Njf4K+DsVJfRRtjKeUOMbk4a0+1uRjjAmsMQGXIkHGHo4Zw1FFhSoAYVJjBgAzakkLxjjQ95PZXBjvgGmLCtZ9H0b+EIqHghxJC9l71x/ZuWzjrIgd8737Vsz8ddWU7CVxh5bFZS2O+0ALaDGEgGEsOP47aF2CQAQCIK0GVqtAGMYoiscwQpaMBMEwtCjrzATJYhir0aBjPh/7xefjxnw2dtzY73/6KSwsDAwNAzQAogFgihZIiicIPohhmhZkScFRkmFEUVBIguZ5vV620iQnSSZRNJEkK4mKJJoYWtLJNlFQGFqUZbMgyDhGUSQnCvpgKB/DiDq9iaQEHGMZRoqO8aau3rJu7Y7VqzampW5anbph2fLUmTPmJSdN9XknuSJidSYbiDDLV22cN28pBOIUwWEICYEoiTMQiKIwoVFpYS0WnCquUcPqMG0QwxCIAWpYFQaM++qbr74Y++moz0Z+PGrUqE8/GvHRxyM//vijESM/Gvnh//MPlyJdyM+6WJBxMT/91JEDpefO3rv/4PnTZ1VvKutqa5sa6lve83Dr39L0f8fxtLW1NTQ01NbW1tbWdrR1vnj+ZsnSlRGumBh3vMvqtpkdNrPDYXM7bO4IV7QnJiEhxuOJjJns8754fOvFpax9CyOObEx5devI9cOrrh9a3Vlx9+KBhenz5AOzjEeWxv55fn/vu7qhwLuhwZ7W7u6qtnc1bd1vAwOv69+2dve29PbXtXZ39w42dPb3Dw129PR29vT3BAZ7A4Nv+/p7BwI9AwP9g4ODwwMDQ/29HR01d2+8LEyvzEmrP7Gp5vT+uit5FWXZL0v23jq47PT6n6/uXHzj15W3D6Q9ytn0pmBPc1le27WC2vNZDzPXZP7iLz1y4ELRkTsXz908e3ayy+o1cvPiLMlmNm3utCulpQeyjxidiZTopsQIjHVApCXYtDR19sqnr6trGtqr61prmjrzz9zakXnqYP5vOUU3c0/dzTp5KyP/etbJW4dKfj967uGR809yzjzZkH171d6Lr6raK+vaahu7T195KDlTBIdfsifL9iTB4hcsibLNz5u9jCFetPpFa7JkTxZsPsnhF2xe3pwgmBNZk4c1elhzImNKCCKQUeIZJY4xxBJSFCFFBhXpiaD4nYr+JhT/Zjz69Xjkq/HasRNRRHDichQqRRK6aNIQRxniGMVD6eO0jF2FKqFaXQgghQBSKCiFAGKYVtagRph2oKwTYR0Ia0dYazgkfj8e/X4CMhGgINZMc9ZNS2YvisI84D8moSOnUl9MN3y/LJZYk2LYOtv9AaxFSJxBEYKmBBQhYRgFNBCkRQA1BEN4eDhIkRxBcDhGy6KCYxTHSbyg4ARDUmJ4ODRmzNgvv/r2k5FjvhgzbvxPYRMnqMLDQI0aVqshDGMomsdxRhaNOMbgBBv8B5LiBdFIEjTH6STRjKO0ICo6nZUiWZ7TSZKJInm9bJUlE0OLOtmskxUcozGUIglWEhWaFgiKEySDJBlJgtMCqF5nXbVi49bN+zZt2LU2dfOypasXLVo+e86CqdNnJyQmO1zRZqsLo8RE/7QE7yQQRAmcgbQYChM4QgFqiMQZdTgIgag6DIAAFARQdTiEgjgM4KAGUau0qlDNt+O+G/Pp559+8tknH48aPfqzESM+HjFi5IiPRowc8cmID0d8NXrkrnVLrxRlleZnnMzbf+XS5T8ePXnx7GnVm4rampqmhvrWpsb2lub2lpaOtvaO1rb/hnF7a1tra2t9fX11dXVdXX17a+erVxWbt+y0WyMi7FFuW4TT5nZYXA6z0251uRyREY7ISEdEnCtycqL32aObj8sO7pkfkbXUczkn7fTOn58Ub3514/jdkzuOrI4/mhaXtcBxPW91T1dtIPDu/+XqPaOjOrdtQb8effv16L7jdd9zDklZSCjHCrtq5xwrl0o55wQ4B2xsYzA4HMDYYJucs8hJBCFAQuRscpKEcihlVa5S/yjsc27XWKPGHvWvfsw917e+NeecsE90D430TtpfdFsHbfa23tExu2vU6eqxjozZ3f2jDqfHO2Z3jNrsky6Xw+Oxuz12l8vp89m8Xq/PM+Vzjbe/Hrl9bfTa6a4j617v++fdLYsf7Fv98PiWB/Xbmrf8cHxpzbUNX9/b+eP9Xcvv7/jx+YFfOuu3dJ/f1XN+Z+vR9UeXvr956ednD++u27L2RsOZfRvXvpub/nlheq1F+Li66MyJI6fqz2UV1GBcBsZlwUQahJspTT5vLP1gwffPWru6+kY6e4Y7+sd2H21ev+f8tiNXdh6/vufU7b31d7YevrLj2PX9Z+8dbHxY1/BkX8PTVXtuL9t44VXHWFvXcPfA5L7jzUJ6lZRZrc2q1WVUi5Ya0VIlpVf7ZcD+ZWbBUiVmVEuZNWJ6NW+uEC1VfmUS+9Yuq5QxltGGEkpXyOiLaE0BIeQiTKYSMyaq+BgFFZVKRKfgEQlwWDwYGg8qSRMi5EB8DizmoVI+pinApQKYy1LgRhmkTVGJKYCYqtbIYT2AmWAqHePe5rBhUg5Ip8kRTUwKGh0PyVQsyOpRTTZFm5d9NHdRAV4C/GeV8j+qgP+tRP1/VKr/r0r0/63lZr4DqWACZRAIpwgOhnAIRBQKFQTBCr/DIwBzrIbAWYoQJEGPoqQg6gTeiGI0RnAJCfLQ0Miw8KjwsKjIiNikBFlqCqBUwLJUtUoJIzBJ0yKKUBrJSBIMhtEa0UCRDEELkiaNpjiO0+l1GRTFsZxOo7WQJMtzWq3WwtCCVjRrNSaaEiTRpNUY/e8XHKM4RhIlPUlxFM3r9BaO0yAwSTPaxd+uXL7899W/bFj5z9XfL1vx5cLFH338ee38D6vmvp9XUGo0Z4q6NFFvETRGCMYJnFEBMIpQCEioFTCOUvIUAAYQIFUFA5hahaiUMKLG1UpEpUQAJaRIAWLnxIUEhQXNCp45fVbArMBp02bMmDFr+rTpM2bMmj5t5qx//Nc3n9Q01+8+f2Tb0b2bLzc1PXn6vO31q4629s7Ojr6enqG+vtHB/lGrdWxoeNTfQg8NjwwND1uHhoeGhqxDfX19HR1venp6rQPD7e3dBw4ey0zPzc3Mz03PzcrIyTRlpRksJoMlzZRhMVqy0zILM3NqS8ufPb59dvfKX+aKa6q5X97Vn/nt465rux9f2PTiwp7rO79ta96x65vsMxsWuh2jDp+tf3Sid2R82G4bGLP1jY2Pu1xOr8fpdtncTrvXbfd4XB6Pw+N1eD1Or9vl9Ti9HqfX6/R5Pf6J15RnovVp15lDHcc3P9/x48NNix/X/dx1Yf9AU1376Q2vD6/uPPJb7/mtA017+hp3vjm5oe3Yuo7TW3sa9w42HxhoOnR9449rF757ev+uo7u31G1Z23Tm1OFtGz4pzi41MDV5lqP7d9fXn61+7wuYtUB0OkxYMDqD1RbyptKPF/7zeWtXV+9QZ8/w6+7BbXUXthxs3nrkys7jN3afvLW3/u7O4zf2nLy978zduoY/6hqe7j37dNWe28s2Nb7qHHvTPdI7YFu/4zjvH0pnVGssVZKlVpNRK1qqKG0RZyoX0quE9EohvYpLrxIzqqX0ar81D2MqY/1nYEMJZSgh9cW4tpDQFlDaQkLIJfgclM1SosYEgItV0jEKKjIVD0+EwhPBsAQoFdVhYi4i5sJSAWkoIXRFmJQPsRkAaU6FtSlqSQZqlJgRpNMRIYfQFtKmUiatlDIWY1JOCqyJk5NRSVCSkoSpdFiTg4g5GCp9Ul287tt3P84m8hX/mZv8TmbC/8hNeCc/5Z1i5f94B1IhJEajIE4RHAxiajWkUABq8C2G/eNlAmEYWsvzGoKgNTojJ+gxnIERKjoqISQkIjRsTnhETGh4VFRMYnxCamoKkJysBEEMBHGWkRCYFHkdS4skzmhEPcsIBMmJkpHAGZbR6HUWmhY4TqvVmCmCE3m9QWehKUESDHpdGkWzkmgw6NM5RiJJFsdpAmclycjzOoriWE7S6kwkxatA4oOPFq5Zs2n58jXLlq38bunyJUu+/2LhonnvfVRWOTe3oNScniPpLWqYVCghkmBpglMDMI7RgBJWKWEEwmXJSghAFCkqCEABBaRSgLAKU8khNYCqlLAyVR0TFR8aMjtgZtDM6bNmzQiYPm3G9OkzZ/x92oxpATOnBQRN/8fiz+a11O+5eGz70f07mpqbHzz44+WL5x1vOnp7evr7+gb7+ocHB0as1rFh6/jw8OiQv4b8GcRWq7Wvr8/Pw/19g91dfdeu35k/78PSosryosrC3KIsS3aaId2kTzNqTSad2aQxZpoyCrNyHv5x507jgVW1/KZPdDcO//CieXfvveM9dw933Dr26vza9qbNe5YWPG7aP+V1ONwTNpfL6XG5vU6Pz+PyuF0+p9PndHidk26bzWOzuWwOl8PmctrdLofH5fS4HB63v9xet3fKM9nT0XXx/JtjO7uOrnmzb2X36c2jt06N3T03dvvU4OU9nSd+e7lvVefprYPNB/ov1XWf29V1ZnvXud29F+v6mw9brxy/v3fNT++VNR05eOXciaP7tu1c92vj8cO/frfEACsLdVz9gX2XLjWtXLMR4zNgJhNns3E6g9MX8abST75a/ry1q7PX2tE7/LS9b+2OM9uPXtl5/OaOYzd2HLu5r/7+vtN39525u+/03QPnHh5qfLr3zNMVO27/tP3Sq67Rjp7R7gHbD6t3suYKKbNWm1GjTa+U0muljFrGWEYZSvn0KiGjWsqsFjKqWEulkF7lDwTnzOW0sYQ2ljLGUkJXROiLcV0hqS8idAWEpgAX8zAhB2YzFag+SS0kAFysnJqTgkUmoxGJcHg8lAJJmJiL8HmolE/pi0h9ESblI3y2mkxLBTWpoEaJG0EuA9PkU4YSxljGplUwlnLSWKRm06NkZFQylqikIUpPCHmErpgU89QQW5SXeXz32l2/Lf7QHP+FJuA9clpe6n8UK/8jO+mdd2AVSuEsBhEkxkAADKogFaAGAEitRhGUxDFaJ+hxhOZ4LUlzGEZodSaalRCUAiF8dnhUaGhkQFB4YEjEzODw4PCoOdEJslRVqn+spYRpWoBAnCJ4jpYwhJQELUVwBMb4w0pZRmPQpzO0yLEao97CMZIk6I2GdIYWJcloMuewPK/VGoz6DJYWOV7DsBKCUhQpaDVmjpVYRpQ0RkHUAyrEbMpc/cvan1b+vnLF2qVLl3/19beffPrFZwu+mjv/w8ycwrSMXENaNohQAABztMgQHKRC/P47gBKCIEyWrFQpYFkyoAZQpRxUKUBIiahkEARgaiUCyNRxMYlhoREBM4NmTg+YOT1g5vRZ06bNmPGPmTP/ERgwPTBw2rRlX3589eyhc4d3nD517O69e0+ePHn69OmrV686Ozv7+nr7BwatVuvQoHV4aHBsyDo2NDQ2NDw6ZB0eGhwcGBwYGOju7u7u7unu7u3vHxwYsLa2da5Yubq8pLqyrKaipCo/ryjdnGkxpFsM6enGDJ2g14vGDJPl5vWLztGOgys/OLiiqvPmgba7p6bc3V336tsu731ydm3L1s9Pbf5qcuiN12t3e+xur93tdbg9TrfX5fa6XR6H02u3e5w2j9PucTk9Lqfb4Qet3e2yu//EsNvt9PpsromBhzdsD+4MX23oP7ul9+jvXSfXD145ZL12ov/a4d4LOzuP/t565Nfuczt6Gvd1Nux9c2ZX57ldnY17ui8d6L5Q13V2Z8vGb5cUpX1VXthwcOeVxvoDO7cc3Lpp9eLFWkCGJ0Wt+ObLy02Xjp88a86qwLgcWiwguSzBUMyZSj/+8p/PW7s7e6wd/cN3n3b9svnE1sNXdhy7ufXQ9a2Hru85dXff2bv7zt45cO6Pg+ceHWh4tPv0kx+23lqzs+lV9/Cb3pE3vRMLv1svpFWKGXOljGoprUybNU/MrCH1xZSplDaXc+lVvOWtGQBvqeQsFf4zsJ9+KV0xqS8m9MW4vsBvlEdI+ZiYh4q5EJuhxAzJajFJJcSkUlHJeFQiNiceiYiHEpQszGVjUiGpLSS1Bbg2H9UUwEKumkiTqTVySK9mMlBdPmUq49MqOEMZbypn0spwbX4SJM1ORBKUjJo04WI2oS2kNIUkl50MUCaj8dj2X47vWvXrRxnLsyK+Nf3jc2HahrKIH80z3oEBGEcoWIUiIA7I1CAAgSpILgMwjMYwisAZgdWgEMkJeoxgCYLR6c0EyYEwAQBwWGhkaGjktOmBM2aFRMWlxMbLEhJkaiWSmgyAIC6XqUmcgyHCrx9EYULgNCwjETgriQaaEjhWazRmsKzEspLJmMEyEs9rjcYMjtcKosFszqUZThB1BkMGQwssq+F4nRpEUYQUeK1Oa2IZiaZFvd5C4CwMEcuWLv951brvlq36/vtV3367fMHnX7//4WfVc98vLqtJy8gzWHJwWgAhXOS1OELCIIahFIqQSgUIgZhcplLKIVkK4LfCUykgUAGr5DAM4qAKAWSqxLiU0ODZATODZ04PDJgZHDgrePo/Zs6cETB9WsDMaYEz/zZdyzJleTlpes3a33579epVW1vbmzdvOjo6Ojs6e7q7/GxsHegftb7F8Kh1aHTIOmwdHOwf6Onp6ejo6Orq6enps1qHh4fHBgZHTp48V1xYUZhXWphTlGHJTjNYTFqzSWtO06VpOI2G06QbTc1N9VNTjsH2+5cP/3phx5JT6z4b67j9rHnv+c0Lz21c1LDlm762O16fy+VxuL3+ck7aJybtE5P2SZt90uawTzjsEw77pNPhcLnsTpvd5bC7HDanfcI+4fS4nG6n3Wl3eb12t6338e3e86faD217uXv5w00L721b/OzEupdndj47s/35qU339yy/tfXbR3uWP9n786NdP/2xffmLul97zu/ubz7Yc37Pq8NrL65e8HNN9qdZ+u/mFd2sP3zpXMOKb74p1PJ5HJHO4UYOP3ns4OUr1z74fAkm5JBSPsFnC/piwVT64Rc/PH3V1dFt7ewbabn78qf1RzcduLzl0LVth2/sOHpj14kbe07fOtDwR925R3UNj/eee7S1/vE3G66u3tX8unesvXf0VefIewtXipZqbc67msxqjaVSmzmXMpQwxlK/SxZvqRQsVeKfpjy0scQ/UqYMJaSumNYVU/piUldMagtwKQ/nc3A+FxdycSEHoi0yWJOsFuPkTHQKGZ1CRsajkfFoRBwUk0qqKAsmFRC6QlJXgGvyUW0hIuYBuClZJcoxIyJk08YSLq2Ct1QypjLOXM6aSlW0JVbJxCpZJWEktLmEvhDTFZOaAhVljpOTPMvt/X1Z/e61+77/aEV21LfG/5wL/8dPWf/rJ9P/egdUgpAKUivUIACrFSCgUCEQqpSr/JYaFMnxnBZBKIbXoThLM6KkMSIoBajR1FRlWGhESEjErIDQwJCIqNiUhGQgMVGRmgwo5KA/OtAPYBDCBVGPIgRLCxwrYSgtiQaWEWlK0OvTeUHPCzqTKZNhRI7T6A0WhpN4QW805tCMwAs6vT6TpgSKkkTRBCMECCIEQWs1Ro7VkCQv8Dqd1gwo4bm1H6z+Zf3SJSu+W/bT4sU/Llr03UefLqyZ92FeYYUlqzAtuxDGWRilREEHqVEMIdUqBMcZAIBhCFcBsFIByVJVSgWkVEKAElYrEZUCRhESVCPyZFlURFRIUGjgrKBZMwICZgYFBQTPnD4rYGbgtH/MmvGPgJl/nxU0PTAkMGT27IgVy1fcv3+/ra2tu7u7t6e3t6e7v6/H2j8w2D9g7e8bHugfGRwYtVpHBodGrdbhQetA/0BPT09bW1tXV3dvb9/o6Nj42OTw8MS9e48qK+bm5RRnmLNMeotRYzJIRpPGZBANEivyFGfWGRobTrmnXN4pl22o4/75XYdW1R7++cPtP5Ru+GfNiR1rhrpfeadcTq/H7XV6fP5yOd0Op9vh8jhdLofH63Z53C6vx+3xeL1er9fj8bndPpfX5/H63N4pj3fK4/V5pnwe35TXNtzf1Xiydc/G59tXP9n+3etDq9pPbepvPjxw9eTg1WN9l/a1n9zwqu6nN8d+7zy+sfXwb68P/9p5ZmtP4+6O+m1P9q1q+vWLDR8WLS4w/bM8e/fSzx9ebVmzYkWxxViebihNN9Dq5E2//3Lp4sU1G7ZjYiYqZqN8lmQs1aSVv8Vw10hH71jDlUcr1x1ft7dp44ErWw9f337k2q6T13efurH/7IMDDY/rGh7vPf9k08nHn62++Ou+lte9o+19Y49eD5S9t0SwVOty3tNk1eizakRLNakpYk1lfFqFf4tDtPjvlqp5S8VbG0pjCW0spQ2ltL6E1BYR2kJCW4BLeRifg/M5/jVpkEpLAaUEJRcnZ2JSqehkIiIOjYzHZsdCc5IxBWaU4yY5YYKELEJXgGgKIDFPjhkSQVHFZdLGYr/hHmMup83ljLkMFXKSQDFRJSgII8xnU7pC1ljM6opoMU8GcQlKFMaIxR/VrP5i7o8V0q4PqcML6S80gasK5qzMnv2OIlWhVqhAAFTJAVAFq+QAAqFqAOY4HY4xHOfvYGma1yIoJQg6QdSr1KgSgBMSU4OCw2cFhs4KDg8KmxMUPicuURGfKI+LS1bI1f6EMUAJ4zijBjGO12IoyVAcz2kxf8gDK1EkZzBk8LyBF3R6g4WkBYaVdAYLy2tYTms0ZtOMyPM6vS6TZSSO02k0ZoJkEQSHYYwieZ02jaZEhhYMegtF8hrJ9MP3P69ate7771ctXvzj558v/uzzb979YEFhSbUlq9CYnqtGSILkBE4Dq1G/CR5BcoAKASFcBSD+kGEVACuVkEIOqhSwSgEjCKFWwUlxScEBQSFBwaHBIYGBgYEBASFBIbNmBATMCJr291kzpweGzgqbHTg7LCQ8ISlp9+7dDx8+fP78eVtba3dX90Bf7+BA39DgoPUtegdHrYOj1qER68jI4JB1YHCgr7+7u7u1tbWrq6u3t3d8fGJiwjY6NtHW2vnJx1+UFleWF1eVl1TmZeZnmrPSjRkmrdkgGSRWTNPoG+qP+HwOt3vMM+XssfY9e3zp9rWzf9w/9eTV7baOl86pKYfP4fI6PD6nd8rlnXJ5p94i0zfl8U25fVMu35Tb5/P4pjxTb8v7V/n+9eDx+txTPuf48z+GL18cvnxhpOnw0MWd/Y07x26enLh7fuz2Oeu1Yz3ntrcfXN11Yv3ghZ2dZza/OLzm1dG1HfVb205uaT2y9vqGb9d9ULik0LS6On/Hp5V3Tu293NR0+ODhHxZ/U5mdWWCU6nZuu37t2rH6BkthFchaEC5TYy73Y/jxi872zqE3PePHG++u3np23Z6mDXVXNh+8uu3I9V0nb+w8eX3v6ft1DY8PNj7dd/751pPPPvvlwrr9V9p6R970jt1+3JlT8bmYXqPJnCdlVGszqnBtEakrZoxlgqVKSq+WMmr8GJYya4T0StZc4vfTYoylpL4Y1xVhmgJMU4BrC1ApFxFzMCGHEHL9GE5SCfEKNiaVik7Bo5KwyHg0Ig4Ji1bNjoeTQDFWyc6R0QlqAeIzUU0+KOSmILpkVAdr8pm0cj8J85ZKylwOS3ky1JAMaVRUGirmUPpCxlTC6UtYbYEKNySmYjIlAaB8Zbbut/nir5XIpvnY5veJ9bWKjbWy36sS3klNSYVUEATCgEwJg4gaAGEIgSGM47T+rhXDGQglaVrEcEbUGDlOAwCIXKaOiooPCY2YFRQaMjtqZlBYcNic2XPiYuNT4hNSXAOSewAAIABJREFUFQowOUmuViFyuQrDGSUAU7RAkixFMAKvw1CaoQWOlSiSNxgyWFbHshqDMd0fp6Y3WGhWZFjJaMqhGYFhtUZDNstIHKfVaM0kxVMkT+AMDOGioNdqTSwr+tPbYJj87NOvly1buWTJP3/44eclS/756WdfV9a8X1H9fl5hhcmSCyIky2loikdhAoUJpVxNkBwIYiCIAUpYLlPJZSoVAANKCJCDagWkUsIIRKgAKDYmPnBWUGBAUEBA0IyZATNnBgQHhYYEhYUGzQ4ODA0MCAoKCIkIjYgMnyMIwqlTp549e9bW2tbZ2dXV2dXT3dXf1zM42D88OOBvpEetg6NW69DA0FD/4GBff19vb1dXV2tra29vb//AwOSE3WZzjI1NDvQPffXlkvKS6uqKeeUlVRVl1WWF5QXZRbkZeZnmLJ1oMIraE8cOeaZcLs+43etuGxp60nr3/ss/Xvfef9Hf+qT9xbjH7fbafF6bx+f4dwz7fB6fz+Obcv2rfK6pKffUlPvfMfxXeac8nimPz+cZf/Go8+zhN/X7O8/s6jy5vvXQLz3ntvSc39N1bnf72a09Z7Z0ndrUdXZ759ntrfUbnx/59eWRtW2ntrWd2t5+fOONDd+vnpu7uMi0prZo/4KKq7tXX7ty5UzDxevXbpw6eHjjz6vOnzl98cKlC5euLFr2E0gZMT5LNJdq0sreW7D0wZO2l639L98M7Tt+Zc2O85sPXV23r2n9/subD13bdvT6rpO39tTf33vmjwPnn9Q1vt568uXnqy9tOXSjo2e0s3es+c5zc9GHmswaKXOuJqNKSCtDtYWkvoQ1lQlplX6DeP8+lphRLWZUseYyylD0tpc2lKDaQlxXhGryMSkPlXJRKRfms1AxB+YyASItWS0mAnxsKhmVhMxJQiIT0LAYMCQaCI4B4gA2QS3EKJjIFFyG6WAxR8VlJcNaBZXmt+lhzOVcWgVrqcQNxXIyTUmaET4bl/IoXSFjLGZMJbS+FOayYlVMfDKqVPJKxJDFA5uqIjcWB6wrCtxQHLy1aOamgr9tKv7bO3KFHAQhCIJBJQiqYQRCQdC/Gq1BYJxnJRDGEJxiKMEvJyJITi4HU1OA8PDo0LA5AUGhAcGhswJCgoMjQkMj50TGJcalKpVQaiqgUsGpMgBBKQCAMYymSA5HaZE3YChNkRzHSjjG6HXpPKcjSV6vS+NYCSdYUWNgGJGmBaMxm+W1LKs16rNYRqIZQaszU7TAsVpRMEAgTuC0Tmfmea1//QPHmarqd5ctW/n996sWLfr+m8U/fLHwmw8+/ry0Yl5uQbnelAWoUI3WhGM0ChMqJaSUqwmc9ectKRWQXKZSyNVqFQIo1Gq5GlLCKiWEwIQKgCPCo2ZMCwgNiYiMjI2OSUhITE1KlCfGy6LnxIeEhgWFBoeEhoWHR8XFJJcUlV28eOnJs6cdnR3dPd19fb39/b0D/b2Dfb1D/b3DA70jg/1j1sFR69Dw4NDQwOBAX39vT09HR8fr16/6+voGBgZsbzE8MTg4vPCLbwrySirKakuKKooLyovzy/KyCnOz8nOy8s3GDK0o1dXtck257d4Jj8fRZbU+fnX3zvP7rzpuP+98/fD1owmXw+OZ9HgdHp/zT7i6fT6/gMH7b8Tr83n/O2i97qkpr8/n+dNWwO3zuTxej3PU2nevpfvWhY6bjW+unHzTfLjt8uHXzUfbWk49u3hozQdFP1WnHfx2fstvi2+u//bxzpVtxzd2nNvdWr/9ed0v51d8sWZu3tLS9F9qCw4srGzZ9svtazfPnm24cuVqU2NT3d7dd+/cuXb1xrFj9b/9vp3kLBiXIZpLtenl73625OHz9raOoedt1h2Hm9bvu7zlyPUNB5o31F3esP/y5kNXdxy/sbv+7t6zD/Y3PN5z7uX6Y88/XX1p69FbHd2jXf0TZ5rv6fPf1WbV6LLn6bNraV0BZSyjDCWcudx/S+zHMJdWwadX+q1zSH0xbSyljaWErgjTFOCat7NoQspDhRyQy0TEbETIVtHpKaCUpBJiU4g5SXBEkjoyEQ6PA4OjlMGxQLSCilMJ0XIqMhmNVTIqJh1gMuS4ERFz6LRy2lxOGEsocxmTVoHrigA6AxJyCX0hqSukdIW0vohLK6P0JXJUH6Mgk1SkHORliFGPq9eXxG8qDVpfPHND0fTfc/++Lve/1uf9P++oVWoIhNQgCEMoAIAYSoIgwjESQ4soTHK0BCghgmApkqNIThQNEIwnJ8uTk+ShwRGhoZGzAkKCgsOCg8MDA0KDAsODA8MT4lLkCrVcASqUiEwOqkFMpUJQhKJIAYEIntNhGEPiDM9pcZTRadM4TkdRglFv4TkNTfF6vUUUdBTFG42ZPKflWK1BnylwWpaRdHozTQsMI2k0JhxnVGqEpgWt1sQyIsuILK+laPG771etWL5m6dIVXy1atuCLbz78+IvyyvlFxdUaQzqEUZLGCKoxBMLVKkQFwDhGwxChVqEqAFYqQKUCVAEwoABBAELVGASgCEzI5aqI8Kiw0DlRUQnJKUqlEoJhgsBZNYDGxiQGh4bPDAwKi5gjl6tVAPLpxwtu3bzz9Nmztra2vt7egf5+68CAdWBgaKB/aLB/aKB3eKBvxDo4MjQ4NDjob6R7u3s73nS+ft3a19c/MDA4PjY5OWmfGLd1dPR88P4n5cVVNRXzykqry0qqigvK8rIK8rIKsjPzzcYMmmS2b1vv8dmdnjGvd7JvaOhh68ObL+4/a73xpOPZg9Y/Rh0Ot8vu9LrcXqfX5/RNuX1THo/HNTE+ZrdP2h0Tk7Zxm21iYnJ8cnJycnJiZGRodGx4bHxkYLBvdGx4dGx4aHjQOjRoHe4fsPb4DX1strGpKc+UzznR+qjv6tnOqyc7rp/svnW282bD3p+/3vltbePPXzzZt+bFkY2d9dsHLu3vubDv1bH1N9YvrltYuf7Dou8rsn6bX3RkUe2Vbb/eunr9fMP5y82Xr1+9ffDAoaaW5mfPXjQ2Nq36ZR2vyYaoNN5UKqaXz/1k8YOnr9u7ra+7RrfUXfp996WtR25uPXxt08GW9fua1+1v2nL46t4z9+oaHu4593Br/dNfDz7+8OcLW4/dfNMz2t0/uf9ks5RVq82ep8+ZJ2VUENp8xlzh72PF9GopvVqwVInp1aypjDWVMaYy2lhGGUpIQzFlLMF1hYS2CNfk42IeLuZiQg7MZ0G8H8M5aio9Ra3xSw4jE6GIRHVEIhQeDwbHqMISoCgZEZGMhyXCwTGq0Fh1MiiCTDom5rLmUtZcSRpLCVMpYSqjzRWEtgTXFJH6EspQQhmKSX0hbShmzaW4Ll+O6VSoToVLclSUwRpcjXwkxC7W/NfX0v/9jfZ/LtT+zwXif3yj/d/fAeRKBEbUKhBGcYUSRFEKAnGe0xIYi0AEgTEKGcjQIkVxFMXzrEYJQIlJsoT4lKCA0JCQ2dOmB06bHhAUHB4UGBYSHBEUGJ6UKE9OlssVUHIymJqqlilUahBRq1CakRCEoBmRoHgCo3hOh6GMRjTyvI6mBK3WKPBalhH1Ooso6BlaNBrSOVZDkbxBZ+FpiaEESTSSJEdSrKQx+v3iQYgQBb0o6GhKYDkNjnPz53/y3bKVS5eu+GrR918u+u6Dj7+sqnm/sKhSY7DQnMQwIgwRb4MdABhDKT/TqgBEIX/rZalUgCoFBCkRtQLGEEouUyUlyhQKUKF8azedmqJMTVHKUoH4hJTZETFzouLjE2WpqYBKDf/zx+UPHjxsfd3+pq29601HX0/v0IB1aNA6NDhoHRwcGhwcGRwcHhwcsg4OWa3WwT8x3N7Z2tputQ5brcPDw6OTk/bJSceTxy+rKmqry2vfn/dhbfX82ur51RVzy4sqS/LLSgsrigrKDXrT1m2b3G6b2zPm9Nj6h4fuv7p//fntx6+vP2z/497r+0M2u9tlc3nt7rdU7Pb5PG6302odGB62Wof7B4f6RsasI6ND4+OjExNjo6PDo+MjE/aJSfuEzTH5V9kdEzbbuMtld3scHo9zasrnGhvqPnu0u25718mt/Wc2dh9bM9q8f/JBw/DVw53H13U37OxrOdJzfk/nqc2vjq7/Y8/PZ1d8enBp7YZPi78rT9/0WeWJ7z+4c3DLtSst5xsvNTc13bv78PyZi2fOnrtx/cbDR0/21R0pq/pQhRs4U6mYXjn/02X3n7S2dfW/aLdu3t+8ZkfjpoPXthy8uvnglU0Hr6zde2nTwSt7Tt3bd+bBrjMPNx1/9PO+h/N+PL3j2I03vWNd/ROb9tYLGTVi1jxNdi1rKiaMJcy/3SQJ6VVSRo2UUeMPbRHTq2hjqV9ghOsKcF0BJuUjQg7MZfnFRgifBbIZMJ8FsZkgmZ4ESPFyJjaVjErGIhOQyBQsIhmdnYxEyYhYGR2vYGOUTHgSEhQDhMdDSSpBzaRT+iJaX0IbS+i0MsJYTJpKWXMlb6rkjOWssYw2ljDmUsZcShuKKH0+KmaRTAZGmQHcoIQllQp5L5//ZzX9VWbqorQ5JeD/Klf/n2vLwt5RKQEYRlQqEEFxFYDgGIPApMDrUITEUAoCcbUKEXgtRXIMLTK0JiUFSEqWR0fFBweGBQWF/dffZ/zt7zOCQ2YHBoWFhc0JDYmMi02OjIhJiE+JikqKj5elpCohEFUqII7TIjBBkjzNajGU4nk9hrGSYBB5PUOLkqgXeC1NCVqNWeB1NMXrdWm8X8OkNXO0SFOCJJlpRnzrIkJxJMkhKIWhtF6bxnNalpNoRtLrM374ftXSpSu+/vq7T7/45sPPvpr7/qc5+WUowbKsRBIchlBqACZwBlBCGEqhCOVPP/SbwgNKWKlQA3IQVMCgAsZg0u8yrVajoBoFQUSpUCtkKjUAKxVgdFR8YqIMhHA1iCkVEEUy27dtf/z4SUdHV293T19Pr/97oK//rW7JOjxqfctt/rIODPb39nW+6Xr27MXQ0MjQ0MjAgHVi0uZwupsuXSkqKK0qq5lX9W5t9fyaqnnVlXOry2qryufWVMyrqZxfXFy2Y+d2t8fm8oy5PLbB0eE7z+9ffXLjj1fXHrQ+uP3ibv/4pNttc3hsf461nD6f2+Nxeb1uj8fl9thdHrvH43C57W6P0zvl8XhdXp/H5XE5XHaHy+6d8vje+vV4/lQj+pttn3N8qO3MwVe7Nr7Yv/bV3hVPty/pOre5r3l/z4n1z3d/33l6Y1/Dztaj617V/fr0wLqnB9dfXrt475eVy8vTV9bmHFz6fv3Kzx5dOHn58pWLF5uam5ru3vujpenqubONFy80P3jw8FLz1R9W/oayaZyhRDBXzP302zuPXrV1Dj560bdlf9OG/S3r61o21LVsPnRt44Era3df+m3XpS1Hbu09/XB/w9Md9c/W7H9U+93J3Sdvv+kd7+qf+HljHZ9eJWXVCumVpL6ATiuj0yr/Moh/u1/p1yf5bdyNpZShhNAVEdp8Rl9ESfm4kIsKOX61IMJnQ1wmzGfCXCZIWZJVUpycjpWT0TIiOgWPkZFRMiJaTsYp2VgZHZmIJaiEaAUTpaSjlUycko1IJsLi4DgFkwSKCaCQAIsKygTxmbiYhwu5CJ+DCDmwkA1xmSrKoibNGJ9JsOkobVKTehWikaux92sL9vy6eOO3H/36edHHuWwVPXtDVcw7EISAIKxSgTCMQyBOkRyKUDynUYMoipIqFYKgpCjoGFpkaAlFmLi4lORkRXjYnJDg2QEBoX//x8yZs4KDQ2aHhEZERMRERMbExaXERCXERCfGxiSlpABKBYihFKAAGVpCYBJFaZY3oCjN8XqSECRBrxEMDCVoRL0o6CiSl0SDKOgpktdIRv+DXpsmsFqS5EXRxDASQbKixsiwAsMIomRAUYqlRK1kYliJpAQc599/77Ol3y5f8u3yTxYsev+ThWXV7xZVzNUaLAwt4hiDI7RaCVEEq1LCEIgjMKWQq/08DCggf1MNKEBIiYBKBIEIWSqgVIBKhVomU8IQAoMIDKIYQshTVQlxKSlJCplMlZykkKeqqiqqW5pbnj591t72pq+n1w9R/7ffE886MOgXP/h/HOwfGOjr7+3uaWttv3//j87Obqt1uK+vf2LC5nS6Dx06mpdTWFMxd27l/MrymprKuVXltZVlNeUl1RWlNTWV84uLyjesW+dwTTi9E063bWh85PaLh1efXr3/8vrdV3dvPb/dMzbuck043DaX508q9rkcTpvNPuFw2BzOCbtj3O4Yn7CN2Z02t9fl8jhdbqfdafPTr+utbaXL5XG6vC6X2+FyOZxOu8fj8nqdwz0vO25deN10+OnZXU9O73x2dvfptYuOfTe3cdXHlzcvvrphydV1i+5sXHZv90+396zYt7hmaZH+u5K0fUvePfH9By2bVj642nTxYkvTxaarV1ruPnhwpeVaY0PzhcbmmzfvXL95e/2W3aIxXzCUSGlV8z5deufx69buoQfPe7fWNW89fG193eV1dZfX7mveVHdl7e6mX7Zd+H3f1W3H7x04/3xfw8sNR599sOLs3jP33vSNd/SPf/vzVjGzSps9lzGVMuYSNr2CtVT5tcF/UTFvqeQslbS5nPpzs5LQFGJiLq0rpKRcUswlxTyUz4b5LFjMBdlMkEkH6XQ1kZakEmIUTJySjlVQ8Qo6XknHKulYJZugFuKU7Ow4JC6VilWyUQoqXs1GpxKhseqQaCA8DgiOUcyKkv8tLOlvoQnTIlKDolTRKXQqok+CNKmYAaAtSaAmXsbGptDRyXh0CpKsJJWgkKomqkpLTuzefHjnpkO71u/f8NMvCyoXZ8vfgWBErYb85m8YQpEEhyIURfEKJQgjhEIJkhTHcRoCZ0mCB5SoH8NBgWGhIbNnzgwMCgoPCYmcMTM4LDwqNCwyIjImJiYhNUWZkqyUy1QQiCvkIIGzKiVIkRyJMzBMMrwOQUiG01K0xNKiRjRSBCdwkvQWw0ZJNDC0oNWYJNFAk7xRbxE5HUXykmRmWQ1BshqNmeckhua1WjNDizBISIKB4zQULcAQmZ1V+O23P3yx8JvPPv/m4wWLat79OLe4EiM4lpEwlMZgClCAFMGCKkStQnGMkaWqASUiT1UpZWpAASrloFKuhpQIqIBhEE9OlAEKEFTDMIyyNEcRTGqyPCYqXpaslMtUqSlKQAmrFDACEe/Oe+9y0+XW1rY3bzp7uroH+vr/Ev0PW4feYvhPVP+F7Z6u7rbW9qtXr9+8eXt4eLS3t29iYtLpdG/dsiM3u6iqrLa6rLamfG5txbyK0prK8tqqitqKsuqqirn5ucW/rPp5wj7icE84nRPDE6M3Xzy+9rTl3subd1/evvPiTufomNM17nBPujx297/GWi6X22azj0/aRicmR2z2MYdr0ul2/Nk5T0zYRscnRydsb2vSPm532hwuu90x6XTYHA6b2+30s/HUlGdqyuGesnm9DpdzvGZucUrINKMiGY0JNSuif6rIPLD43bpv5q6oMnxoQRcV6fZ+NffY0vn1v3xzv7H+4oXGixevNDVeunnz5t37D1ouX2s4fanxXNOVKzeuXLu5eds+nbmI1xeJpoqPFv5w90nb8/b+6w/a1+++sO3IjR3Hb288dHX9/stbD9/ccvDGprob6w/c2Hz07v6GZ3WNr3eeeb1g9YW6sw86+sZbe0c/XfqrmF6lyawl9UWsuZS1VPJ/BrX8/wIfKFMZbSqjjaWkrpjUFmFiLqnJ92vxcSEHFXJANhPis2EuC6bT/X6UyWoxVsnEKukYOZmgZJJUXAokJsFSIijGq/jIBDQiFoxKxSNTscgULDoZi05GopLRyCRUhmpVdFoiJEUpmCg5k6iWADINEbLVbIaayaD0RayhGOOyANoiw/RJaiYuGY2OhubEgxnm9BO7txzZtfnQ7i3H9m47tvXX5ZXcOxAIqwAQAlE1ANMkR2AMhtAYSsnlKhghlADE8RqK5lGEwjFanqqOi0uOi08ODAgJDY6YMSMoKDA8MCBs+oyg0PCoWcFhYbPnzI6ITknxO10qVQCcnKTEUUalBDGEpHEWhgma06IoQTEiQ4sUwWo0RorkOEbUiAaWFkXeoJGMNMVrJKNWayYJTqcxCZyOIjhBMHKcBidorcbMcxqGFrQ6syjocYQmcU4jGTlOS+AsQ0vfLP5u0TdLP/3sy/c+WPDeR58XltVwvJYkOP9Gl0KuxjEaAjGlAsJQJjVFBQCIPAVQpKqUcrVS8RbDajkEqbHkJDmgAP23WUqZOjVZkZSQmpKokKWqAAD2JzORGEuT3A/Lfrhz+/aLF686Orr8xOvXDI8Oj4yNjo6NjI4MDfuhax0YtA4O+qm4t7un9XXb5ctXTpw41d7e0dfXNzExMTBg/eqrb/Jzi8uLKqtKa2rK33bR1RVzqyvnVlXUVlbUFuaX/rR85eikddI15nSMj06M3Hz19Maz5nuv7tx/fefeiztvRkYd7jGHa9Lpsf81mp6acnu8Dodzws/DTrfN7XV6fG631+X2uPzrXC6P/c+dEKfH5/q3kfW/ddQ+r29qyuubck553D6X1+f67uMPxdCQQoqBYmNVYQHztdzCXNNHGdzCkrRfF8w78M8vT/+y6OKWFdfPHD3fcK7xwsVLFy83Xbj0x4PHV6/euNjYdK7+4pn6xuamq03N135fv4PX57PaIsFYtmDRivuP25697rt0/fmqTac3Hriy7dit7cdvbzl8fdOh61sP39px/N7OU3/sOvVo37lnBy692nu+ddH6y4cbHnX1T77sHK5esFywVAnmCspQQpsruPRqxlQupFdxloq/kOx/4NIqKGMpYyojtUWUrhgTcyltASHkYHwOKuQgfLZftQ+zmRBpUeFmgDAlKLmoFCJGQcfK6SSATVbzSaCYgmjjVXyskg2Pg8Nj1FEpeIycjlOyiQCXqOYVhBGTcjlTqWCpZIxlhK4Y0xSSuiJck4+IuaiUi0l5CJ9NagsITS6syUb4bIzPoIRMCDWFzAGi41OWL110at/OY3u3njiw/9CW31fPo96BEQwEYQwh1ADEMSKGkATGQGpUBYAQjMEIIWkMJMmhMIljdGJCakxMQnRMfFBgUEhw2IwZQYEBYTOmB4WERs4IDA0MnR0eGR0+OyopSZGSrExKkiuVcEqyGkMZQAmhEM7iDKhGKVpEURLHWYYWKIKRtEaS5hlakAQ9Swoip9eIBpLkOF4raYwkyYmiQRINJMHyrE7gtSTOiIKB5zQEzkqSQeB1DClgMMWxGkk0UCQPgvgHH3625NsfFiz4+tNPv66e92FBSRVJ8n4BIwTiSgWEIhQMEYASwVAuNUWlVmHyFJVSrgYUoB/DoAIGFQgCEYkJqbIUpf/AnBQvj49Jkqeo1AAKQwQMEyCEwxDBkAJDcV99+fWTJ4/b2zu6u3v9XpZvFcLWYf+y9OjwyMTYuD86fHBwsK+nt6eru6O94+WLV01Nl5ubW54+fd7fPzA6OtrXN9DQcOHTj7+oKZ9bXTq3prS2unyuH8NVFbU1VfNqqueXl1T9suKn0YnBCfeEyzE+YR+78frZ7Zct917d/6P1zv2Xd9uGRpzuEed/x/Bf5fE5/Q221+f+60rpL+j6ptzeKZdnyumdck/9awPkX+Wb8nim3N4pt9fncU65fB7bg59+P1dRe/PYsd1btn331Zc/ffX1bz98t339z2eOH7jRcObG6aNXTh1qPld//uyZxgvnmpsuXWy8eOP69cePnl9ouHT29Ln6E+fO1p+/2Hj5/PnLP65YR/KZvLGEN5UsWvbL89fdrV3DTTdf/rz5zLr9LevrWjYfurbl8PX1+y+vr2vZduz2vjMP9599cvDCywMXX+5vbP1u643D5x529Y0/be0vfn+pkFbN6ko4UwVlqmDSqnjz28Wst+jN+Fd+Gm0ooY2llK6Y0hX7xYC4Jh+T3p6HQSYD5jLVVLqasCgQQ6KCnxOPzUnEY1OpmGQiXk4nqfgElZCCaBPUQqySnZNCJoKSisvAtAW0voQxltFp5ZS5lDWX8umVvKWaT6vmzNW0oZzUFaNSASLmYZoCXJuPijkIn03o8jBdHiHkY2wWLmTjYq6MMEwPi9NI+qP79u7dvmnNqhU/fruoUpv4DgITCIwTGAWpYY4RQDWM45RCroJBFIJQguAEQY/hFAihEITHxSbGxSXOnh0VGBgSFBQ6c2ZQQEDI7NnRs2dHT58ZHBoeFRIaGRY2Jz4+NTUFSEqWyxTqlBQVglBqAMFgiiUFUI3RtEjgDIrRLKshSdb/jqBpQaMx0pQgsDqtZCJIjmElSWMmKIEXdTpdGolzAqMVBT1BsoKoFwU9gbMCrxcEv8+WQFG8VmPiWQ0EEjk5RQu/XPzRJwsXfLHk3Q8+Ly6fi+E0gTE4xhA4q1ahCEyiCAUoYAyhU5KUgAJSyFSAHAQBVCmHlHI1BKCgElYpwYS4JHmqMjFelpIEqAEchkgIJAAAUcjUcrkaRggcozGEQhFi86bN7e2t7W/edHZ29fb0+EnYf/odHBgc6Osf6OsfHhoaGx0dHRkdGR4ZHBjs6e5pb33z7OmLhobGW7fuDAxY+3r7unu6rQMD7e0dn37xVW3Nu+9Xvz+vYm5lSVVFaW1VxfyKsuqqsurqiprysqrlP/wwPNY/4ZlwOccnHCPXXzy/+7L51qt7917fvPfy1qt+q9M95nRPujy2/4Zhn8s35fL8ybc+n+evxSzvlOuvpa4/wez6k8BdPp/L53X7fG6vz+Oe8nl9To/P7vU4XV6n1zXet31P3+8b2x88aG3tuNR4ad+2raePHb7QcLbx7Jlz9afOnDzecLq+4ez5psYLLRfPN128cLmp6cmTJ9eu3TpT33DqxOnTpxrO1DecO3vh+Ilz73+0GKYsgqWcTytd/OOvz1q733QPn7/2YuWmM+v3t2zYf2Xd3pa1ey+v29eyvu7atmN399Y/3H/u2f6Lrw+qsHCAAAAgAElEQVRcfHngQutPe+4cv/S4u3/83pOO7MqFnLmS0ZfwaZWsuZJNqxTSq4V/wzBnrmTNlYy5gk2roI2lrLGM0pVQumJck49pC/yKJVyb7+dhiMsAqDQlbkoCpegUIiIOjoiDI+ORyDgkOomIlTFRciZKTkXJyLB4MFpGyQkToslnTBVieo2QUS1kVFHmMlRXgEp5zFt/n3LaWE7qSxAxF5XyUE0+rs3Htfm4lIdKOYQun5LyST4PF3MhIROVslMhSSFHMtMMJg1j0bAl6XyNGPUOIAdxlMJRCoFQluaUShUMo6kpShxnYBhjWS3H69QgrIZRpRKMiYlLSEgJD5vjH0TPDAgODg6fExUXEBgWHBwREhoZHDR7dnh0bExiQnxKcpI8JVUpk6vUIAapMRDAaFqCIYKhBIoSUIxmOQ1B+DVMHEkLvGSgaIGjRa1kIgiWoniNxkKQEs1JOkM6TYo8q9VojATFCpJepzMTOCvwBkk0USQvCnpB1DGsoBH1FMZSBPfRJ18s/HrZux8unPf+Ar0lG0ZIkuBwjIEh0p+EhiAEoIAwhPSfeJUKtVKmBgFUpYBBv/JBrpanKpISkgCFGgQQeapaJgPVEAGoUFmKSikDAQDGCYZhBAJnEIQ4fvxEa2trR2dHX19ff1+ff17V+aajo/1NR1t7R/ubzo7Ovz5dXV09Pb09PX1dXT2vXrY2XWq+efN2X2/fYN9Az5uu8aGxq5euVpZW1lTNn1/zYW3V/Nrq+fOr359X/m51SU1t1fzK6nll5ZXLFi8eGe6zeyYdzokJx+j1Zy/vPrtw9dmtW8+v3nlx43nvgMsz6fTYnJ5JP+V6fE6vz+nzudweu9M54XROOF02l9vpcjncbqfL5XA4J2yOcbtzwuYYtzknHK5Jf9ftcE64XDaHY9LhsDkcNofTbne5nM5Jm3Pcbp9wehw+t61338H+zVvb7917cO/h0aMnt6797eShfcePHDl36tSl8w1NFxsvXbrQfOnC5UsXmxobmy5eevzw0dWWa+fOnT9+/NTx46dPnTxbf+rsiZOnd+05ZM6qgJlM3lLJppUs/Wnd8zcD7V1DJy8+XvbrsfV7WzYeuLZ239Xfdrf8tqdl48GbW47e3Vn/aM/ZZ3sbX+1vfH7oYtuaujunrjzpHpi4ce9VZtkCylDGmsqk9CreUsGlVfAZNXz62y5aSK/iTJWsqYo2VTBpFaShhDaUELoiUleMaQowbQGuK6YMxaSuwM/DKjpNQZhSYG2sko1KwWfHQ+Ex6vAYdXi0enYMHB4Lh8RBgTHA9Ijkf4TGzQhPDI5WJwC8kjDjmnzWXMqmlbNpFbi+GKDS1EQaIeRQ+iJcX4xpC3BtPqbJwzR5hK6AMhQRugKUz0GlHFSTTQh5GJ+DSBmYmEUJ2SoVmRwTicriNChoUoZ+JU1/RylXERgJgygCohiCKxVqhVytAmCa4jCMFAQDSQlKAIQRMilJHhUVk5iQGhYaGRIaERQcHhgUOnt2dGjonKDg2WHhUUHBs0NDI8NDI2OjE+Jjk+JikxLiU2QyQC5TQSCmAhCK5CEQp0ieoUUYIRlWwnFGIxoYWqRpUdIYaVoQaMmotdAUzzGiQZ/BsVqO0xgNGRQpcKxGpzUTBMsykl6fRpAcx+n8dh+CoNNojQTBakS9htMBCjAzM+/Lr5Z88tmid99fIGhMKEoxtKBWIaAa8y9UoiihkKsRmEhOlPknzwq5GlDC/gBEeSqglKtTUxT+f6FSwmoVkpyiSEqWp6QoQBWCQjgM4SCIqQA4NUXJ0FxLy5WXL593dXV2dnR2d3V1tL95/fLV65ev2lvbutrfdL3p6O7s6u7q7urqetP+pu1168uXr1++fN36uu350xe3b929d+9+V3d3T09fz5uOyZGR+1v3bDbnLC2q/KS4trawcm7FvKryuWUl1WVltRVV80oq5xaXVy36atHQQJ/TY7c7J2yOiVtPX9592tjy5MaNp5dvv7jxrLvH6Z4YHhsYHR+csI1O2sds9jGHc8I35XK6Jidto2MTw2MTI5OOSZt90u602WxjE5Mj/lHW+OTIhG3U7gewY9Jun7Q7Ju32SYfD5rDbHC673elwOCYn7WN2l83ldXo99qEDR/sXLulvufzoj4dHTp5Z+cP3pw/VXTx/rv7Y0bMnTzaeO3uhseHihfMXGxuvXW55eO/+1ZYr9SfrT504feL4qWPHTp04Xn/06InDh49/98/VKGNG+Gwho5oxlXz/88anbX2tHYNHGv5YsvrYys2Nv+1pWbOnZc3uy6t3Nv22p2Xr8XvbTj3YdfZx3YVXR5pbD19q33j0j/M3X/QMTDbdeGwu/IjQvd3K4tMrOUuVkFnLp1eJGVWCpUq0VImWat5cyZjKaHM5aSwl/03xj2sLcG2h39gdZDLUdLqSNKUiuhRQipHRUcnY7HgoNEYVHKUMjJQFRqYGR8kDIlOnhydOC0v4/4g6z+i46mvtywYuCaEHDO5Wn36mnTP19F5nRqM+6s02hoQkNyHcBBJCDx0DBtwLuILp1b0XuTfZlmx1WZJtlelFo/fDGF4tLS1plr4+a+//3r/9PL+fp/39bPVDszQzc0zZarsOZOxUKeZpoIoXkEUtTqbc5JIhzA9zlZny6+YrMxUYk2swuQZXanGxxkGXgIwf5ssxrgIVy1GhEufKWZys4bBmL/lEBb+Q1f5HeCTLaXdhCO6wOWEnDII2CHSaTTYEJnGcxgma4xWnEwchl8OJaTSAVgsY9ObZc3Kycwpmzpo3Y+bc/ALtnDn5+QXaOXPz5szNzckpnDljrlYDmAwWnQYwAlaL2WY2grAbt9vcFMnBbjyTn5SpwyTBioKHZ2SGFmXFT9MCR4lepYQkWJJkPEoJQ4uZXwiCoyhBEn0UwZIEpyjFGMEStz7hGFqUZB+OMwwlKGIR6iZQhPzb3/751NP//sOTT3GcjCIkQwug1ZGhsiDQiaKE2QTabW6D3nwrathsB61Oi8lmtdgtRgiyOACDVa0yqNUGsxkymyCTGdIbzABggawOtwNxOVGTETTozQ67m2fFb776pv3ypfb2y91d3Vc7rly60Hbl0uXuK1d7u7qv9fUP9Q9c6x8Y6Ou/NjAw0Nff293T0XH1wrm282cvtB45tn/fgY6OjmBwfHj4en9Pd/T6jcHXFt+g5W5f6Ymi8h/8FZ+WVb9VWfdsTdNfqhsXVdT+IVC/oKruH089NTQ8EJuIxRPBcGK8tf3yyYs79547cuj87tbLred7emKpcDg2GomNh6PjkVgwGgtFIqFoLBSNBcPR8VBkbDw0FgyPR+ORcDQYioxFY8FgeHQ8NBKOjo+HRiKxYCIZiccj0Wg4Go3E49F4PBqLRRKpRDyZSCRi8WQklowm0rGJyXjw6x/6y+r6V6y8cvbszl37l77z/qo33/rh880Hd+7cv3Pn3p079u7Zdejg/hPHjp84dnzPjp3ffPnVN199/fWX33z79XdfffntF1u/2bz58+Ur11XVPWbDPLAQ4EoXUL6G1xevbLt6raPn+qbvT/z7na9f+vCnN1bvXrz+wLvr9i5eu/u9tXtWfnls7Q9nPtl2fvP2y5/v6vhyT9fyrSd3t7YPDId+2H1cqvzDr3Q0X7KQLV7Aly7iShfyv6QZ8sUL+OIFjL8lo+FfBYxLNYgQcHOVDrrMQZbaMD+E+iyIB3CIBhunNpOFRvQWWVkATs8zTc8zzswzzsgxzcgxz1HZ5mgdMwrAR7NN0+boZmQbsjWQDmKcbDnpa2L8LZhUA2JFIFbk5sphvhKVaxCpGhYCuFKLStWwECA8dbTS4CBLLbTPyfrdlB9mS91cGU0wjyval0rzXitXvVaR/Xrpo+/4H8hyO2HEjdpAu9sFm01Wu81ttTgYWsRxBidYjpNtdgSCYLsDUWsMgNGq1RkzGp4xc+70GXOzc1S5edrcPM2cubnZOQX5+Zp5c/MtZptWbTDoTJnlqtkEITABgU6SYGE3jqEUy8oIStGMSDMCz8kcI5EEJ4o+muIpnBF4L06yGE6LUhHDShTNyUoJQQoEwcliEUPxNMl7vSUExZO0IMt+iuTpjEseziBukucUjhEtRqixYeGzz73y+B/+F0VIEmdIggMMVhvkBq1O0OqA3bjJCIIWu0FrsprsJiOUuZc0myCzCQL0ZovRBhisWg1QkK9RFeoLCrQGwHqLA7E4TAZQrzOZjCBocbjsiMPmeuO1N9rOX7hw4cLFixfPnj5z6UJbZ3tH99XO3u6e/p7ea719t4KXhq/fGL5+fXB4cGCo62r32dPnvvnq259/+vnmzZuxWGx0ZPRab39s4Ob1596YoIRJQZ7klSTvDfGeG6KnX/Gfl/0HPaU/+8o3eMvWLnzsZv/VVDoWTwYjiXBr19WT7Xv2nD16+PzOY+2tZ7uvxiai8YlwIhWNxkPReDgWz3TC4Vg8dOuTRDRzihhPRjOdc+QXeYciY5FYKB6PJJOxzEopcyyRYT9+GVAnk+l4YiI6MRkP/rR9SC7r+sezHa1HWg8fX7/yk5VvvbPi7bc2rlzx/Ref792xbf+eXfv37t61fee3X3399dYvvv7iyy+3fvn1l998ufWrz7d8tWHDZ8tWrF30x7+jTLGDKkbEKq54PuNrePP91Re7hjp6rq/76vC/3/3mlY93/Hf5jvc+PfDBJ/sXr9794acHVn1xYt0P5zZuv7hlR8eWHR1bd3cu33pi7/H2gevhL38+wpY+hnsaWH9L5sKB9S8Qyh7nyx7jSxZI5YukskVC8cIMpEUVNRO+Jkypx5V6Qq7HpRqYq3TSZTai2I75QdhrdskGhwTYBcDOq81kvgHN1blmq20zC8GZheCsAnBmnmVuoT3PgGoh1oL5QLJY75LzjOjsAsv0HMPsAovagtuoYkyuxZVaF1vhpMsQoRITq1GxGhGrMkU4U40JpY6UalE+YCF9NtJjx2QrLJudvBe2vlby6NLAA8sDD6+rfmhd/cOr6qdlIW7E5XBDoN3pdJvNIAQ6nXaE5yQcoylSoCgOAl02G2yx2DQag9liU6n12TkF87LzZ86aN2PmvOxsVWGhPjunMPN5QaFOozZaLPac7AJAbwEMFocdBq0OAmdskIvAGRQhcYzmOQ+MkCTFM5zI84ogeDJvWoYWaIIVRT/NyiTNyXIRzYgUxclKCU3LJMHJUhFJciTBeTwlJMUTJOfxFFMkj+O0KHkJgoVdBEnysuiDLA4cZ5957pUFjz1ptdh5ViZwFjBY7TYYAl1Wi93lRAG92WqyATozZHGaAchsslktDiNgNRqsRoPFarSZDFZNgTZ7draqQKtWGVSFelWB3qC3WC1OoxEyGSG3C3fZUTMAGQ3m11597XjrsdOnzxw/fvz0qVOX2i5e7bjSdbWzu7Orv7dneHDgxvXhGxnAY2j4+uBQht8a6Os/fPDIqZOnR0dH4/H49es3+vv6oz0DfU/9J8kqk15fWlEmRSXNShOkkCbFSUae5JWkqCRYX39Vc6T9/MRELJ6MxOOJY1e7T1zeu+fcscNtO49fOXG6q308MjoWup6pq9F4ODOCTqdT6XQylU4kJxIT6VR6Mj0xmUyl4/FkJBIbC0fHMkV4PDQSjoYi0XAsFolGw/F4NJGIxRPRWCKSSMXiyUgsHo7GQ6HoeDQ+PpGOju/ac8NX1v/En67u3HHu1JmPl6567tl/rftoybqPP/pk2dINa1ZtXv/JZxs3fL5p0xdbPvtiy2efbd6y9bOtWz/7YvPmz9au+XTJkmV/eepfBF+C8ZUOugyTa8WSBZyv4Z0P17Z1Dbb3DK/auv+FD354c+WeN1bsem/dvsVr9765Yuf7nxxY8cXJdT+0bdh2eeP2y5t2dmzZdXX5lycPnuq4dj2y6Zv9mKeR8DZyxfNv1WH/Qq50kVi+SChdeOv0v6iF8jYyvibG13yL0JLrcKn2VwGDWBF0S8OKwSHqIE5v41QmssCI5xvQHJ07W+fM1rnmaVwFJrzQQqlBxuiWHUwZKtW6pVobXWaC5UILMUcNzcw3z9M5DS4JEavQjFzFKpQPIHwAEasyRRgVqzGxGhWqcakal2scdIkVFox2TgcyFjvZROk/qnhwdf3vVzdO2zJ/zuaFM9e3PJyFujE75LSBDgi02WxOEHSQBMcwPIpQNCUiMA4AZqvFrtcBGq3eCjpy81S5earZc3JmzsqeMXNeXr5WowGycwo0WmDuvLyCQr1eB4Kgq1ClNxpBndbksMNmI4QipN3mJjAax2gUJgXeg6AUhrMUI9KsKIk+HGMyuCVNsCJfxLAKSbKy6GconiRZSSpiKRlDKEHwkDSPEYwoeilSIElOloookiMIRpS8JMmjMEkQPI6zNMFZQNff/vFc4/wnbKBT4BQEJgGD1QbBFrPdZIQg0KlXGywGq0lngcwOo94K6CwmIwgYLEaDFTQ7bGaHVQ9qctVzHpkxZ8bcnHn5qkKtQW8GDNbMrA4wWAGDFdBb7aDLDjr++r9/27171/4DB44ePXrmzJmLF9ouX7x0pb2jr6d3aPDa9eHBwYH+/r6+/t6+vp7evu6e3u6unu6u/t6+/t7+a/2D14dvBoOh69dvDPT1RTvaux77a4rzT/qKJzz+tOSbEL1pyTPJK5OclGbFCU6cJIXhokD47OlEOhFPhmPJ2KmuztNX9u0+d+zIxe3Hr5443XkpGBsfD98IRUbD0WA4ForFo8lkPD2RjMejwfB4MDyeQaNvER3h0VB4JBgZCYZHf+mog+FwMBIORaPhaDQciYQisWAkFowlQrF4KJoIxeLhcDwYi4+nJqOhfQdGiiuu1TcPfP1tx9lzX3zzIyNJLzzz9PqPP9q0YsXGVSvXr121ef0nmz79ZPP6DZs3btqyafOmjZvXrvlk6bIVr/33zSee+DPF+RC6hJTrnGwF6amTiuezSv3ijz5p6xy83D300YYd/1n8zTur9ry9ave76/a8vXb3a6t2vbVu38dbT67+vm39jisbd3Zs2HX18309y7YeO3CyfWA4smbLDkSpJ33NXPGCTDQpV/wY61+QCQpn/C10UTPprSd99ZS3gfE0UkojLtdhch3MBxxUqYMstZMlVtRnQb0mWDG5FcAp6ey8zs4XmKkCE1kA4Pl6NE/nLtAjWogxuiWDS9LYOY2dhwg/JlXjSp1bqrLzlU6hysVXWjAv4OItuAeWAoinBparESEAs5UIF8CkapivRPgApdSjQhXMVSJSFSLVoGylE/PYiSIH6SdJqRbOfkW44y3/nW/773zb/5s3/He8o0zNwlAStNrsdqfZbHE6XQ6bS+Q9DC3gKE0RgtUCaTU6yOLUqnUGwGyD4NxcdaFKP2dWzuzZObNmZecXaFUaIK9AV6AyFBRqCwp1Bj1otyFandFosul0ZrvNlXkP2yA3hpAYRrtcOMvJBMmhGMOwEkmymWRDgfdwrIyjFM97ONZDYIws+HhGoQiOZz0cJWEwxfMyRbMISnCsxNIiipAcJ5Mkh+EMxysEzsIukiQFux3BMcbuQBb94X/9pdVOJ4FjjNOBGAwWCHQZdGajwWoErDq1wQxYjTqzCQABvUWvNpoMVhNgNRshyGwHzTaTxoQ7bJzLqpozN3d2du683Pz8Qp0eAACzETADBqtWY8zLLbRBDhwjS4tLP9u0edeuXYcOHzp95vSZs2cutV3s6ewe6r820N/b3dXZ3dXZ19M7ODCY2TMNDQ4OXrt2ra9voK9vcGDwxvWR0dHgtb6b17oHo2fPdtXNT7K+SY9/Qi5OSUUTim9C8aVFZZKX07yS5pU0q1xTysaOHUtMxuOpUCQVbuu9ev7qvn0XTh5t297adfLklbZQLDQauj46fiMYHgtHQ+FIKBoLT6RTiWQsGsv00pFILBQMj4Yio8HQSDg6FgyPjAVvjgVvBsOj4eh4JBqMRUPRaDAaCYXDwWgslEjGYolIcuLWDjkxGYsnw6mJaPTI0WB51Y3yivFNWztOnDh7sc1TUqbJKXzmD39a9cF7n6xc+unq5etXr/5k9ZpP16zd+On6T9euW71i1eK333v6789U186HCRGmfARfRYq1bqaCUuoE/3xGqV/88adtndcudA29v3bbc+98/ebyne+v2//uml3vrt3zzif7F288tOyrU2t+uLBhe8fG7R0bd3du3tP58edHD525MnAjunzDD4hYTRU1ZZKT+JKFfMljQtkisXyRUPYYWzyfL1nAFDVS3gZKqWPkelquJ6RaTKh2MeUOugwiiyGiyAJ7rIjP7PaYXB6DQ9LZBS3EFQCEykjm67FcA6K2EFZUcTGlDq7MxpYZMa/KzhpgCeErKLkWk6rdQhUs1VH+FrZ0AVvSQvnrCV89ptTAYhUiVMF8FSbUuNlKVKjOHB7CXCXCV6JCAJcCKF/uJktxvgqVqgmYUlQP/A37zVtFd73rv/NlMes1z5S3PbdluV0IBNog0AaBkNPhRty4IPhQhHLZUbcd16g0WrUWsjiNBhMIOSArXJCvyy/UzpmZPXdO7syZ8/Ly1LkFOpXWmpOnU2uA3FyVRm2022CtGgAy8x6b22qGYJi022G3E0Ux2u5AaEYkKR5BKY5TKJLjeRlDKY6Vec5LEizPyzzvzVw7yEIxTfAcLfOMgiEkSwsMzSMwTpEcQ/GwGycJFicYlwsjCA5HaZcdxVDG7SIsJrvNBpdX1CieUqeTcNhgu82t15lsoFOrNljNNkBrMhosgN4M6M06LWACrHo1YAUgMwBaABA0QmYTpFMbZNL99MLKYgY15ufmz52dn5Or0xgMekteriZ7Xp5WrTPoTVarAwSdKIx99N57u7b9fODAgdbjrafOnL7ScWWgp6/7anemqR4cuPbLveFAT3d3d2dPT1d3X1dXX1dnf0/PjaHrY6PjXVev9nX1Bfe39vgr0qyYlpS0XJRSvCmPNy17JyXvhKBMcHKKk9Kid7iocuzI4VQ6FksEw6lIR39f29UDB9pOH7+0+2jXyePt52KJWCwVznS/mXfsxGQyNZmYSCcy/fPEZCKRimaYrQx3GUuEw9HxaDwUjYfiyUgiFU2l4qlULJmKpyYSqYlkaiKZSidTk8l0OjmZTiQm47GJaHIiFjtxYqyyOuYtGnnno0tHWru7up97+c1HH54366HpHpF95um/LHnz9RXvfbDio6Url61Y/uHHi9965+9/+7/iogqSlF2YhLAlGF9JStWUWI1xAdbbxBcvoDwNi5dtaOscOHd18N1VPz+/+Ls3VuxYvHrv4jV7Fq/b/96nBz/YcnTlN2c+/enSxu0dm3d2btx1dePOKx9/fvTwmav91yNL1nwJc5V0UXOm8Ipli4SShWLZwsyfbMl8rriZ9jaw3kbW00ArdaRYjbGVbrrcTpbYqBIz6rViXotbsbq9ZqfH6FB0NkFr4zVWptCAqQBcbSb1Tt5BlyBigPQ20MVNRFGDSwwAiAwgsostI6VaUqlDhRoXGyC9jXTxfLpkPlncRPoaMLkGk+oQsQYWaxCh2s0GMKkGl2owsRoVqhC+EuErCaECFcscpN+OemC22Figtj80pcU65TXljqVV93wYuHtp5T1rGu7LAk0WyAJZTVbYhbqcKElxDC87XQgEOi1mu1ajB602G+QyGa1OJ2w22fPzNYWF2tkz58yePW/mzDkFhdr8Ar3OYMst0Ov0ptw8VWGh3mK2q9WA0QQZ9GaHzQVabC4n5nCgTgdCkpzThdGMyLIShtEMK1E0L0neTAaaIhdTJMfxsiT7SZITeEUW/STBUSTPMjKKUATBMozocqEYSlEkZ7fBLidG4Kzd7kZgAkVIO+RyOFAEoaxmu05rdLtxmuQsRhCy2M1GUKsBQKtDozLYQbe2ELCYIK3aYDaCmZ+A3gKZHVaTzWK0mQGryQjpNEYatgVEWHIbWbse1OTocudqcvNV+ZqCfF12Tn5OTp5WazAZIb3OpFGpnv7LH3/+7rvdu/YcPnzk9KmznVe72i+3X758+UrHlcGBa0PXBvt6ers7u/p6evv7+q9dGxweHBy+NjDY19vf1TnQ3TPUN9Bx6cJw18DI19u7SXGCFyZEKS140rInJXvSsi8t+9KiN80rE7wyyXuGlbLRffuS6Ug8EQqnou19PReuHDrUdurExb3Huk4dv3Q2lojFU+EMUDkxmUqlk6l0MpWOT6QTqXQqlc6AVrdAjolfIK3MMjk5EUtNxCcmk6nJicw/p9LJiXTGxycxcYv6iCfTsdhEOJmOxc+cGS2rvamUfL/wj4e27bjS1vHlt7sdrPeRObl33vmbOY8+ilhBvyg1Vlc31daV+PwoSmkNkNGCIbiHEiowrhzjK0m5hlBqMbGa8jawxfMpT/2SVZsvdg6cbh94c9kPL37w42vLtr++bMfbq/e8+8nBt9YdfG9z65rv2tb/3L5hW/umHVfWb2/ftPPKsi+OHznb2T8c/mDVVkSooouahFsRSgvYzOVw6UKuZAFV1Ez7G0lPHanUEVItKlQhXCVMl7vIUhtRDBF+C+I1wx7AIZocEuAQDXZRA3EqK62ykGojobfQIOKB+QpUDGByDeVrYjIS9Te6hQBEFtupEpSvIuR6UmnA5Dpcqc+4Z5FFTahSh8q1mFSLyjWwUOXmA6hUg0rVGdcuVKiC+Qo3V5FRspspAR2U0warH33ANi1rvmPqO6V3fbrg4Y2PTduycPqWRY9kgVYzaAEhqw2DKQQmM0CyFbSDoMNktgFGa4aaNplBpxMBDBaVSl9QqJ0zZ97MWXNmzcpWqQ35+TqtFsxXASqNIb9Am5+vAwBQpzMZTZBeZ3bYXHar3WlHEZi0QS6K5GE3QZE8x/5/vy5B9BA4QxK8JBbhGE3TgigVkSTHMIIo+jCUJnCGYSTYTWAYw7Ciy4253QRNCy4X7nSgJME5HYjLieIYDYJ2i9XudmFWs02vBQC90agD1Dn5gMag0wB6nclqses0JuRPW90AACAASURBVDsIa1VG0OLQaQDI6jDoTKDFnnkGW0wQoLMYDRaL2abTGA0F81TTfgPmPlzJucooBwfp3YYCY/5cbd6c/Nzc7DnZsx6dOW/WvPzs/LkzZjKoe/26tT/99NPeffvPnD538fzFc+fOXbzU1tfb09/T13W1s7e7Z+ja4PDQcCblcGhw8NpA37Wenmudnf0dV69euHTuxNmx7sGhj9feQNg0K6d53ySvpEVlQlDSkjcteSclb1rwpEVPWvAMif7RbduTE5FYIhhJRa4M9p3vPNZ66fSpy/uPdZ0+evFUNB5PJMPxZCSVimds7lLp5ERGsb9Y3k2kE6mJ2EQ6niG3Mt+/+GDGUpOJxGQyOZnBMDPHT/HJW/BWfGIylsiMvtPRaFvbmZqWtSVlf6iu+3LL58cPHzx+8oK/8UnAxT78aP5ddz5w29TfTJl6+//ccdudt9/+4P2PFGpBB6aQQhUpVJNCFcKUoUIlLldjcjUm15DeerqoiVBqlq79/OLVa8fO9/73o+9fXbrjlWXb3ly5+601+95cs++ttQc+2NS65rsL63++vPHn9g0/X17/86XNO68s23rs6LnO3qHweys/h/kA5Wv8lejgShawJQvY0oWZKyXcW497azG5BpMy1S/gpMvsRLEd90OIz+SUTQ5JB3J6G6+zcRqIU4F0rhGdq3YUApjJITipEkyqRjMjKKWeLmpmiudzpQsYf0tmOkXKDbS3mS1qYXzNmcgIwtuIKg2YpwFV6lC5GpWq3HwlKtfAUhUiVbmFACIG3HyFky1zc2WIGHAyFW7C47QhhjmzgAduw2dnPUne+WHNfZsWTdv6h0e+eGLmlkWPZNmddtBmd7lQHGVInOdoyWlzm4wgCLlMZshidSAoZbXaLRY7AhMGvVmnNeXlqjOMR3Z2YUGhLi9fp9FYClSASgOoNfr8fK3JDOn0JqMJ0unMoNlms9jtNhjD6MyKOFM5OVZCYYJlZYoWOF4mCRZDGUUuoQiWonhR9JEUT1GsLBWRJIsTLMspKEYjKMWwEobRMExyvIIiFOwmWEZCEdLlRGmKt9vdVtDuduOgxQ7oTaAFtJvNVq3GpDXoNUYTYDWbICMA2iC3Vm20WZ16rdEGOjOoltkIgRaH1WwzGkAzABqNoFYNAPnzDDPuscy93w/rfQ41Z5zHGbMFaz5tygFzHtZNf0A3Y3r+o7PyZubkzs2dM2P603//32+/+3rHzp3HT5w8fuzkmdNnOjrauzu7Oi6393b3DA5cGxy41t/f39PT093T3d3d3d15tfvKle5LlzvPX7x88tz5w6dGO3su//vVMMxPsvIk50lzcpqTJgT5Fxl7Jjh5glfSvHxD9I1+/W08GYrGgpFUuPP6tbOdJ1vbT5xuP3Ci6+zBC8eD8VgsEQxHRiPRYCQWjidj0Xg0Eg9F4qFoPBJPxlLpVCIZy/AeGcBjPDQSDI9G46FMp/0LQR1LpWMT6dhEOj6RTqQzqp5MpCbiyYloPBVOTEQGOzteeeyJ+XX19Q0Ll76/7PCRQ2dOn//jX5+dnW8p1LlNdlZnI+bpLNPnFjz00ByNzk4K5RhfiXABjKsi+CqEKcfFKkyqxuRqVKqiixoZfxOp1K749IuLnYOHTnb9550vXvpo22urdr25at9ba/a9tWbfu+sOfPzZ8TVfn9vwQ9vGHy9u+PHS+m2XNu+4snzrsaNnu3qHwq9/uMHNVmQ0/CsUzZYsYEsWMMXzCV8T7q0nffWYXJOBomGu0kYUg6gPQovMTlkP8oBN1EGc1sZpIFYNMdkAMlNly9XDVreMcpWYVI3KNZhUB/PVsFDN+Fv4kgVMcYtYvojztzC+Jr5kIV+8gClq4YrnM/4W0ttI+ZowpR7zNCByHaLUwEIAFaoQqdotBtx8JSJWoWLAxZbZ6RInW+YWq1y44tBbTDMe0d13p/X+KVJ21tPcb5fXPbB50bTPFj60ddH0LU9Mz3K43XYXTFAsgbMExuAIZTVCZhMEu3EIdNhtCI4xNsiZsXoHDFa91pQ9N39Odv6sWdm5eercAm1+gV6ttRaoAZXaoNYYNGqjXm8GjKDRBBmNIAQ6bJADBF0oSmfqsMuJZabQKEJSpMAwEi8ov1p2UASH44woFlEUT+BMJmMRJxhB9FK0gOMMz8k0JeA4wwsemuJRlGIZiaEEBCZoWsBx2ulEcJwhcdblQOyQHTKaXEYTanNZARCy2C0myAhYIciVmZlrNcAtDYNOI2AFrU6LCTIDkNkIGk2QRmVwmXSVjKMUAwKUoZoyBHBdADMEMGOZQ4vOvts27TbHjLsduTNceo1Fq8ufN89tAVYtff+nn388cPDQ4SOtJ0+cunzp0sULF7uudvd09fb19PZ0dXd3d/f19WVGWteHhm8MX79+bWi4/9pgd19XW1vn+bNrFj15lFFirGeSkVKcPMFKaV6aEDwTkjcteTPtdJpXbgresS2fxVKhWCIcTYWvDvUdu3zs0IWDRy/sPnr15N7zR0bi4VgyGIyMhKPjkVgoloiFY9FgNBSKRyKxW5vhzFgr/Mt7OJGKZoCQzKI4Eh2PRMfCkZFQZCQUGw9GQ6ORyFgkGkzGQoloMBoaC90cC96Mp0Jd/d2L/vS3urr58xsX/fv5V46dOnf0cOt327ZRkt+GSaS3liltJr11dsxnsnB2WMH5CoSrRNgAwVejbDnClJNSLSHXEEotrtSy/ibK20DINWs2fd3WNbSntf0/73z58sfb3/nkwBsrD7y+cu876w69t/7I8q2n1nx99pPvzm/86eLmbR0btl3etL199VenT5zv6xkMvbx4LcxW0t5GPpMnnPHNyph4+OfjSj2u1JLeepivdHOVLqbMTpZYEG+mhTY7ZMAm6Kys2kKrrFSeCZ+jdWYbEJ2Dd9AlhFRDKHWktwH3NKBSLSxUu/kq0tvI+FsYfwvja2aLWpiiZsrXzPhbmKJbvvOkt4FQ6ihvE+5pQJV6TK7F5BqEDyBCFSxWwXwlIlQifIWTLnFQfjtT4iS9ZrXO8MBdlruzjPdOAR/ICmhvf9XzuzUND2xe+NBXTzzy1ePTtzw+PQsE7QTBcIxIYBTixlGYcNhhBKY4RkQRnMB5lpbdbpTAWcRNqtV6rcYwb3Z2dm7+rFnzcvPVOYXavEKDSmstUANqLaDRAoABVKkMRhOk1ZnMFjsEOhwOtxVyoRhjg1wkyWXOGHlOxlEKRWmakVhO5FgJx2hJ9HG0SOCMLPl5TqEpXpb8gqBQtCBJRQwrkSQniR6BU3CCZXlFFDwERnOMKLAeAmNYVmZYCUFIhuYpksdQyuVEVLl5ZrUGAqw2sx2yOpx2GDBYnA5ErzXZbW691miHXBkNG/Rmi9luNFiNeqvBYDaaQLVKTzosb/x90ct/rH+qRnqm0fNUDf/HEmKhBwkggGv6b6CHshyP3oZk31MK68spiLeqrbMfbinxfLlp/fbtO/buO3Dy5Okzp8+0XbjYcfnKlfarVzuu9vb0DA4ODg0NDQ0ODg8Pj46NjY6O3rx+4/rQ0PDg0OBAf8/5C28/8/w/SgI/espuMPIEI02y4iQvTwhKUlRSoictKmnBMyl5RgTP+Lr18VQoFg/HUsGrw32HLx7dc3rXgbPbD3Yc23epdTA8dnN8aCx8IxgeCUeDY6HgSDB4c3x8NBIORiM3x0ZHg6PhWDgUGf8VrkxOxH7FLcdDI6HIWDg6FoqMBWPjo7FQ782bXdfHum+OD4fDN6ORsWgkloxGYsFoItQz3Pfk355urG1pbpzf1Dh/6xffHjt5pu3y1eff+AAWKnClHuECVpdUoEMKDZgN9mJcAGErMK6S5CthqhjnKymxllLqCE8d4amjixopTyMhVX2y9fsLVwd/3Hf+xfe+eXP13rfX7n9txf5XVux/Y82h9zYe/2jLqeVfnF393fk1355f/8PFTTvaN29rX/758RPnenuGwm8v3UwI1XxRi1DymFj6GF+ykClq5opaGF8z5WlEhBpEqMKkaidT5iRLXWQphBVZEK8Z8RhdstEh6kFObSTzjXi+mVBBtBHObH2rcbkWE2sJpQH3NCCeeliqhYXqTDYaXdRM+5oppYHxNNG+ZtzbSPqa6FtLrAY6MwP3NpGeBkypJzx1qFiFspUuptzNV7i5cpgtd9OlDrzISfodhGLRaHX336W/Z4r53izzfVnuR7P+6LpzeeD+LQsf+vzxaV898ciXix7d8ti0LJfdLbASz4oIQpAkx7ISSXI87+EFD44zLKMQuOB0oATB2SC3RqNTq7WzZ83LySucNTs7t0BToNIXFhq0WqtKZdRojHq92Wyy6XUmi8Wu1RqtkMtoBJ0u1GJ1oBhjs8MYwRIEhyAEzyk4RhMEw3EehpE4TsExRvzlVFhRSgReJnFGFIok0UtSPCcUMYxCEreMPkicFfkinvcSOPOrB4goekmSh2GCZWQMpVGEInHOoDWYtAa71eGE3FazDXbjRgB0OhEAsECQ02iwgha71WyDrA7AYLFa7EbAbDRAeq3ZCJhUhRoSBBb/KfDPcqTEluu15CjGOYLuUUYzDcm5F3r0dtu0qY5HpjofmQrPvAOb+1t0zp3I7N/B8x789x9avv3ii23bdh0+dPT4sRMnT509f+FiR0dHT1d3b3dvT3fvQH/f2OhoOBweGR0dHB7q6+vr6e7uutrZ0Xa5+8yFs7sP/f1PTy0oCyz2+Q+J/mFGSfJCmuPSvDwpeScFZZJX0qJnnFNCK1ZH48FoLBhLBDtv9O27cGTfuV2Hzu05dKn10MXW4UgwFBkJRUcj8dB4NBKKx6OJRCQejyYSiVQyEo+G45F4KpZIxZMTsWQ6lkrHEhPRcHQ8s1gKhkeDoZFgeCQaD4dSEz0jwaFwfCQ2cSOWvBmPj8aT/WPB0UQikYomUqH+m9f++s9/1tU1NzTMryyvam5asG3n3vMXr+w5et5b84SNLDbauJxC64x52jl5Rjvqw7hKmCnHuEqMLYeZElwKUGINrdSRci0u12JSDempp+SqDV/9dLZ94IufTz337rdvrT7w1pqDr6869OqKQ6+uOPTmqqNLNp5e9sWFld+cX/nthbXft23Y1rFxR8fSz460nuvpHQyvWP89JTdwvma+ZAFfPJ/xNdNKI6U0knI9xlcjXCXMVqB8wEmVOnC/DfaaYA/g8phcisEpaCC2wEjkGTAtyNhwPy7XcP4WpqiZ9NRnvgmlHpPqULkOlWvdQsDJlmfyk5iiZtY/n/U1074moqiR9DdTt/IcGm+5z3saCE8d6W1AlVoXF3AxARdV6WLK3HwxzJW6yBI34XPjslGj1Tz4P8C9U033TjHdm2W6fwo7N+tf7B1r6+7//PGHP3/84Y3zH9g8/8HNCx/MctndPCPQFIegJMvJDCvhOMMJCk7xMEyyjIKhrNtFULRgNkMqlSY3t2DOnNzs7IKZs7LzCrSFKn1BgVarM6vVJq3GrNeZzWabyQg6bG6D3gyCLgAAnQ7UbIYQlAYdCIxSBMHDCM5xCoYxGE6zrIcgeYaRMZTmWJmmRByjRalI4BQKZ0TBLwoenGB4qZjnvTTJC0KRwHtZgpOFYpZVcIJhWZEkWBQhZakIQ2kUIQXeh6E0SfA0KRoNFqsZAi12lx02A5DbhZlNkM3myjzyM2CWxQRZTJDJCFotdrPBYjbYtVqLQW9UF2gxYN7bdcCrRdMD5t85Z2aB07Icj2Q5HslyTsvCp0/Fpk9BZmTBM7KQGbchj07Bpk9Bp091TruN081e/PyzP33z3e5d+w4fOnry5OlzF85fbr949cqV7s7e7q7e0dHRcDiUSS3tH+jv6+vr6+3r6eruau/oOHP68vGjmz9cWlccqKms+WtZ7Ye+ij3ekh5WibLeFONJU9IkIU1SYpzggx98EEyOhuJjidh45/WBPRdbD7btaW07ePTS0daLx25GQolkKDERiSTjoWQyNpGKpxLJVCqZSidTiVgikvHouDWOTkcn0rHURCyejMQS4WQqlkhFEslwPBEKRcMXunuPX+ocjcR6hq73B2M3YrFYauLaeLgvGIqmYsnU+MDotb8++2x1XWNzw2MtTYv8/vKGlgXrN32258CxukVPqUxojhqaW2DJUYN6E4zQpYQQwPhKnKtE6DKYK0elACFWkWI1KdbgUk0GVCI9gS3f7Th7eeDTr1qfeeu7/y7f/9ryg68sO/DflUdeWnro5Y8Pvbnm2OINp5Z8dnrplxfWfH9p9Xdt67a1r/jqaOvZnr7B8Gff7Ke8LYyvhfe1cEoDwVUhfMAtVCJ8AGbL3UyZmy1zMWUQXgQhXrNb1rlEvUMCIEELMfkApjITgFu0kyW4WE0qDay/hSlqoXxNt97qngZMqiWUekypcQmVTrbczVdiSv2t/tnfQhc10SXNTMl8qqiZ8c9n/C2Epw7z1KGeesJbR3jrYKnGwVbYqTI3VY4w5S6m2MEUOQifGxMsWq32wTuN92YZ759ivTfLcs8U6++nlGmyXvfe8UnjfZsfe+izRY9smv/7TQvv37jgriwMwXlWokgOQUmOV3CCRRCSonkUpRCYlMQiDKVhN4EiVEGBOjs7b9bMeXm5qnnz8mbNzsnJVRUU6lRqg05vVmuMWq1Zr7eYLXajEbSBTkBvAa1OEwC6nJjZZIPdlN2BuN3ErxrGcQ7FKI734ATDMBKKUDynsIyMYbQk+yXBy5K8KPoFXiFJlpf8DCtRJCcIPpH3ciSvSMU0IxEkywsKSXI4zshSEY4xGEoKvAdDaYrkaVIE9GaLETQBVrcLBQxWhx25FekAuowACIEuvc6cMegwmyCTEQIAwGiwqgoBQGvWF+hYS8GX//a2vlG8/b+BlX/zPOUp9Khuw2ZlITOmoDNuQ2ZMhWdMcc+YAk+/DZ5+O/Lo7di0qfAjd9gfvq3Erl77/ts/fPfj3j37W48cPX/2THv7xc7Oq1eudPX1D4ajsYyABwYGBgYG+vv7B/r6+3p6O7u7uy+3d509d2bf/tf+8e+GspqGQGNLoPHPVQueK65f6qn4WSk5JXq7ZN+AWNRHywPvvhNK3ggmx+KxYM/N6/sunTx4YVfr5SPHOo4ebz85HArFksFIIjQWDQXjsXAiFk5EQ/FEKJGOJhORRCySiEYSkWgykkhFE6lIMhXN2Hqk0vFoPBSOjI4Hb4yMDfcM9p+5cvVSd093X/elrt5Lw+GB8Wg8Hh8NhTqGhgfGboyGBofHB5598cWauqbH5j/x2II/VNc0MpwE2dxqrdEA4oUAqjXhVpfsIktgshhly/GMhvkAypSjXCUmBnAhgAlV2C3YsArhK2lP4Msfd5+53L9s8/6n3/z25WUHX/pw/6vLj7y84siLyw6/sOzIC8sOv7zy6Ovrjr+/5ezHW8+u/PrCqu/bVnzVevRsd++18Z/2nmLLFuJKHcFXIVgxjPmdpN9O+WGmHKbL3HSZkyy2uBWjQwIcssEhaiBGDWCFelRtoY1O2Y77XUIlIlURnjrC04B7GwlvI1nURPmbCV8jVdRMehtJbwOu1CFilYuvdAqVqFKPKvWkt5EpaqH9zUxxM196y+uH8jXhnjrMU496G3ClFpOrULHKyZS66GIn7UfYcoQod2BFkJs05M3TPnCH6Z4s8z1TjPdPsdybZbk3C340a5F96vKqe7csnLZ5/sObWh7eNP+hT5ruXt/y2ywMIRiKJ3AGRSmOVzCMwTE6Y5dB4IzAe2A3kaEjZjw6e+6c3NmzsgsLtDnz8ufOzcvL1xSqftUwoNGa9AaLyWzTGywg5NJlnpdG0OXGLKDdDZNOFwq7cYaWYISgGZkg+IyGCZJjWYXAOVHwMIyIoZQoFXGsROGMwBdxrIThNC8XMaxI4LTA+3hWoXFGkopoRsIJhhcUkuJwghVFL4wQCEpwrAK7SQJnCZzPGHEAeovT4TYaIavFAYEuo8HqtCN6rSmjYcjiNOqtVotDrzfr9YDRYFOrAKPWqMtXw9rctX+T9rzE731Z2PkcueWPphd905sddxerpwq5U/FZU5wPZ7kenuqedptz2hTHw1McD9/m+P1t9t9PtdyfVcdjG1at/Pbrb/ft2Xvi+Ilz5861d7Sfb2u7fnNkZGy0PxN2ODCQyTwc6B/o6+3t7evr7+rvae+5cqnjxP4Db//nxYbKqoaauobGx+pq5y+saX6iuvGJ0sDfyyqeL698wev75v3F0fhYJDEWTYwPjFw/cPHkwfPbDl9uPXrpYOvl44PB8Uh8dDw2ejM0OhYJjcfCkWRsNBK7GUkEo9FoMjEeDY+Fx28GR8ZCI8Hw6M3gyPDojRvjN/uG+i+2X+jq6ejpu9p7ratzoPtMx5W2voGBkdEb0cSV0dhwJBlOJG9GIleGh2+Ex0KxmzdDwy+99lpdQ8uihX9c0PJ4U9Oi4uKAzYbc9/tHC40whHthuhTlq2A24CJLELoM4ysxvhLjKlC6HOcqCakKESoRviqzIMXEKpgtZz2Bb3/ee/pi7/uf7nrq7R9eWn741Y+PvLzsaEbAzy89+sKy1v98fOTFFa2vrTn29idHP9xy+qOtZ5d/0Xr0bE/PwPj2Q2e48gUutsyJ++yIB4I9VpfH6vTYUZ/VLeshrgDAC4yEysJqrLzKxKgADABJCPXYuUqnWI1I1ahcjXtqCU8drtQjch2q1OPeRtRTj3kasIzphycTjFjrlgJOoRKWalClHpFrCU8D42+iixqZoia2eMEvWYp1mFKHynWYEMCFgJstdzBlDqbEzha76GIY9jotmHH2DMP9Wcb7siz3TjHdcztw/1TT/VnW+7OknKnP0Heua3jo80UzNrTc/0nTXeuafre6/rdrm+7OQmCCJFgEJnGM4TgFRSmK5HhOJjCaIjmS5ACDRVWonTVj7szpc3KyC+bMzsnLVWXPy8/JLsjP02bWxSq1Qasz6fRmA2A1mW06g8UMufSA1Qo5TWbI7kLMkMPlxl0u1GGHSUJ0OlGKlnCCd7txjlUoiudYD4LSHC/TjIggpCD6SJIjEEoQipiM3YfiZ1iRJBg5Y0CN06LoJSgOJ+hfNSyIHhQjUYwUeC8CkwTOUaRkBKxGg8UIWEGrPROMBoFuQG9x2hGDzmyzwYDBagNdBq0ZtDgAg9UCQFYjpNGqtTpdfr7Kqsp+tR789E+GLX82f/Fny+d/dvzwcvG3L5WuWWT5sNH4L09hBfAAMet/wIeyzA9kmR7IMj94m/WBKdb7pwD3TTU8eOeict/GlSu/++bbvXv3njh16vipE+fbzo+M3rg20NfT09PX19f/y9fAwEBmUt0/0NfX193Vfr7j+OGjP373wX9feaypob4ysKCq+smG+paGptqGlrrappb6BXVVte8vfjccGYvFRyPJscHR6/sunDp84aeDl48dvrD76OXj/ePj0cToSPjG8NiNkXBwPBqOJGI3QuFro6GxSCSSSoTisWAsEo5HYxPxSCJ6Izx+bfRG99DAmUsXeob6xyLjwdh4KB6MJcI9N2+2DY93jca6bo533xzvGw32jYe6RoN9o6PjkdHx0NBoaOT1d9+pa2hurJ/fUDe/ufnxqkCTLJfAlGhnih1smYsucVJlIOqzIR6MrcD4SoQtR5gyjK0ghACeYRu4SoQPoHyAlKphukQurvtx58ETbb1vrPr56Xe3P//x4Zc/an1+ycGXlh9+eXnrcx8demnF8ZdXHH9p2dGXlx15fXXr25+ceHfj8aWfHz1yururb2TXkXNC+UInVuzGS5xkCYgINC5JuETBjAtCIKPTaUUQJ+204RYTVqBHTC7BTZfAYpVTqkY9dbhcg0s1pFKHidWZ9ENUqkHEGtzbiCr1bqkGVepwTz0m15LeBliudgqVsFwNyzWEt/5WaJOvgfI1Ut4mpqiF9jaRSh0iViF8JS5WIVylk620sxUQU2on/Q5YNOktxkceMN+bZbo3y3TPFMu9Uw333a6/d6rh3iz7g1Mq9bc9L9y+vPp3K2p+t7L2N8trbl9SeduHgds+qrk9KxPggMAkQ4ssI2EoxdACS/GYm0AREjBa52XnFxRoZs+cpyrUqVT6wkKdSqXPz1NnZxcUFuhUKn2hWqfWAFqdSaszAUbQCjr1gNUMOgHAajbbAMBqs8MW0Ol0Y24Yt9tgmpIQmGQZmSQFtxvPnCtxrAwjJMtJNCMgCCFIRTTFEyglCn6WlUiKFZRijpdokpUkP8vIFE7Lip/OuFuKXpLiSIqXZB+KkQTBCLwHRSiK5FnGa7XYDQazxWwzGa1OO2IEQLsNAQxWpwMFDGYIdBn0FsjiNGjNVrMD0FtMBshkANWFKo1KU5CvsqrVnz5Xf+j9qsPvVh9+u/rIuw2ty544u+bPJ98rP/Z28fbnpfV/wt6oMixEp4n5dzqmZYEPZoH3ZVnun2L+/Z3A/beZp/32L7XlG1ct++n7b3fu2HHo8KGLl84PD1/r6ezs7u7OWHr09/YNDlwbHh4eGhoaHBy82dt5pXXnkU1Lty1+aetr//pq8Str/vX35U8/vumFJ1f9Y/4LC2oWVgYaa1uamx+rq69/483XQuGb8cRYJDU+EB7Zde7EofPf7r3YevDcz0cuHe8dHYulxkKJ0ZHI+M1IJJxMRpPJaCoZjCUiiXh8IhlNJcdj0VgqlUing/FYMBGLpFM3wsGh4OiNSPD6+MhYNBSKBROpyI1Q6FzfjcvDwb6b49dGxq6NjveOj3XeHL0ZiYxHRsZDw8Ho+Lsffljf2NLUsKCxfkFT08Lammavt4yWih1MsY0qtuE+G+63wh4n5iOEKlwIoFwZypbibAXOVyF84FcN40I1BHusLtFb1rjjwPGTFwde+fj7p9/d+a8PDz27+MC/Pzj4/EeH/vPR4X8u3vfs+/tf+Lj1Px8eevHjIy8uO/TKiiNvrDu2+NP9+45f6e4dOdXWW1T7Z6ND1oOM3mAvYpg3Hm/5+I/zP3iyZelTj3/0vwuXPfXE6mf+3g5z5AAAIABJREFUsuL/nnz9z094RcXkolx8BSLVYHINqdTRch2p1BFyLSnXkUo9qTTgch0q1qJSHSrVusQqt1wNy9WZk31EqnYJlS4x4BYDhKeO9NSRnnrSW08o9bS3ifPPZ3xNuFQDcwFMqML5gIspd7KVDrrMThQ5XZJFZVQ/dLf+vizg3im6e24z/W6q8e4s3f1TDPdONd+Txc3OesI59Q3PHUvK/ue9kjuXlP12SdnvPii5e0nZ3Usq7spiWBFFKRSleE4hCQ5DKZ6TSYx22xE75Mov1OYXak0mSKPSW60Orc6k1gD5BdpClT4nV6XWGAoLtSqVXlWo0+lMGo1RpzNZLA4AgEDQZdBbrCabGbA6bTBoddgdsNOFgJCLIkWXE6MpiSIElwthGZGieJYR3TDOsBLNCDCMC5KPJDkCpUSxmGEkgmAEqSgTlSiKfpqWMYSUJB9F8xTJypKPIDgcZwXRixMMTtA8l0lm41nGY4Pcep0ZsjoBvcllRw16i8OOGgygzQ4bABME2g16M2h2ADqLxWTTagC9zgLoLapCtaZAp84rhFT5G/5ddubDspNLKk8vrT79QfHpJd5TS7yn31fOfKAcfVs6/Lp8+A1p+/PE2kWG1/3zHnfcL8y53f77LMe0O2wP3WG+P8s96+4nq7ybVnz4zWdbdmz7+czpk709fe0Xr3Z2dmUwj4yR7dDg0NDw0HBn26VvNhz88IXtr//tm+f/sOU/i7598Yl9bz99fu2rbev/e2LZs9tfe/KtRZULA6X1tY3VFdUvv/D8+PhwJDkejY9fD43uOHv84Nkvd7cdOXD2h8OXjnffGIsmxyKJ0XAqNhKNj8US0WQynkrEkonkRCKeSgSj0WA8Hkunw8lUOJmMTaRiqeR4LDoej41Fo9fHx8cj4dREfCIdi0+kxpMTI5FoMJa4GY6H48lIKhZOxmLpVHQiEp0Yi8TGlixd1ti0sKX5sYb6+Q318xsbFpSVVPK8F2OKEaYcY8pRrspBlsJUCcEHcL4S5UoxrgznKjC+CuYDCB+AuUqUD+BClc5C5hTaisqbdh46dfRMz4sffPvMe3uf/fDws+8ffHbJoReXtv7rg8P/t/jA0+8cePqdfc++f/Af7+79v/f2/PO9Pf9asvuNVXv2H7/S0zd68nwfX7wgRw3ajZY/lxV9+co/9y15ae+SFw59+Err8tcPLnl559v/+vHVp7e98cy+JS9vfuP5ipIKJ1WCizWUp472NVGeZsrbQPsaGV8j5W0iPY1YZhbN1+JyHSJVO/gKtxhApCqYr3Rx5W6+wsVXwkIAFqowqZpQakm5jlIaaG8T5Wkk5LrMUSHMVbnpcjdX7mJK3bjXYae08/Lz7rqz8M4s1W+y1L+Zor4zS/3brMK7stR3ZYH3Zcnzbvsr/pslgQdXVT20rv7RdU3T1zU+vLr2gU8bZmxsnvNJw8wsQfZiKEGgJM+KOEohKMUwEuLGHTa3ww5rdUaT1eZwInq92WxxqFR6rd5YqNKrNaaceQWFhbr/x9RZhsV1bn+btkd7/j2nPW0jpDFk3F226zjuMIwg8aaNEFdixBOIK3ElCsHdNZCEpJGmcQ8uwwDvh+n/fd/rmmt/mO9rP89ea/3u25/JZbH5TCZfKJQJeBI+TyIRK0QihVwBiEUKqUQlFas0algh0yqVWgCEFHI1geu1GoimzARu0GphijTgGK2jzSCI62gzTZkgCNPpA3GUQmDMaAqmSAOOkkZDMIkZMIQ26IMJwoiilNkUhOM0ipAGfQCGUARGG4wBIIwjKElTJhBACVxPUxa1CuRxxQo5IOBLVQqAxxUrFSCfJ1EoALFYrlSohHyJVKIQ8qVioZzLEQoFEh5XxGKxOEyevy9bzZp8ZgnSnE427tI17NK1plO3d6KN25CmbWTjdrp6M1m5kareRFVvwMtWakuXac5P58/HvscnemnGfKH6/kvVD1/CY7+EJ/09nlbtXrfi0pmTVWXlvz962n6v/cHj335/+vvzp89ev3r75s2b929fvX3cfvfGsbp9qyt2Ls5Nm3t93ezsTXOrdy9pP7H+yeUd7Re2tWSmtp9c13B4+bGViT/bYqND45YuX/Gp42XvwKfegc8fuz+XtDVW3blWdr+mqi27+mHLkw8fBlydfYMdA+7+frerq3+gs6+/d9DVPzTc5xrq7u/vHRgYGhkZHB7pdbn63e6B4aF+t7uzb7Czr7+zv6+jv6+rf3B4xD0yMjQ07HaPDLvdQ/0u14B7ZHhkeHR0aGTENTQy2D/c2+fu6Hd1HDx21JEwY1rS7GlJs5KTZk1Lmm2zOs3mMFIfhukiEF0MZLCCdBRIhKOGWJCOAMhQVBeJ6KJRjxlUF6WloxB9LEJHU+Y4AAu0hNkKqpqqW/9YsfPGyn2V6w83rtlXt3JfzfK9Nav21y/fW7dkd/XinRVLdpYt3Fq4YEfRvC1FKdtKUveXVDU/f/6m596DF9Ocs2YHBp1d9mvjka1Prx59kXvmeeH5F9mnW09l1B7aWpaRWrJjVVX6utqM1KaDm85tWR0RFAsQUbDFigU7iKAEKthBhyZQIQlYkAMPTkQCHLDFgQUmohY7GmBDLfGQKRYwxkCmOM/aM2iIBfUxsDEO1MegpjgiwE4FJRCBCZDxz1k0bIz1VK+WDNUgJoVYw/Ge4PPPL/z/5sX+mxf/n1/w/+HF/6cX93+8uN94qb/3iuP+NVX/72P2H6/MnnzeOfFC0uRLMyedmzbuhP0/p+0/nE+ccMYx3stgCkS0KA7hOkKHQTiIEARlhABMq4HVKlAokilVgFIF8IVSuQri8cQCsYzJETKZQt9JvkwGl8HiMdl8JpsvFMr4PAmfL5FIlWKJQirXCkVykVgpkahUSlAm0yoUGgCE1UoNgelAAKJJI44bQADW0SYcoynSBGhRPW2mKTMIYHpdIInrUBQzGoMpUk8ghMUYQhFmHDOYjME0ZcIwnckYRJIGHNeZDIEkricJ2mwOBGECgnAdbYZAjMBpijRp1JBAIJHJAB5PqlAAfK5YJQcEPKkH2aGQKMUiuVgsEwikIqGMz5eIBDIOW8xksnksrs9UFsTxvrISbdtnuL2bvr2LattNNG0DmraCzVuRpm1kTRpWslpTtgYoWw0UL1OXLlcXLJIdsPvb5V/D473UP3yh+f4LdNyX5KQvlWO+IPmTFiXHXjt18re29uaW5ta7dx4+ePDHk9+fvXj16s2bD88e/ZZ/qel4WsP+NWVbF+ZumJOzcU7Z7qX3Tm97nn3obWHm/fPbmo+tfZy148H5Tc3HV13dvHCBM3bRwl/efHzWPfCuu+/dh54PRa0NVXeulbVXVd6+Vvmg6eHblwOuzv7BzkF3j2tkYHDY1T801DPg6h4Y7B5w9Q0NuUfcw6Nu1/BQ39DAwLB7cGSob8jd5xrpH3IPjLj7R0Z6XG632+12u1yDAwMDfQOugaFhl0eA6nYPutz9Pf2dXX0fP/W863Z9PnbqRFx80oxpvyQlzEhOmj0teU5S0qzIKDttCMV04ZAuBtBbtUQ4QISC+mhAFwFR4QgdBVFRiCEWNsaAhmgtHYXo4zB9HKqPZggAY6i1sLqp5u7LlC3XlqaXbTvRuuFQw5pD9Sv21SxNr1y5t3ZZetXi7WWLthUv2Jw/b2Phz+vL5m4uX5VRWFrRfru0vPzU8ext65v2b/n93L4/bpx4mXfpfd6V19lnH2cdrj26peHEjoZjW2v3b6jbu75lf9rdo9vaTu06u2ldiDlaRYaA5lgy0EkFO6lgJxmSQIUkejYlsaAENCgBD04kQxLpkEQ80AGbbbDFhlrsoCEOMsYixjhYHwPpYlBzPBnsJIKcsNmm1cdCxljIGAPpoxF9lBYPVAA6Nk/+05jJPt/8D+trL84/vfj/+lL076+E//MF/2sv4f94AWO9nIq/bw3+/oxzzMVp4y8kTzif+NNZ50/nEiefsnuftI054/jxTML355N/8KL1ZgwiSITSUyYMJjCCpvUWBCZUSkAqUbLZAplMLZEqBUKpSg2z2UKBUObP4DH8OP6TprAYHE9Di8MRegLxAoFULFGKJQqZVCMSyYVChUSqVioADwwEhHGNGiQJIwTCJGEgCSMMoXq9BSd0en2g5z6vo80QhBv0QQSuQ1HCYAwiSQOGkBZTMEWaCFxvMgZRpAlDdSZjiKeGzaZgijSShN5kCoIgAoYIHW1GYIIkdBRpAgFEJJJJJWoeV6KQa0V8mVoBSoQKqUQlEcnFAqlErBAKpSKhTCiQ8vkSLkfEZAr8/JlsBtd3CpOSTMhejbSlky07seatcNNmoHGzunGTpn6Dum4zWLFeW5aqqVinrU/DGjZhFWs0JcuVN3+VbgzwDmN/BY3xAr/3Qr2/oib/Ffb+i2rMl8DEf84K0RdkZdXW1NXUNNy5ffvhw/Y/nj198/LFs9qie+fSbx/bULl7ad6GOTlrZxZvntdwMPX5rWNvyi91VF95fDm9ft/SRxe23Duz8XHWrj9u7q08vjZjzS+vXz/pHvzc3ff+Y8+HvLb6mtbLpXdqyluuVNxvePDy2aCro2/gY/9Qp2u4d2hkwD3q8viEh0bd7lG3e8Q1POoaGhnsG+rvH3G5RoYG3R6zi9s1MtzvHuobHBweHvJYWgaHBv5ML4263SNDHpp832B3T/+njp53Pa6Ok+fOxMUnTUua47QnJyfNTkyclZgww2ZLsgRE4rpwWBcD6GLVRDhIRWjpKC0djujCEToSJCJgKgrQRQK6SICO8mxQo/oYvpw0hdpK69pq7r2eu/7Ssr2VW060bTrSsu5w47pDjSszqlekV63cU7N0Z9ni7cW/bsyZvTprQeqNxamXN67dn7VtZ9m21MYdax4cSntyMeP51SMvr5x+l3v11fXz9zMzSnauKNi+rGzP2rpDaU0HN9ft2XD74Jb7JzMentv38Oz+I2tWYVSAigjHjHbCYqeCEqiQP0e+VHAiarbhgU46NIkMTiCCHGRwIh7oRCx2j7IQtcRjATbEGIeY4jwmYdRiAwxxkDEO0seA+kiQioSwEJkan8zgj53gxxNoON6TOP/4kvdPL/6/v+J/+xfeN1/wv/ZS//cLu+Tvu6N+OJc8IWu698XkcWcTx55LHHvW6X0ibsLx6LGZsWMuJI87N+3789O+8wJBVKMEQA2CIiSkRSjKgOG0B/XGYQuYDK5KCUjECplUBYI4g8kXCOW+Piy/yVNZkyYw/VlMBo/DFvJ5Ei5HJBTKBEKZUKwQixVSkUosUghFCqlMLZOrFXKtUg6AEK5SAjhu0KgBEtcTuBEEUJo2oxhF6ywQRNA6k05nBiFcrwsiCT2Kknp9EEkacYwyGgNJyojhOpMxSEebCdxoMYWRpIHA9WZTCI7pUIQ0mYJByHMOW2CIwDG9jraAACqVKqUSFY8rlknUIoFMpdBKRHKJWCkRK3kcoUSs4PPFIpGMxxUJ+FI2S8hmCfz8WEx/tu8kH1oy8epSsHEL2LAVatkKN6YBteuVlWuk1anK+jSoej1QvFJRulpdvkZbtwGpSQWLl8nzF4jOJDKX0z9YfL4Ex3ghE76ip/wNGfclNO5LaPwXih+/isK018+eLMjNq6gob2trefr48Zv7d9uvHm3N3FiTsSw/be6tDbMLUmeXbZx3N3NrZ9WVzuqbXfU5b0vP1+xfXbtn2f2zW98Vn/hQfelj9YXW63uethf3D37sH+z5NNB56259dcuF4raqwsYLJQ8a7j7/vdf1sXvgY99gx6C72z064B4eGHT1Dbp6h4f/N3I46hoeGRocHugfHhwcdg8ODw8MD/cPD/e73T2DAwNDrpER9/Dw0PDI0Mioe8STdhod8jCoR0aH3KODg+7uvsGOXlfHxWuXY+Ocic4ZTntSgnNmgmNGcsKMpMQZkRFWSh8G05FqIkJNhANUhIaKAOhwiAoDyXAtFgaSkSAVoaUitGQkQEfDuhhUHwuQ4YFRydnFtdkV96YtP718X/XmE21pR1vWHWpYvbc29UD9yoyqNftq1x2sW5leumhH/saNx4p3ZVQeOlC+Z0tF2or7+7Y+PZHx6sqRZ9ePPT6979nx/b8dzajYvqJw04KirYur9q1rPLKlbv+mpgNbmg9suX1wy28ndz48s+f384ceZGWuW7IIIkMQXSxmspKBTk/qiA5JIgMTMIsdD7QTQQ7PDw90kMGJqMWBBdiwwD8XRbEAmwesA+jjIKMV/nPcHQXTkRosSCSBJ0/lTGVKlIBRgQQIGDze13/lfe3F/fcX/O++FP7bCx3rlSj7267wcZdn+l6f7XN1+sSrsyZfmOZ9MXnMxaSxJ6zfH436T2bsf884x5xLHnvS8Z2XWCRXKwAUJhCEhAEUhnCxRM5i8jxUGrFIjiKkWgWCIIrAhB+Dz+NLfX1Zfj9N4E0ax/Zn+/tz2WyhUCDjcIRCkcJTwwq5Ri7RiEVyPl8ilallMrVaDSllWhBEVUoAx/QaDUiSBoo0QwBC02YEI/X6QBAiKNqoNwRAMG7QB1GEAYFxnS6IpIwIShiMAQRlRDHaaAikKROJG8ymEILQYyhtMgZjKAWBmEFvAQHc0/SGQAJFSJoyQyAul6klYiWfJ5FKVAKeRC5VScRKsUghlSj5HJFUouLzxBKxgscRCoUyLkfIYQtYTD6LyZo6caKKNfHYXHXDNqR+K1K7Caxer6lYI6tcq6zfBDWmoXUb0bJV2uIVmuLl6rKVmtJlquJl8sIlklvzBcdsfrOBb8hJXuTEr4w+f4XGfaEd9xUw/gvA+yvZmL/E4tIj29Zfu3S+prriQfv9p7Vlbae3NRxaU5j2a876Wfmb5pRs/rVia0r7qR0fSi98LL7YUXmtpyn/bVlWzeGNpRlLn2bv62y80dVU9KHi/P0r236vvdnV8azD3ZV7t7685UJBW0V+84WC9vrmJ791Dn7sGvjU1fupt79zaHjANdTX19/V19fpdg+MjrpGRoc8IcShkaH+IVePy9U75Op2uT71933q7e0ZHBwccf//yPjhkf9NMo263H/KIvr7XV19gx19ro6s7GvRsbbkxFkJjmm2+CSHbVqCY5rTkRwf7zQHRKphiwoN0ZAREB2ppSIAKlxLhGiwEA0aClGREBUBUpEaIhzUxwB0FKyLAciI0NiZuWUN+TWPpq88uySjanNm28YjTesO1q3dV7t6b/XKjMo1e6tWZ5St2VO6fFf++qW7GzdvfHfm0IszB/44kvHi5P63V0/8cfZ4y96ttdvW1G1bXZK6sGLTktv7N97J3PX40qFHlw7dPrq99cj2O0d3th7Z3n5y16NzB/64dOz3rMPVZw86rUkAFY2abGRgAhmYQAUlep5EoBO1xGOWeCzAhgfasQAHFujELHbUZPVgZRGzFTbHwRYraIgF9bF/FjAdCdMRGiyIKdBO9uHyBFoNHAQSUVIsVCyQc7/9J+d/vLjffCH+1ouY4DVb/bcDcWOu/uyX/QvnyqwpF5K9L03/6VzC2MtJ3jfmTL2QPP6044dM67cn7d+dSfzxXPIYL7USIHGdXm8GYVyrBEEAlcgUUqkChgi1CgS0qCfZhyIUACD+TD6fL/X3Y/mM/UEydTzbj81g8NgcoUAg5Xqu0yK5UCSXyzRyqUYiUfKEUqlcLZUpNSpIKVd7qFo4pocghCANFGmCQdSjbtAbAiGIIEmDXm/xbFPTpAFDSL0uiKSMKErojQEkbcJxvaeGCVxvNgWTpBFDab0+EEFIEEBpygQCGATinh0PFKH0uiAUoTRqRCxS8LhioUAm4EskEqVMpuYLpGKRgs8WyqQqLlsglaq4HKFAIGMx+Ty2iM8VcXl8P9+pzEkT18SIG3ZQDVuxqvVQ7Uawcq2yKlVVuwGsWw9WrdWWrlSVrQFKVqiLlylKlyoKFolzU4T5i0TX5rB3RXo7pX+1TPUKZHwJj/9CPf4vau8vAe8vQO+vVGO9jHzv2dFBR9O3NtXX3S3Pqdm/qmRbyvXVM/I2zina/Etl+uKGQ2vvn9/98taJD8XnP5Zc+lR1s7u58FPdzTuXM0r2LW28sPV97fXPFRfe3djz+MLWR4UnP716WH63oajlQnZzwa3Gc3n3aut+a+10fewZ+Nw/2D3o7nMN93sw8Z7n8Mjg8KiHCuDyKJe6+vs6+no+9Xa+6fj4sad7YNg9NPL/rC7ukcEh98DQyKB7eNA9POAeHnAN9w26e/tdXX2ujj53583CW1ZbgiM+KdE5zW5LSnDOmJY4M8E5zW5LjIq0w3iQFg9T42EQFQkQ4VoyVEuEaPAQNRaqJSK0RBhARKjxcI/cCDXEAnh4ZPzPJXV3ipv+SFp+Zsmeqg3HmtcdrEs9WLt6X/WKjIrlu0uX7ypKSbu5aPONJZtvzJ538OeIWYeTZ1asXHJv+4a7GZvb9myt2ri6bsPK2zvX39m/5cGxXQ9P7P3jwrFnWZm/Zx17dPHQnWO7Wg9vb89Mbzu68+7JjN/O7Pvt1J6Hp9IfXThwYssmyhgD6ePwADsR6PRIxqmgBMxiRwJsaIANtsQjlngswIZZbESA3YPgQM1WyBgLGKMBjyPCGAcbYiA6EibDlLB5Kks20U+oBPQgGqJGQjVYuBwLlUph1pjvWP/yEv/bi5741Vzo2z2x3hdn+mTN8b0w0/dkwk+H4n44FPPD4ajvj8eMPRHvfTR2TKbth8z4b4/E/OOU45szid96YRChp016vQVCSAwiadKgBWEYxijSBAIYhtKesD6O6mQyJYPNZ7OFUyZO9R3znWzKGLYfm8kUsNgCvkDC54uFAolErBAKZAq5VirRSKRKgVghU2ikUoVaCShlKhjClHIVjutBEEEQiiLNkBbR0wEYQntOTgLT6XVmEEJoymSgjQRGG3RBtM6MEzqjKZikTAhM/ondQiiDMYCkDChKUZQFQSkQRPU6CwTioBbT0QEITOGY3mgIIXC9VouIhHIeTywUyMQiuUAgFUuVHJ5QJJRxmHyZVM3lCKUSJYfFFwplHLaAxxTw2CwuR8hgcKZOnpJAsSrTyKYtaMMmpH4jWLdBU71OVbVWUbVGWrZCVLhMVLZWVZmqqVilKF0mLlgkzF0guDWfd2s+M2uW79agMcnyf0QL/oZ6e2nHf6kd7wV6e8HeXwHjv9KM89J6/1XHmbhh8YKm4ps52xbcSJ11edX0wrRfK3aktGSuu3955x83D73NO/W2+Pybsouvyy+/r7z6uep6Z132s8KzNZlp5QdWPr6a/i5v36vr6c+vHnlSnFNSUVjYcvFGc3ZO/ZnCe/UN7S1dg596Bz8NDHUNDfe5hvvdw4NDwwND7v6h4X7X/+V1jAwMDfe73P3dfd2dvZ87Bzo+9Xzu6e91DQ8MDfcNjXh4AP0ud/+gu8/zLhhy9w25+1zu3oGhnr7Bzh7X5153Z2FFsSNhms2a4HQk2W3Jic4ZiQkzEhNnOB3J8fHTAoLjQSJUg4eCZIQGC1OhwRo8SI2HqokwFRGuIcMAMlJNhAN0FKiPhnVRWiw00jonv6I5p+pBwrLTKRkVG441rT9Yu3p/1fI95cszypenly7ZnpeSdmPhxqyfV5+fvTJr2s+7E4McqwICzjrDcxfMqNu88t6hrU8y9z47c/DFpePPszJ/v5L5Nu/Sqxun3+ddfH7t5P0TGfeO735wKqN5f9qdA2ntR7fezUx/eHLfo5N76k7u+WXadEgX7TlvyWAnEWgnAmxEgAOy2EFLPGiJA81xeKCdsNgIiw232FCTFTHFIWYraLZCZjtoioeNVtgQA5JhUo1usp+YwVOpEDNEhQN4hAYLVRMBSixAptIxvSczv/4CmfBFsvKfGwPGpYdPzIjwTg/7MSNs7PagsVssY7aafthi+M8283+2B363xfyvjNB/HbP+50jM30/Ff3PG/p0XBpM62kRRRg9g3aAzIyiG4xRFGmEIJ0gdrTMBAApCBJcjZHL4U6YyJozxZk74QTLpR7Y/h8kUMFl8Dl/MFUh4AqlYrBAK5TK5RiJTK5SAUCxXKLQymVKrhRRyJYLgGhWIoTQIojBM6HQWGMR0pAlDaIMuAEVIAqeNhgAYwWnKSFMGFKV0tEWvs2AoZTQF0bQZRSid3kzTJgyhDMZAitJjKKnTWWCEBABErzNDIAFoMYqyoAiFYzqzIZjAabUaFAnlAr5UwJeIxQo+TywUythsgUSkZDP4ErGSzeJLpQoWkyMUSnhsIY/B5zCZLCaXyxVOnTwVEUy5tFDVuE5Zv05Ru1ZekyqvTZXUrpPWrhOXruAWLBEUrxAXLROXLJWVLBUXLhYWLRHnLeTlLeQUpLCuzPZLj/JeRH1r8fWCxn8BjvdCvL+Evf8CeH8BTvwSnfhX4fd/Y/zw3a4Nq68dTDuy0H5peWLh1pSq9KWPLu58mZ/5Iv/U26Lzr8svPys58/DmoSfZR96UXPhcd/Nz46331dfvnN2evWlW9cElT67t6W0u77p7L/d6VmHTpZv1N/NqLxTcra1ub+oc/Nzj+tQ/2Dk41ONy9w24evtdPX2u7n5X56Cra8jd43L3uoZ6Bl09A66e/sGuPldX31Bn72BH/2DXwFDXoLvbNdI7NNIz6O7qd3X0D3X2D3X2u7v63V0DQ10DQ519Qx29rq4ed1f/cF9FXaUtIdlmT5o2bVaCc4bTPj3BOT0pcabTOd1qTYqOTsToEBUSqCUjADJCS4SpsRA1Hqohw5W4p4wj1GS4ho4E9VEAHaGEA+zT51c2t+dWP05YcX7xnqrNmbfTjjSs2Ve1em/V8vSyJdvzl+/MX7E9Z8mmy3PXnJubcvjgyi2XUzdcX7OifENKffra+ycynlw8/PTysT+yMp9dO/ns2smnVzOfXjry/MKhN5eOvLx46N7RrW2Ht9zP3FWXse7OwU0PT25/kLmz/ciOtsPbW4/vOJ+2MjAoBjbZ8aBEPMhBBtjxADsZ4MACnIglHrZYYQ9yxByPm216RhUqAAAgAElEQVRogB2x2FFLvOcjGTHHA8Y4yBgDUGF8KTrZTySU4xAdriXDVXiYBg9XI8Eq1KxGA+SAWeTPRqf8fQb4/YaQn9Ijp+6J9M2I8kmPnLI3yi893GdnyNTtwZN2hHrvCh+3N2r8nojv00P+cTD660zrt+cSx51LHOeFQDhFGghch8AkSeh1tAlFUZKgCVyv1cI4TqIYpVABGi3KYPAYDI73hMkTx03gTh4vmfQji8FhsYUstpDFEXL4EjZfIpIoBUKZWKqSyTVaAPXoS6USpVYLyWQKFCHUKshDmQa0CK0zazUwiRswVEdTRgTBMZQwGQMgCCdJPUUZUYTS6ywem6HRGGjQWXCM1hssOp2ZQHUGQxBFGxEYp2kzglJaAKEpIwTiHkE5AlMErrcYQ3Cc0mogiUghFEj/rF4WXyiQsZl8iUDJ8ueLRQoWkyuRyBgMlkgo5TB4XH8uj8XjsnkCntDfx58zZUJ6Eqd2Lb9iJbN0BbNkBbtspX/hUt/CpYxbC/yuzJ6av5hTtExSskxRvESav1BYtERUuFiQv5BXvIhdvISTmyI8msRYqh8X5P8XcKwX5P0V/NNfQe8vwPFfQhP/rlMIcKVcJuDvTks9sWHxqUXxBdsX1h5Y/eDC7pdF596WZ70ru/y26vqb6qtPC07du7L//rVDL4rPva+59r7mxruyi43ntlVd2F1+Lv1h7pmXNaVXr57MbbqYXZ+VV3um6E5Rzb3ansHO3qGPfUOf+92dg8PdA8Pdfe7OAXfnwFBnv6uzb7i7Z7inZ7inb7ivz93fPzzQ5x7odw/0D/X3DPV3u/p7h1y9w0O97sHOgd6PfZ0fezve93S87f7wuuvN6443Lz69fPr+2eM3Lx6++uNN56eaplpH0ozoOEdi4nSnY3p8fJI1zuG0JyU4Z8RZE+Nt0w3mSKlGryUjQCoSpCK0RJgGD9VS4WoiXIGHaagILR0BGqJBQ4yWjpTDFsesBdUt7UUNz53LLy7bV7M5s2lrZtOGQ3Vr91etTC9duj1v1c68del5K7ddXbQha1HK/oyff72+fGHppuVVmxffPrT98cWTD88cenBy76NzBx9dOPzw7IGHp/Y+PpHx+OiuBwe2tB/Zduf4ttbDm1sPbm45tKX54NaWg5vv7NtwZ8+GloObqnatqti7btW8uYgpHjfbqSAbZnEiZjtpiaeDEslAh8eKhBjjUKMVMcVBFisSaEeD7KjFjgc4UVM8YorR4EEsIejLVsi1elgXqaEiNVSUCg9ToyFqNFiLBquQABlkBiXi2cS4nVGTjyX4Zzp8Mu0+J5xTjydOOeacdCpp6skkn2MJkzOTpp6d4XvCOWlf5Hd7Qv9+KOafx+K+O5vofTZxnBcIoDRl9CxLeE4/EIQwlIBATKUEUITUAohag2g0qK8Pa6ovc9JkP59JvoIp4yWTfmAy2Cy2kM0RM1lCnkDK4gglUpVIrBCLlVKpGgQwqUTlaWtrNbBMpoQhTKOGEZhEYEKjgXR6i0YDE7gOw/QUaUQREscosykIAjEC1xn0Fg84Xq8PQFCK1gfQtBlDKL3eotdbMFSn0wUSpAECUZIwQDChUoMUaUBgEgJxgz4Ix/Q4preYwwhCr9ZAYrFCJJTxOEKBUMZmC0QiOYclEAsVbJZAJlWx2Ty5TMlkcIUCGZvFY/ix+Cweh8Hh80RMf7bPxPG/mH8qWMYpXMbIXeJ3K4VxY8HUrDnjrs6deH6a97G4f1+Z4124VFS0TFK4TJr9Ky9vPi9/Aa9wPrc0hV26lFu7Dsxfqs5dBm+O8A/j/RX6yUvr/RU4/i/wuK9Qv/+G6vDYsAgMJtkMZggBL4uh87fPaz2V9uDagaf5Z15XZL2ruPy++tr7mhsdjbc6mnJ/LzrXcnHfvSuHXhedfVt4sjpz3cu7Za9f3q/KPV1+81ROVeGFhtwLDdey6q/ebK0ovN34unPwTffnF50f/uh4/8fnD398fPv7h5dP3j3/7c3zey+f3n3+pP3Fk3svntx98ejOi0ctzx43P33U/PRh8++Pm548bnj0sO7ho6qHj8ruPyi+d6/w7t3Cu3cK2toKWlvz2pqL228X3qvLaa3Mba0sbC19/P51w53m5JlzIqLi7fYka1xCXFyCLT4xMWF6YuJMm31abGxCSJhVrtVpiTAtEa4lwgAiTIOHaohwj81ITYSpiFANHQHoogBdlAIOSJq7pLC65Xx2g23RqRV7q7eeaNpxsnHLsbpNR2tT95et3l2wdnfe+j2569KzN+y6ujV17545vxxKdlxb8eut1fMr0lbeP5Zx/9julr2bGzI21u/ZUL9nfUP6uvYjO/44e+jZpWNPr594dD2z5eiOht3rbu/dVLl9deW2Va3pm+q2rKzPSK3Zt7b2wPqbe9OCgqIwQyxhiYMCnJDJSllsdICDCnRi5njUbEWNcaghDjXGQqZoyBznGRTjFjtutIJ4sD9XwRJoATwE1kVpyAgVFakhIzV4KICHadAQBRggVhnkoAVWqdITJTkLuAVL+PmLebcWsPNTmHlLmLlLmHmLWbcWsa/PZ12Zy8xZwD03bcqOwH/sDv7rsfh/Z8b/90T8DydtP3ghEO7ZsoBADMd0IIDI5QoIgrUaSK0CacrogVfJZeCUKf5T/RhTfJh+U5kSn/EK37FMBpvB4nPYEiZTKBTJWWyBRKqSSFUikUIuUQMaVCpWeubMGg0sk6s8BmAQQD29bk8NowiFYwZPbBhDKZMx0EOc1evMCEzStFlvCIAQEqfMNB2AoTqKNtG0CYUpkjLjuB7QohRpRFFarQYpSo8hJAzhBl0QjusxjDabw3BCrwVRsUgh8pzAov+vhkVyJpMnlSiYTLZELGcyuHyehMXmMZkcLpPLYXI5bKG/P2fypEkBcp9ri5D85UD+CiB3EZidos1ZILkyx+fyjJ/OJ/54Mem7W7/6l66QFi2T5s4X5M3nFSwSFS8SFi9ily7jNmyEy1cDTdssxeuodLu/U/k1MckLHP8FPO4vpNAnLCgwIiTSEZ9sNgYKuBxM6H9h7fT7F7c/yzv+NO/Ei9JLL0suPLl56Gnu8TdlFz/VXP9Yff1Z8cXWywfLDqbm715SkJHyrK24293V0f/2Y9+75pfP9hcWHijIOlaSe6Ss9GBx4aXa+uuNDVkNdZcb67Ka6q81199sqc9tqctrqcpvq8pvqyy+W1XRXlPVXl3TXlVzv7but9r6h9WNj6pbHlY2/1ba/KCo4UFB7YPcmvu5NQ/yqu7nVrbnVt3Lq24vqLhXUHKvIO9uXn5b2e9dv/eO9jbfuz199tzIaKvdnmS3JcdbE52OaYkJ061WZ1ycIzbW4XTOQMkABWjUEqFaIkxLhKnQYBUepibCNWSkmghXk2FaOgLQRWrpSCUSGBSTtGHHgTVbjkXPPbh6X+3OU827TzfsOtWw81T9tuPVW49Vbj1SuuVQ4fYjRXsPXT+3eUfp5nUXF04//nPCuV+mX104vTh1YVHa0pLNK2rS17ce39V+Zs/90xkPzx94cuXYy9zzb4uvvsy/2Ja5u2HH6trNS2u2L6/Zvqpy68raXWvq964v37mqcNvy/N1r5sTHwIZI1BgPma1ooJ2y2AmLDbPY8EA7YrF5gLK4yerpZsEmK2yMQ/RRCsDoy5IL5ShmiIJ10VoqGqCitWQEREcAeIgcMImUOrHKoIKDNVioSo1sdihKlvLyF7FuLebkpnBuLfTNXeSXv5hdtJRXuFR4K0V4Yx4/+1feuWlTtgX8fUfQX04l/HjGOfa0c+yZhDFeBEbTpAGBCQ+qDgQQtVpDkhQIwoAWpikjoEUVci2XI5nqw5zqx5jqy/L3YWoZ3iDTm83iMFh8DlfCYgl4fAmXK5JIVSKxUiiQKSRqzyqFWglKxAqNBpJJVSCAAlpUo4ZRhFAoNARpUKpAGCYJ3IihNAoTnsVJCMQwlNLRJg8BU28IgBESp8w6XSCG6SidmabNGExRpJkg9IAWIQkDQejVGpCiDThGIwhp0AeSlJGkjBZLBEEagoIilApAJJSxmTyBUMpgcIRCKZvFE4lkTCZXLJaxWRyJSMZkcAV8KYPJZbG4XBaXxeBw2AI/f/bEiVO0nClZy4wlq/HydVT1On3Zarx4mSJ3HqdgISt71uTLCf/O+fmn0qWS4qXSwkXi/BRB8XJZ+SpF8RJu6Qp+Yxpaugqu325p2mUuSwVPTGPNhf+jn/ol7P0Xo1YWFhIeERbttDpnJc9KSkykIOCXYKzl9JY/sg89v3X0WdG5V+VZD68fbDm7s/V8+v2sfc9zj70pPf+5Puf0hkUIe+Ly5JC2uuzuwXedPa+7+t539r1//ule04Ob+U0Xi1suFjdfKGg8V9R0saD5YkFrVtG9a8X3rpXdvV7VnlNzP6+6Pb/6fnHN/fK636rqHtbVP2qsf1Rf81td5f36ygfN5feay9tbyttvF95tyLtbm3unOretKretMqelPO92WVFrQdHtgsLbefktN0tait92vnaN9Nz97c7sX+ZZ4xOczuR4a6ItPsluS7THJ1hjHXZbksOeHB+fEBQSI5RjGixES4ZryHAFGqLEQhVIsJoI01IRAB0J6iIBOkpLRGjJUD++avwktkhjNDu3rsioybjQduBSy95zTeln6/ZcaDx4ueXAhYZ9Z2sPXaw/fr5y/4Y9ZxctKNm0uHzX2rLta2u2ralL33j7ePrvl48/u3byRfaZpzdOPLx85Lfz+x+e3ff0wpFXlzNfXj7ednBLxaZFtduXNe1bX7J1eV5aSvnOpUUb55duWZqzaenOOY75yXbKEoUY4kBzHGpxYhYrarZiAfFogAOy2GGzDbXEI0YrYoxHjfGIIQakIrgyZKK/SAbqYH0kqIvS0tEgHQPRkSARrIKMPCnK4IMStRGhoxA6SoOFyjT0/GBZ4WLhrfnMnEXs7PnMnHk+Nxf4ZC9kFC7hFS0X5aTwr81n5y7mXZzlsz3wH7tC/np++vhzid7nk70vzZjgRWA0RRoQhPxfQCSGICiOEyqVRqOBdLRJKlFyOSKGH9fPj8NgcZlMHsufCfp9BzHGclhcXwaXxRFyuGImiy8SykVCmUSiFAnlWjWslGklQrlWDYuEcq0WUcg1WjWs1SAqJQDDqEyuwgmDSg3BHrETqiMwGkMpoyEQhglP9MKTPdLrAhCEImkLrQ/AUZqkDDRpgAGcJIwkoQe0CIHrcVynBRCKNqIYBUOE0RhEUgaSMgYEROK4PjrKRuIGsVDOZvCEQhmTyRGJZCwmVyxWMpg8sUjOZLAkIhmLyRMKZUwWj8nkMBlsJpPDYvH9/TlTJk1hTR6TPg0oWU2WriWLVkCFiyX5KdyCBfziFG72rMmXE/6TM/ensmXishWSoiXi/EX8oqWS8lXKoiW8kuX8hk1I8SqsdpuhcaeueQtZk6o9PYP1M/Qf2v/rIAqPjogNDYmwRlsT4hPsNkdEeLSS5bN3ofPepd1/5Bx+nn/yVenFD9XX3lVde3zrRH1mWtneFQ2ntxce2x5jQOVCgd+kcSePpvcPfuzoedXZ+7ar712H++OTN0+L2opzWm7cul2U01J8q7Uyt63qVltlbltFXlt5Xlt54Z2KorulxW3FxXeKSu4UVdwrrH5QVHu/qPpebmVrTnlbTnlrTkXbraq7t2ru5lbdya64c6Pszs2SOzeL27JL23JK7+SWtmaX3skuuZeT31aQ11LY/rq+0/Xx3uN7P89bYLUlWK0Ouy053ppksybY4py2uASnIzne6oyKjI2LSwARkwoJVBOhKiLMo/9TIsFq1DNkCoN1URAdBRCRGjzElyP/5tsxX/93MhaVunBH1Y4ztw9fad13vjHjXN3eCw2Hr9w+erX12LXW49dbTlxvPXSmYtuq7UfnzbuZurx057r6vZsenD/05NLx3y8ef3j2YPvpvbeP7Wo4uKV5X1rTjrVlqYsKlvxcunp+3ppfijbML01blL123vVVc6+unp2TOrs0LSU/bdk6e7SWz1+6bFXqxl1UgBULdIKGeNQSh1riEIsV+jMqbENMVsgQhxitiCFGCVt8OcrJTJlYS4OGSA0dCeiitVQUSEaqkSCRAmcJtD/5ivgyXIuHwnQUTEVo8RA5YIrDhflLFXkLWdkL/G7+PCV3nk/2Qv9bKezcFHbeEv6NFM7VeYycRexLP/vuDv1XRvjfL86ccGn6xEvTf7o88ycvmjSQhB5FSASm9DqzVgOpVGoQhNRqLY5SKEL6+7F5HCHDn81iCdhsAZvN4zAZqP83KHMMl8ljMPkMjoDLEzP8uVKJ0gNhFwilIIiJRQoh3xPxkwHaP+/VCrlWqdBCECKTKUnKpNaAMIITuI5AaQKjEQjX6y0QjMMwodOZYYggCYPRGIQiFEmbaZ0FhUmC0OloIwLiBGGgKB0EIASuIwi9FkRIyoDjehgh9YYAkjJiOG02h1GkMdASRmF6qVDBZnCFfAmLwREJpEwGRyRW+DO4IqGM6c+SiGUsJk8gkLDYfCaD6+fHYDI5/v5sf1/mlAmT/H4auyFOU50aULKCujFfWpoiKFssKF4kLFzAL1jAujZnXH6Kf/lKUckyYdlySe4CTs48bvESSeEibulSfs1aIH+JtnG7rmk7VbsRq90El6dqM5OZM3V+oQZdbERsWFhkdHSsNdZhtTodjiQEhAxKXt6+NTUn0x5c2/eiIPN5bubzwjOvKy6/qbhYdWJbgILL9B6LANrpM34OC488fepIz8DnT30fOvredfV9+DzwsXfg88feh5W3r+TXnCioO1nUeLa48VxB3dm82nN5DZdym67darye23gjryUn/3ZuQWth6b3yivaq6vu1lffryu7VlbbXl96vL3/QUPVbY9WD+pr7dVUPqisfVJa3l1bcK6m6W1Rxt6j0TlFxa0FRa05u083cpoKcxoLGJ+33nz74ZeHCmDh7vNWRmDDDFp9ksyY44hLs8Um2+ERrnCMuxmaLTwoIilPAFhUWosRCZUiwHA5WIiEaLFSJBqnQYIAMB8kIkIhQ4yE8CcRi8aYwJUhU6s9pFesP1+2/2HQk6/b+y037LzUeutJy7HpbZva9zButJ27cPp7TtvdsReqcpVutsYdm2K+tntewL61pT1rdjnV121Mr0pYXpC4s27ikdtvqhj0bavesL09bUrNjRcvhtNpda4rW/lq2YX7lxpTCNXNLNy7IT1u+3BYr5YqmMKVCFWGbMQ81RZMmO2KOQwOsREA8ZrLCBitismFmO6yLhQ2xoCFSDhkm+QmZPBVMhyNGq1YXrdVFgrooDRYq1ZgFCoorw7hSZApTJlRSGjwE1kVBdCRIhCjhAL1WdHGhIm8x79qvPldn/5Qzzy9nETM3hZmbwshZyLw2n3l1HuPWIvaVuX4ZEd/sifjnqcQfzyaOP5s47tIMby+K0JMEjcAYAmM4RsmkKrUawDASAFEUoxRyDZPBlUiUbI6Ax5MwGFwmiy/w9wmT/EDyJ7H9eWyOyJ/F43LFbAZfKlZy2EK5XMPjS0GAkErUYqFcpQAEfIlGAwn4IqVcI5UqlAotoIXlMg1FmDRqGMNoAtehCEkRBhQhdbQZQUkEIXXGABjCSVxvMQYhEIETRqM+kEA9zgcjDGAYStOkAQJgHKNJ0gAACEnoCVwPwjits+hoM4brzOYQmjKZLWE4ZpBLNSwGTyiQMhkcAV/CYvI8NSwWyVkMtkwiZzN5Ar6YxeCyGByGH4vF5DH92b5TfCeN954yYUxKJFSeasqdL785j1e2WFK+TF60RFy8RJq3kJM188fceZNKlnILl3BLlvILUvjX57LzFwnzUlhFi9nVq5X5i+XN20wt2/V1aUjDVrRhM1q2DlrrgGMDLXGRcTEx8dZYmy3OEW91xFudVmuCRiLRcHx0MpZdpzq1bl7bhd3tl9MfXdv3NPfk0Q2LUIWExvXTkmYnJc5yOJPOXTjTPdjxuf9j18CnzsFPHQNvu/red/Z3fOh51fK4Jr+pNK+1/NbtipvN5dnNpXktpfmtZXmtpXktJfktJYXNJWWtFXX36+vb6xt/a2p60FL/oKX+t9b6h3caH7c3P33U8vTR7aePbz/7ve3l87ZXr+6+fN3++m37m3f33314+L7z4YfPDz++f9Lx6UVn58fejsfPH89PWRJnTYyLdTgdSfFWh92WGG9NiItxxMXa42IdMVHxtvjEWGsySodr0GA1EaZEQ5RIsBIKUiMhajRYg4VoiTANHgaQEQAZJpCCDF8GgyuHwlfP2VSxal/N9lMNBy+3HMhqPpjVfCir+ejVlpM32k5n3z2d3Xb8RsvJk/mXNm6+vnz+iTmOg9Nizv2SeH3xzFuLZ+csnZOfurByx5rbR3fcObnn7tkDj64e/eP60RdXjz67dKgpPbV8/fy6nSuLUudXblmWnTo/JTpYKdP6CRFfETqVp53IlPnyQEwfi1useKCNDIhHjXGIIQ41WDFDHGKIAXURLAkwhSUXKUlMF4mZ4iB9rIaKVOBBctgiBUxSrUEC6PlKgiOBp7LkYo1ejYdCukiQDteSIUo0EFBp9k2T3VrEu/KrX/a8qQWLmdkLGNnzfLLn+d741ffaL76XZk+5Ntf/0hzGnqj/7A772+HYf5y0fXfG+cNp549eBEZDEKZWa0EQAkFEqdB6SkKjhUEIE4pkPJ5YoQQ4XJFQKGMyuAwGV+w7IRn+iRBOZfpz2Wwhg8njccVcllAskAt4Ej5fyuGINWpMJFDIxCqVAhAJZVoNJBCI1SpALlNo1KBGDauVkI4KALQIjlIkoYchnCT+HCYhKAVBuM5ogWGcJPQWYxCGUDhuMOgDcZjCUcozQ0JhSkeZYBAhcB1NmUAAoUmTQWdGYExvMOt1JhqjggNDKJ0x2ppoMocpZACbLeTzxCwmj88T87giiVTJYHDEIgWTyZFKFEwml88XMxkcf18mw4/F9GP7+TB8pvj4+0zlMPxCIf7N5WTeAsmtedyCFGHxEln5CnnlGlXOr4ys5P/e+nlc2TJh4RJ+fgqrcLGgcLG4eLk0fzG7YDGzeo2scKmiYauxLd3UsoNs3oo0b8OqNhPL7FRcSHBEaFRUZJwtzpkQn2iPd1pjHdZYZ1hIJNufzZ4yVeAzmTthTIIlcNeStauT4xONMMBj2qKjZ8/4OdE5w2lPdjgSj2Ye7Rr83Dnw4fPgx0+DHz8MvPvc/667/33XwIfnHS/vvnxy79Wzu29etr173f7h7aMPb598fv975+fnXd2verpf9XS86v30bqDzw2Dnp6HuDldPh6u709XV7ersdnX0uDt6hzt63J09w119I129w1297o5e1+f+oU8D7s/9Ix19I529w5297o4+9+fB0e6X714uWLQ03poYF+tISEyy2xIc9mSrLTEmxh4VaY2NsUeEx0bH2OJtyabAOA0SpMJC5XCQEg5SQkFKOESFBGvwUM8PIMK1WJBQqp0wYcK/vhkPBa2YualkcUblxiPVu07X7bvYdDCr5XBWS+a122dy7p6+2XYq587JW3fOH8zK37yxfs+Guoz1NXs3lO1cXZi6sHbrituH0h5dOvwm78K74qxnuWceXjj08My+9qO76ranVqxbXLTql6IN83PX/VK0IeXKqgXTAgwaNahCA+RQMF9l4MgprpxkCBE5FEBZ7LgpHjXFo5Z4xBiHGmIxY4yWCmGKQT+eEiCCUUM0oosB6CgNGaFAg+WIRYUGquAAOWgQqUieHGUJtT5suRQwqfBQWBcJ6cI1VKgCC1Kq8A1WRe4S4dV5fjnzfXMX+t38lXFjnu+1uVOv/+qbs4B59WffrFl+F2Yy90Z/vzv074djvj5p++5c0rgzzrFeOEarVYBcpkQQDAIxrQbW0SYc1ylVAAAgEqlSJtdotAiPL+ELpD4+TD8ff7Xf2BnYT5hgCsOfw+GIWGwBlyPi8yQCvlQokLHZAoFAplKCAp5EIdMo5do/hd1iOQjhKpUGAlAYwAAtqtMHAgCKIiRJ6BGYoEgjilAGfQCO0xCIUToThtEkrjcZAlGYwgmjwRAIAziGkDRlBEAMRSgdaUQgTxPbgqIEiRtMhkASJUkMlwkFYqa/UiwAACjWlhwUHC2VqIQCKY8rYjK4Ap7Ysx3t58sUCeX+/iyhUMrw5/B5YhaD6+/H9vNjctgCLofP5wrZTJa/n7/Cf/LhWdriZUDufGHOPHbeQkHZclHFSsmNWVMuOP59Y+bY8mWSgsXC/BR23kJ2yTJJyTJxwWJ2fgqjcpWkcLGsNo1o3WNo2UU2bUPv7iYrt9CzIsiI4IjQkJiQkKiYSKsjNiE+zmmPddjjE+Ji7bHRNnu8c3ryjEBTkFwaTBEb+X4G5qTJeopMcCTZ7ck2W5LDkWy3J+w7uK9r8NOngXcf+99+7n3/offd+4FXn1yvugbfdw9+7B560zXwttP17rPrdYfrVZfrdffQmx7Xu97Bd72ud71D77uG3nePfu4e6ewZ7ekf7esf7ekf7R4Y7R4Y7R4a7XWN9rhGe92jA8OjruHRweHR/pHR/pHR3sHR7oHRnoHR3t7h7q7Bz50DHzv6Pz558WTh4qVWa4LDnmy3JzjsSQ5bst2WFBfriIm2xcbYY2PscbGO2FhHUKhVg1gUcJAMDpFDQTLQItGapWCAEgtW4SEqLESDhmjQQBZP5uvvN2kyCwxY7libP39n2br9lVuOV+0+U3fgYvOxa22ns++duXXvzK27p2+1nbp199S5mv3rdx1dlnJr44rGg9sbDm+r37/58bkDr2+deZZz6snlYw/P7L99eHv93o1lO9cUbV5RuGFJyaZllbvW1O1fX7JtUdbaBXEUAWhpkIzV0tFqMlRDhIvBABFgkgBmgUKHGeJwkw2zOGFTPKSPwgzRasTiy1PyFJiWDoON0VoqQk2EK9FQJR6q8ryP0GAFaJaodBIVxZehLIHGly2XASY1Hg7qImFdhIYKUzMLaBkAACAASURBVGAhcg09N1hxa7H06i9TrsyZfPXnKVfnTLk8e2LWnEk35/vlprCzF7Bu/Mo6P8N3f9R/90X8+6Tjx6Ox35+w/XAmcZyXXmdWq8A/x0gw4UkOIDCpUUMQiEqlSqUK1GgRNkfI5UmmTmUwfHwQ5o/T0Qmw0JfF5LE5QqFQJhBIpRKlRKyQSpQCgVSh0KhVoESsUCkBuUytUUMwRMgVGgzXAwCEwSQMYhCI6wyBWi3sgQF5btEegymJ62AI0xktKErhCG3QB6AIjWB6vSEAhggEJkhSD8I4jFB62owiOIbRep0FgXEc1Rn0gRhCKEViv3E/+Hv/d9y3/2T5+kVGO0LDrGKRkssRiYQypj9HLJSxGFyhQObny5aIFQwGWyySs5h8HkfMZHCZDC6LxZVKlBKJTMATsRisqVP8WJMmLQpi5yxU5i6Q3fyVk/0rt2ght3AB6+r0Sefiv7k2/YfiRfz8FH7BInZBCvvmXP/8FG7eQmbeQr/KVZKCFFltGta6R9+yi27ZQd3dRWankgnhpojw+NDwmMjIuOjIWGtUvDXabotzOmyJ8VZnvC0xIWHm9OlzZ8+eHxO3HEL2hwduSXRMS54+a1ri7ITEmU7ntETndFu8PWPPrqHR3oHR7v7Rbtdoz+Bo98Bot2u0c3S02z3aN/jnP739I339I939I539w519Q51dAx86+t5+6nn9sfPVh45Xbz68fPHm+dOXvz969vD+43t32lubbzdW11UWlxbcyr9xI+fKpSvnT54+duTovr17d2zbtmHtmqVLFs//9ZeZ06c5rdao0NAAg4Gk9VSc1e50TrfGOmJj7E7HNM+XcGyMPToqPi7W4bAnR0VaIyPjIqNsMBksgwJlcIgUDJSBFiloksIBcjRQiQdriFAtFqJBAqb6CyaMG8dgCbTh66KXFc7cULByT+XWzPqdp+r2nGs6erXt1K37Z/MfnM67e/r/UPaeUXaWV54vt93dDhjbmAyqcHLO6c05nlxVJ705nVC5SqqSBAgBxhlsMDY2mJxBApSzkJBxwu02YJzt9tgzt++daXfP3Nsz3UYVJM2HI7t9P96zng9n1TrrPet8+NXe+7/389+nfv788V++dPxXz+z7u689vOeu5W1f6tn7P33b0c/e/sNv3Pvz577+9pMP/PDhL5774h0Hbpt5ZbV39ou73nns/p89+41fvvzor158+K2vf3bfF3dr9RqIi5ioEZwBCzLAt2FOAuhmBq9n8YlwhsnjdaqkE2WTqhqY2ElDfCAOZ5EiVVFhoQOwLYBuAnQTYluoKMNcC6Smcng9i1bSoJgE2HAa94Tz3kghh1WHjTSEa8J8K0tOpsFii8vvX8kc2Tq+b37LoW3uQ8uuV+du2bcwcmy77/gO/+FV3/5l757psUc6H3tKu+Z5+8an1Oues657Sr/qinKpDgIoAhM8V0IREkVIga+gMAkAKI7R+TyEoBQI4cFQPB7Putx+z9goE7xmjhlDEn6PJ+Aa97nGfcFANBiIJuKZZCKbTObyOaiQh7MZAACQfB6GIZwkuHwexgkOBBESY3CERBCCF6oghJEESxLssEWEoTTPlTm2iCIEJ1YIgiMJXuRrJM4RFC8UqxhKEzjL8WUUozGMFoUaQTDDoW4Cp0mC5/kKiVNAJuO6/hrPjVePXf+JoNcnFCcVrZdM5gKBaCSc8HtDiVg64AsnY1mfN5SIZ7y+YCqdD4XisWg6GIyGQ7FwKBaPZ8KhWDgUCQVDLrdnfORmh/Yc35E7vRM8shI/vi325u3p0yuhI/Oel42r9vU/cWZH6OT24IlV78lV/7Gt3pOrgdM7Aie3e97cHT+3K/+9z2M/ebj03teKb3+J/vGD/NM7OWmy2pGMTkfVNEvXDLkl6YppGj1NsxXF1HS7253u92anB7OKtgxjX6tXv+o4y3a3N7DnHHPgmANL71m689nPfPrtt9/6wd9/583vvXH6zWMnzh48euLgvgN79u59Zd/Bcy/tO/HVR7503/2fv+fTn77jzju237Z168r83PyM3bcUXW53Go2pWrVaLIosQxMYCoJgNpuJpxKReCQYCvi8nnGXa3TcNTo2NrJl5KYbb7z+phuvu+nGa2+64dpbbrphy003jm25xT02FvT5wsFgIpFstiRddxTF0jTHNHqG3jONnmX2VcUy9G7XmdE1R5VNTXWESieNVFNIPYPW8ng9h1ezRD1L1PLUBEhPDRl2+xPXX3PdVR+71k84U6vHe587d9tXv3Pvk3//wAs/+vqed5848NPnjv3i5dO/evHUz1849cvnT/36mZM/e+nMb14+/pNqU99yzSeLicCuOvPktPbqyuCVlf4Tdvtxq7V3tfvdr9z9j/uf/7+O7Pn9a0/+7OmvHvnc7s9P9+T6FMJNoGUDEzRCULCijBVVkOnkyKkEVA7neH+CiOVYnJcwQUL4VjhH+eIISE6SRRXiJIAbTonKCC9BXAsROhDbzBETaayaJaoZtBQr0KE05gnnPEOG2RbANCCuCbKNPDmVhks0Vnh+IXtyu2//wpajq+5j2z0Hl8cPLI0d2+47uurdv+TaOzu6Z3rk0c5HH5c/9rR+7RPK1S/3b3yxd/UVglDJ52EYxllWRFFqKAiDBRQGMYJgABDFCbYAoKFQIpMBx1xe99gIF/pklxzNRHxjo26/Lzw26gmH4uNj3kAgMj7uCwaifl84Gk2FI4lEKpfKFLJZoJAHszkAgrBCAQTyMAwhAACjKAVCMAxjCIwjEE4SLAwRLFOkSB4CMYYrEThP4kJJrFM4h5OcIFYxjMYxhmVLGEZTBCeKdQynCJwtilUcIzGMFcU6hTMMxSB5AEwmCqkkSTHVWqc/WExnAH8gGgxEvZ5ALJrye8OxcNrrCsSiKbfHn0zlQ8F4NJIKBqPRSCISjicT2XAwHg5Gfd6Ay+MZGbmpg3nP3gEdX8m8Ohc8vhI7syN25tbYqdXwHucT+wafOLszeGK7/+iy++jS+IltnpOrvtPb/ad3+r+1O/bGHdlvfxp4+yv8ew+IP/oy/aMHSw8s1VpTjUaj3Wq0ddk0NavTaiuSrutdRbUU1VRVc2Z6bm56fmYwrRjzCHUfL3xdVndZzmDamZ3uzthGX1e7XXu6OdX0ez1u15jf54tFo/F4MBoJhwIBrxvMFlYR+m5vMBEKh+KxeCKZSmZSyXQyl8lk0hkgXwByOSCXzeUymWw6m88UCnkEQSAIQhCYwHGSoliWKxZLlUptcqLRanbarY4sybqm67qhqoaqGJbZHfRnB4M52+5bf8ogdKOr613L7Ftmz7YHtj09zKUts28YPUU2NNWaapk5vJqEK2m4kkWrBXwiR9RzeBWg6iA9BZFTAF69YYv/yo9efeVHP/bha0cT/E551+mt9333noe/98CL7359708eee29pw795LljP3vp5M9fPvHzl0787LkzP3vx1E/smd03XHfLDR+7Vkbgp7fNHLtz9ejtS8fvXDm6a/n793/q9wee+ec3j/zTmYO/e/Wpt77xxS/NWg2hhOMVjO+gNQ2paISo4byMCRLCdWBOypONGFh0x3BXGPZGIJiaQOjJUIaM5BiM76CcBHIdkOsggoQVFVSUYb4NMg2QboB0I4vX02g1jZZTsBDL0+EU6gnnPNFCDq9CbAtkWxDXAtlmgZzKoJUCCD1oZ05sDx5eGju2MnZ8p/foqu/IiufkrcHjO/yHtnr2L7hemxt7VPr4o9JVT2nXPqF8/AX72j39T16B4jQAoihGsVwRRgmC5Bi2COQRCmdYRoRgnKC44YaxbBZwe/ye8VE+fI2GjSQjgdHR8VAw6nEHIuGExx0IRxIebzAUig3fj7v9kWTa7Qsk0plYLB6PJ9PJXCKeymWBeDyZTmdBAI3FEplMPp8v5PMgghAggA5TawQmxeIERRZJQqiUJgiCQXCaFyokwQ0ZxnGGIjlRrKEYReBsqVilSJokhHJ5iqI4jivVKw2RKwt8qVyelLVud3ohW0B8gcjQlDMeS/s94UQ06/eE4vGMxxtIpXKhYDwWToVDsWAw6veFI+FEKBAL+MJul8817hkdGylnR49tz5xYTexfCr9+a+LsbZFv35U+vSP6snP1a4NPvr4jdHJH6PiK98TW8eNbx0+tuE+veE/v8H9rd/Ts7swbd+d/8EX6R1+g/u5e/Nv38rfbE52W3m522pMto2PriqnKiiJp7bYmyYamW4ZuT0/P9ZzpQX+m6yzTzKcI8mtS596uMzfoz/e704bRNc1pXe+1W6rIF0tiuTnZsfWBoRum4RiG1ZL68dSSWHqm07nTsRdnp2emB7NOb74/WJydWZibWZodzA/sQc/s2YajyqYsG7pm65ozZMzQHU2zVMUcSsqW2ev1Zvu92X53dmYw1+/POfb0oDfftWdtc7rXnbXtgW0NdN0xrZ6mdxXFMYyebfUNq6dptq45uuZoqq3qjizpqmRISg9lp1JwKYNWM2glh9YLWC2PVwGyDlJTMD0FEtVP3DDyV3/zNx/+0Eeu+vhHP3adt1C+0777W3d8460vPP3Dr+5572svv/PN19556tB7zx1578VjP3vp5C+eO/GTudUvZAEBgEtTldZbTz/y6+cf+/0Lj/32+Uf+y76nf/vyo/9pz6P/dGrv7w+/8M5jD7x428pgsknSNaKoUFWDqJp4WcMrKlZSMUFFBRUrqnhRQXgJ4jsZrB7OMJEUCWDlRJaJ53hCUAhRQ0UFLslwSR5emUSFDsq3IboBUVMQ1Shg9QxcTgFCGuLjOTKSRD3BrC8GZtAyePmORxPi2yDdyGP1TB6/q5k6sT12bJv7+LbRo9s9R1e8R7Z5Tt4aPHVr6MiKb/+C67V592PKtY+pn3jauP5Z89o9vRv3Dq69AoZwCCZwnOH4MoZRNMXTtACDOEOJLFOEERLDuXQGjEQy6TToD4Z9Hhcfur4NuxORkGvMG40k/f5IKBR3e4OxRCYSScRiyXA4Fo+nw9EECOPhaBxG8GQik8sC+RyYzxZQBE8kMwCIoAgZjcQRmIAAJJPK4iidzRZwnKYpHoNJka/RpEBgbKU8QZIcijO8WKVIniA4ji/jJEuSbLE4QVI8QTDFYo2iOYrii8UJiuQZWiyKkzjOkSQnilXdGswv70AI1h+IhENxnycYj6Z9nnAymvV7Q4lEdqhphYPRZCwdDSd8noDPE/J5gmF/NOAJesd8rjG3a3SMi938ylz09M742dsS526Nnr01cu6O+OmdkT3da17tX31qe+Dk9vDxrb6jS+NHlkdPrrpObHOd3OZ+87bY2d3ZN+7O/eBe4q3PE9/5HP7q3eV+e1Jq682pttxWDbWrq7ammoZqKx1DUyxNtXTNnp1ZnJ9bnp1ddKz5avEOGP3CZP2LtrFkmdO21e86M44z7djTttXv92Yde2Bbg9nZrTOzC/3+tGMPnN4MBHbQwmemph5UlMWu0euavUF/vtdf7HbnbGuga45t9i29qymWLOmqYumqpcqm1NGkttppKc2G1JjqSB19yJ5h9XTdscyeY/WHepVjTdvmwDIGjjkwVMc0+o4zreuOoXcVxTLNvq45nY7WaiqdtqbIpiwZut5VZFPpGIpiC5VWBhGzeC2D1rJ4LYtVCkQ9nudiOQYiqwBZ9SUK19y85W//9qMf/fBHbr7+2utHUlD90/Of/9auh96679m3v7rnxw+/+u6jr7392GvvPHHwvedP/HR511dSOS5PTKXQSQhh75q2H17u771j6Y377vi7Rz7/3Yc+c+hTq69/+VMv7lrZ3mmXmAomdujJHl2zqIqGlVWipFEVHSurWEnDixpRNnFBRTgJFWWsqIDUZBoQknkunuMxQcJKGlpUsZKKFYdOYJ3hmDfMtSGmCVATIFkvoNVkgU/kuQwkxrJUMA67gtlAAs4RFZhrDu2HIK4JsQ0An0xliYGQPro9dmLVdXR59Mg296Ft7n2Lo/uXxg6vePYtju1bHN+/5Hpcvfrh5sce7Vz9Uvf6vYPrX+pdfQUMIAhCkCTHsEUMpdjhvARCUnSRposAiCEIE41lYvFcKgkGQtGAe3QqeYuMBpPhsG88GIukg8FYIBj1BiPJTCEWTycS6Xg8mU7l0pkCBOPRWBJFyUw6l8tBuTwAFiAMwTOZPIbTCErlcgBFcghMgAWYIngEwSGYwFEaAjGWEWlKwDGmXJpgmSJBcGKpTlE8jjO8UCEoFidoXqiRFI/jZLFYI0gOJ2hRrNOEQOKsWKwTJEcSLM+VaxPy8o7dTLEWCMbCobjfE4yGkz53OBZJ+bzBRDzj9QZi0WTAH07FM7FI0u8N+b0h97gv4Av7XQHPqMc16vaM+fDQzc/3Q6dWIt+6LXr21vAbt8Vf3xk+tRp8tXf9wdnrT28PnFgNHl8JnNzqOrUyenzb2LEl14klz7nbwq/fGj2zO/X9+9jvPiC9u/fTz35ll9SYak51JurNdktRVUuW9E5LVSVDky1DdXTV1jV7aXFlYX7r7Mxir7fYmNwFwHdWyp+zjTtmBsu21bet/qA/51gDx+p37Wnb7Gma3e/Pzc0udbu9njM/M72kKdPZ+PRE7dGWtGibg0F3bjA9Nz2z4DiztjkwjZ5jT1tGT1MtRTaGR5Z0WdKljtb+C4YV2VR1R9EsTbdta5gzdx17eqg5m0bPNvu20bOtgWn0ho9VFcvQnD/L0UNF+vK/A8WSJF1RjMmmAhLlFFJJIdUMVs2g1Rxec4WAG0fDqTyVx8sANQHgtVFP+iMfuWZ0ZMzji13vxQjpc0v3fvszj/39gy++8/ArP3ns1Xcf3//uU4d/vP2eRyIZyh9DRsLILSH45tHI6BZP1BvMePyQ30/FIm2WVUrVBlcq0iLBNrCSidcsomZgdROtWVjVwCs6VTHIso6LClZUcFHFOBnlZVSUEbGDiVIWrSbBIipIeEnFyhoiyogoE6KKF5WhMS0sSCDTguhGgagCRDUDFZMFPg2KaVCMZih/HHaF88EkkicqCNdChQ7MtxG+BXMNgJhM5egakjyyPXl6p+vo1vGjK54Dy+OvLYzsnb35tYWR/Ytjh5bdh7Z5HlM+8Y3GVY9Ln3i5d80zxpUvdq++AsoXMJRgWZFmBAwlOa5IkjyCMjRdwnA2nSkUClg0mkpngEQiHwhGE95RPXeDBHsTgbDPFYhFkoFAxB+IBCPxXAGKRJNDZSuTBtIZoACg8XiaIJhsNp/LASAIQyBMYGQ2m8dwkiAYGEKHW8URGKcpAUNJDKVIgoOhoWlekcDZIcMYRvN8mcBZBCY5vkxRHIHTPF8dMiwIVYJkMYIWxQmaFnCcFos1ihYYmhfFOi9OziztLE20I9FUOBjze0PxSNIz7o9H035/KB5L+3zBaCTp84aGNXDAH/H7wm6X3+Pye90+16h7fMQzNuIF/Dc81wueXQ1/+/b467tCZ2+PvL4jdGzZ92r3xsNzN53ZHnh9R+jk9sCJbZ5T21wnlseOLrqPLbnf2OF5fSV07C7ie8/t+Ltjz/74++fuufOOiYmpdktuNeVOWx0OIcqSZmi2qliKYuqa3XWmFxe2zc8uWUbPtvrN1q0EdQ9D3tlq7e71Znv9Wcce9JyZQXfOMQddazCcRu73Zwb9ua4z3evOO/Zsvz9bEvsT1Ydl5W7DGvS6c93u9Oz04nRvrted7Tozht61zJ6qGFJH67TVdkttNqRWU1FkU+rosmR02lq7pXY6uqJarbaiqpZl9iyzN0TRNHqG3rXMvqE5ttmzrYGhd4dHkU3LHI5nOZpqD4+uOYpsaqrTaqtSR2t1dJytJwA+g1QySCULV/NY1R+Db9wSDEaBPFqBqRYpaAgnxQrceCCThbgsVr4pTNLSZ2/9yvfve+rdb7zwzqOvvfPskR/v/twTqTwXzODuFBbIsnGoHMoyBXoKE9UcUo8kaV8UDSRJXFQQXsbKJlHrk7UuWdLZukVN9rCJPlF3yJpNVSyyZOC8SggaIaikqOKighYvnxw+gfAdvKIhgoQKMibIqCDjRRUrqmhRAbk2yLUvM4xVC1g1g5ZToJgGxQxUjGepQAx2BXPhNJbDyhDTwAWJKMqEKCN8EyAnUoCA5ZIvz8dPrLoOL48fX/XvWxg9uDz+2twt++ZHDiyOHdnmPboaely77quTH3pSveoZ48NPKR960b76CiifIzCCYwWGFVGM4HiRIHkEpWi6BIBYMpWFICKZzuYLYDSZ8wcicHDLVna0g/oivqDPE4rF0oFANBiKhSOJAoDE4+l0Kp9M5NJpIJnK53JoIpmlaT6TyeZyBRhBQQAicQqCEIJkKJKDIIQkOBShMIximSKOUcPIiaEUxxRZtoRhQ/N6HsMogS8zpIhAJMuVhgyzXIWkeBwjeb5MkCyGUxxXYRgRJ2hBrA6N48XiRKUuTS/e2pTNSCwd8Ed8nmAskvS4/LFY2u8LxmOZYDASi6Y8nmAslh72lvy+sMcdcLt8XrfPPe52u32jI+Og99q9M9Hv3RH7zh3JN++Kvbk7dnZ7+Mi8d495/cHB9Wd3BF/fETy54ju61XN8m+/Youvo0ujBhdET2xNv3it/Z++Xv/etfd/99tFTJw4ZutNuqO2m3G4pumYbutNpq4ps6JrdkXRZMSVJt8ze/OzSoDvjWAPb6nak7WLxsyC4Wq1/yjQHdnfgODO22XfMQdeadsyBqXdNo9fvz/a7c73ezMz0omPP9Xo93Zhhuc+VivcaxrJlWpZu9Z252elF257WNcfQu449UBVTlvR2W2231FZT7bQ1WTKGp9mQG1NSp6XJkiHLhqZaptE1dMcy+7rmqIo1fIgiG6buGHr3z7jKkmEa3T9/TOroUkfvtLVOWzPMXrOlNFtKWzKKtU4OETJQMQ2V02A5C1dSAHPjaNAdzIBEHaE7Qzt1vKwSRRXnZVSQ8vTkliiDN+7Zef/37nvmRw/teWvhtgfzUDEPCzlqIkM3IFHGigrAK1BZR8tanmnlmRZW0QtsCyupbM2kyzpVNam6SVU0tmqwNYeu94l6d2gBT5QMgtdwXsV5hRBUXLyMKFbWUFGBizJcVhBRxjiJEBRCUFBBhgUJEeUC0ywwTZBpAeRkgajnsGoGr6SQUgLgU4AYTROBKOgOZKMZKo9VYbqB8zLOSxjfgbkmQE6koXIqlXvIjp3aETi0OHZ81X942XVoafzAwuj++ZEDC6NHV3wHln2PqtfeX/3ANzsffrT914+2PvC09qEr4EKBwEmOFQiSRVGcZXkMZ2CEJEg+m4Oz2QKCkOlMHgCRWDLnDwSo6HW7a646FAj6Qn5/NBpPB8OJQDAWDscBAEnEM9kMGE9k0xkwnsjmckgikcVxKplI5QsQihIQiNAUC8MYgpAUxUEwiiIUApMIjNMUj2MUiTMcU0IQkiBYmhExjOG5Mk0JGEbxXJGlBAymeK5MUTyB0RxfIWkBxQiGEUmKw3CaYUo0xRMEI4hVkuRxjBFLEx2tZ/SXGpIRTWS9nqDPE4yE4i6XPxpJer2BWDQd8IeikaTHEwxHk15PyO8LX47Dbr/X7XONubw+z/joGBO+fv9i5M1d8e/eFT93W/jUNv/plcDxJf+r9g0HB9edXvGeWvWf3Dp+eqvrzDb/seWx/Ysj+2+Dv/vkrrff2PPTH7358x//8Fc//dEre56fqE+2m512S2k15XZLVWRDaquqbGiqJcm6qlmypDv2YGF+63R/rmsPek5fUbeJ4l0kubNYvmd6cKvjDEyzb+hdy+hZes/Uurrm6LrTd2ane/O97nS/NzPoL3SdgW4OMHobBj1QKe7oOz1Ht0x92jAGtj0YxknHnjZ0R1VMWTE6be3PsA0ZbjWVdkttt9ROW1MVS1VMVTE11TZ0Z7jMYZg/W2bPNnuG3h1qV4beHSbPht41jd4wqg+fYOhdyxooqtVua7KkNzo6RBYzkJAGS8mCmIZKeawUz5MpgAGpCYQbVphNlG8RRQUVNEjUsJoFCp3xuABWd9z98Lmdn3kmUSgC1CRRVomSiVdsrGIiZRXkFbioIWUVKapY2SSrFiIoCN0W6hZb06iagdcMrKoTVZ0eGsrWbLSk4yWDqtiEqOGCjAsKUVSHYRYRZbSko0UNEmW4pCCCjPEyzkkYLyOCBPFtRJALTBNgmiDbBKjJAlHPE7UUVkpAQhzgUqAQTWH+cN4bzCXybB6twkyL4GVcGBbSLYCaSMGVSBre1Yyd2B4+MHfL0a2uw8uufXO37F8Y2Te35eDS+JGtntcWPQ/Ln/hy9a8e7Xz08c6Hv9n8q6fVv7kCBgCCZDi+iGIUiuI8X0RRKl+ACZzLZUEAgBCYzKTzEIjGE7mgzyvGPnb3xDifDwcDEZ8vEkvkQrFMKJIMhmL5HJRMZIECGoulU+lCNJbO5aBkMgNDWCadBwAUJxgMIRlaQBECRgiG5kEQQmAcgQkYwWiKxzECgTCGFmGEQDGa48sYNuwYlxCU5Ngix4gYQnFciaYFHKM5rkLTIoYSLFOkaR5FCZoq0pQw9MejKQHHaJYtd7TezNJOzZ7J5CC/L+z3hYbNsGgk6fMFY9F0wB+ORpJebygcSbhdgWAg6vOEPO7AEGPXmMvldnndfjZ2055Z3xu74t/eHXnztsjpldDplcAbO2MHp28+NHv96RXv6e3+11dcp5dcb6z4Di2NH/wU/9a+h37y/bM/ffc7v/7ZO7/5xU//8+9+9eADX6pV61NTrWZLbjbkVlOR2uqQYUOzTcPRdFtRTMcezM0sdu2BYw3mZhctc1uxdHt98m6Wu6Nr3zM3u9TrzXadadvsO9bAGmawmtO1pmenF3vdmUF/rted6doz3d6CUJkmsa8W0rcb2m222TO1vmkMus6MZfaH1FlmbwjnkDSpo7eayp9z6WZDbjeVdkNRpMtxWFMt03B63dnpwYJtDSyzb5t9Q7schG1r0HVmFNkc8jyMw0N6hxm4LBmqaikdQ+7orbZKrk655AAAIABJREFUF+spkE+BpRRUSsHlDFYBqBrKNUB6CuYlRFRhroOJMlZSsJKKFFW0ouE1AxFNX6ZM1adRXoPYNlFziJpNVmyy4hBVCynrMC/hJY2oW0TFIMsGVbGoigmSLbZq0/UeVbWoqkWWDKoy3I1kkjUbr5hEyaDKJlnWMVG+vMCtqGJFBSkqiKhgJQ0pqnhZw4sqyksoJ6G8BPNtgGlCbBtgGiDbBJhGgZ4qkJNZopbBygmATxb4RJ6JpDB/OOcN5WIZKg0WEbZFiApWVBBBQoQ2QE9k4HIoCZls9MC28IHZmw9vHTm4tGX/wi37F0f2LYy8Oj/yytzInlnXQ82rvlT5Px6VrnxcuvIJ6UMv2R+/AiyAJMmyXBHFKAwjBK4IgVihAJMEm80CEIgQGJvPQihExCKZqHe8nrjy7uoolggFAxGvOxAJZwLh1JDhVDKfTORgiIhGU5kcEE+k8wUklcrBEFbIQzCMExQ7vN+PYwwE4yzNAwUABBAYJmAEZxkBRXAIQFmmiGI0hjMcX0ZRiqZEnivDME5RPMeICEzSrMgwAoFRQ2JxlGQogSJZBMZZqshQIgKTLF3k2RKJMyxXqk7Jg8UdqjWdycM+XzDgD0XDCde4LxZNeb2BRCwTDESikXQgEAuFE15PIBKMet0Bryfkdvm97oB73OfzRHyeMBS68RFj9I3bw9++PfbmruiZHeGT2/yvbw/vH9ywr/+J40ujx7f6jm31ndo2dmyr6+g95bePP/2Ld9/6xXt/9w8/f/t3v/zJf/5Pv/jNP/x8++qOxkSnPtmZaintltpuKkpH7zRkqaVoiqnIhqaammp2ncF0f27Qm+13Zwf9OcdcLhZ3TnXupJgdUvvTg+7CoD836M32nOmuPTANZ6hy9buDxfnlmenlfn/BNBzHnh70F5utHst8BoG/wQn36Na8qTuO2bXN/lCUsozesK+ryOYw3kodvd1SVdmSJeNyEG4qUlOTWqqmmKpsSB3N0K1ed8axp02zp1+W0+2h8jyse1tNZRiKZclQFWsYsYcAt9uaqtm66uiy3elolalOHiul4XICEBJQMY3V8sQERDeGfRdElBFRRUoGXFLRkkyXVKaok8PFZUU1kmULTIsoa1RFJ6sGWTPIuklWLaJiYUWVqOhk3SJKGlXWyYpOT1gQL6GCylYduqyzVYOs6ETFJKoWVbfpukNVLbykkSWNKGlDLRoRZESQsaKClYbptIqIl2tghJcgrgPzHZhvQ2wLplsg3YC4FsS1cuRElqhn8VoaLiZBIZHnIik8GIO8wawnmI1n6SxSQrk2XlSIsooVZVhog/RkHilH00gJDL88Hzy2NHJ0Zcu+hRsPLN1yeNv4oRX33rmRl6a3vDTtfrj1yQdqf/VI+4OPtT/yhHTl89Y1V+RzBQJnaIqHIYIkeJYR8jkQAFAUobIZAEUIkmALBQSBiVA4EXfd0sl8ZHdtHIoFQ8GQa9zlcYfG3cFQKBHwR9KpQiqZwzA6Gk0CIByPpwEQy+YgCMLzOQhFSJoWEJQgSQ7DKRBEGFoA8wBYgCAQQ1CSYUQMIxEIZWgegUkQxFm2hKI0STACX4YhAscZjqtcTrNpHscpguBJUkRggiZ5hhZxlOKZEksVh+YBPFsmCVYsVnV7dmbb7Q3ZzuYRny8YCIQikbjH449GUj5PMBHNhEOxWCQVDMRCobjPG4yEox6P3+cLe9x+j8vvcQX8nojPGwiO33jnlOfsdu/Z1fCZ24Nnbw0d3+o7ueI/OHvTgelPntg6dnI1cHDBdWxp5PhK4OR9xpsHnv3JD7/z+9+8+19+94v/+o+/+3/+8H/+6Ic/MJ1+sym32vLUVKfZkDttTZb0drMjt1VLv5yOGpo1O7MwM73QdWZ6zpxtDkx9ply9dar5WY5bakx8oWusDHqzPWemZ8/M9Bcs43K/x7F6czOLg/5Cvzff789N9+cHvfmePUuzA45/Ipu5t9m8zdJ7umJoimPqM7Y9cLp9y+4pii61DamltZpyqyE1pjqdltpqSJP1VnNKktpaY0pqTHZkSZc6uiTphu449sAye6ps6Ypt6T1Ntv5CtbI6bU2RDdPoDoel/6JUtmTZ0PSuIltSx+i01WZbg+lqBiklAD5R4DNwpYBNgOQUSE0hXAcRJViQkKKGFBW8rNIVky5bZNHESxpWVMiKTlQMvKSSZZWqWPSETdRNrDLE2MDLOl4xiJJGVw2qZpF1BynpearJ1SymolFVjazqRFUnaxY10aUnulTVJssmXtbwsoaXVayowpwE8xJWVPCShg23uokyzHUwQYHZ9tAYDBE6CN+BqRZIToF0A+LaBXIih1ZzSDmLlJJAMZZlg3EkEM77gzlfKB/PMXm8hnBtVJSwoowIHZBrQsxkAa2kMhSaiD7W8x9ZHjm4dNOrc9fvnb5+3/yWw9s8+xbG9s6N7p33PKpe+0DtA9+UPviY9NdPyB98Rv/4Ffl8fjjtCAIYRYoUyRUKIAwRw9XhJMESOAOCKIrRgVA8MnqjVrhqZ8WdC/vDgXAwEAqFEl5fOBpN+X2RoXszACCxWDKfh2KxFAjhmSwIw0QhD8MgzjJFFMNRjEQQDARglhFhAEJABAYxFGcYRkRRAgQgkmARmIRAVOCrBM6SJC3wJQSmCJxluTKMkATB8lwJwyiaFlm2isAURXI8W8ZRmiEFnikNlypzbGXI8GB2xZnfrjnzCMb4vaFQKBIKR7zeYCSc8HoCQ00rHE4EAtFAIOL1BEOhmNfjDwajXk/A7w16XX6fO+j3BsdvvkVFR17fHjy91f/GrujrOwJHltyntwcPz9+8f/DJk1vHTu8IHV1wH1kYO7Y0/oX6TdX4dboA3bO1/9Bndz3+5c987dO37liamep0pqbaU5OdVlOWOnq7peia1Wl3piaaUkuRO6qmGLqqDXqDrt1TFENTLVPv6rpVLC2IxdtE0RT5T2nqdtOwLLMrS5rcVuW22mp2Oi2pMdVSVUvTLEXWpY4my7oiG5picvwUCC5Dha9RxC7DXFAktSNLsqSaimXrjmFYsqLKiqrKqiIpmqrbpuVYTtfu9rp9VTamJtu16tTUZLvd1v5c2eqao0iGJluOOeh353TNGY5GG5rTdQZSR5MlXVMtVTH/ssM0bFzJiqmo1tRUp9mQJMmk+ckUyCVALlHgsmgZICZAagokpyC6hQrycJ0aIspYSSUqJlmxqIqNl3REVIa8YSWNqph0zWEmetREl6jZZM0mqxZRMfGaQdVNoqITVZOq2XjFyFFTVEWjq8bQT+fyZoa6TdUdomyQJYMoaXhZQ4sKKsgw10F5CRfV4U5GTFSwogLzHYSXEaaN0G2U7UBcG2JbINUA8EmImoLYVp6cBPA6gFbyaCUNleM5PpTE/KG8P5wPRsF4jgGICZjrIEIHK8qoIENcE6CnMnAlnqKzkcTnZP+hxZF98zftW7zpwMKW/fMjBxfHX5sb3Ts3+uqi50nzui9XP/Co/OEn1Q88pfzNM9qVV+RyWQJnCJxBUZIiBQKnCwUQxxkMY2CIYGiBxBkYwjGU9vsi4dFRC7xuUfClg76gPxIMxuKxTCyeyeagaCQVjaTisQwEYfFYOpcFh/pWKpkHARQEEKAA4zhdKIAggCIIDgAIRXCFTAEqQAhCwAhJkhwEorlsAYJwCCFQjCyKdZJgcZwUxSqK0ARODwtjkuBEoYbjNE0JPFfFMZrAL+9YoimBZ8sEzpAUJ/BViuRYrji9sGrObJOMAYzQIX8kFIiEg9FQIBoNJ90eXyye9vlCkWgyEIz5/GGvJzicxwwGwh6P3+8N+l0Bvyfk94R9t3jQwHUvTPtOLnjeuDV2ZkfoyJL71PbAodkb9vevfn3V/eYd8ZPL/hPLruPbRp40bthBfrzhu4K5+Qr8xiuakb8xoGsaQqHVlKWW2m6q7cs1pyl1lNmZ6bt2777zjrs+fc+nvvD5z9537+ce/MqX7v/yvfff/6X777//wQe/+rWHHrzv3sfu+/ILD3390X7/kd13P/7kU0889dQTTz/95DNPP/nCc0+/9OJze/e++Nprew4e2nf8+OGjRw8dO3boxMmjJ08dP33m6Llzp559dp+hPyQp3zh68gfvvPf3P3r7rXfe/eF7P37nZz9+7+fv/fi9n7z73s/f+cUvf/rrX//yN7/51W9/++vf/vY3//CbX/3yl784evSYIqvlcrVWnWy3FLmj66ptaI5l9A3VsfTeEN1ho1iVLU2xLKPbaautpmzojiwZQ51sWGCriqnIhqKYsmK024okqZKkl6qtFEjHADYOCSm0lCPrINvMkZMA1YCZNirIMN+B+A4iykjxMsZ42cDLBlExycuR1qRrNl13qLozBJiq2VTVJus2VXfIiklUDLJqkBUD5iVYaDM1k66azJ/sKYcm0mRRIwSFGE5uCDIuKJioYLxMiRrOyygvo4KMiDLMSwgvIWwHZTsw04L5NsA2IPay1S7INArUZAGvAVg1j1ZTUCmW40IJxBfK+cK5QAxK5FmQnIS5Dix0hnEYYlog00wilWieDofSS5XQ0a3eAwu3HFzecnTb+IGFkQMLo6/NjuydG90773pcv+b+6gcelz70lPrBZ/WPPG9+/Ip8Ps/QAkWyBEGxdJHAaaAA0bSAEwyKUjxXwlEKgXAExP3esH90zIJv6tLBVNAfCcdDoXgikYnG0vkCEo9lopFUIp4hcCaZysMQkc2AuSyYTGSzGQAA0EIexDEqm8kX8jAEoplUHgGJbLqQywAwhBfyCIpQYAFJJjIwTOAEgxNUUazhGI0geFGsYRhDEBTHllCEInBuaAdPEtxw7zlJMAJfxXCaYYvF4gRF8RTNi2KdJFiaFezB4mD5NtWeBUAiFIgF/ZGANxwJxGKRhMfji8fTPl8wGk0F/JGAL+LzhgL+iNftDwWiHpc/6AsF3IGALxRwBwMjgcjojQ8YwbMrvtdXA6dWAidWAudujx5b2nJ49rqzq+5zt0dOb/ce2+Y6unX8+DbP6zsjr8yOParf8EDzmpemXW8+WFt2qq0pWW5rsqQr8uUAJcvqM888tbmxtn7+/fW1f187/7821v9tY/3f19f+fW3tj2tr729eWL9wYePS5qULly5dunTpwOGfPfHSDy9e+v/7uvDd77+z+47Xdt66/6e/+MNf/H3z0qU/P+zipUsXL13a2Nw8v7b+7398/3/+r3/71z/88x/OvfHG0SNHX3zx5Z4zkFqq2tHltm7p/Z41bRn9YTdY02xD75p6T5EMU7MNzW40OsN6WO4YUlsf/lhNtaSOpsqmafQkyei01XZLmZySIUKMAUwCFtNoKUfUC9RUjpiA6CZMtzBeQngJ5qU/rfY1yYqFFXWspBMVk6rZVMWgqyZTc9iJ7uXthFWLLJtU1aLqDlYx8YpJVHSqYnATDlXR89QkUzepmjEkmagYRMWgayZTMQlRJUoaVlIJUaWKGirIKCcRvIzzMsp2hqEY5jow10GYNsK0YaYNsa0CMwXSDYhugEwDYJsFagIg6gWsmkPKCUCIZGhfpOAOZjyRfCCJJAtcgagDVAMeptOiDDMdmGmk8Wo0TwUiQBMJ75v3HlkeObC05cg218HF0X1zW16dHdk7N/rSzOij8se/NvnBp9WPPm9e9bz5sZfsq68ACxDLiBTF4TjBsSWCoGEYY7kSTjAIQvBsEUNIGMRgEPO5fZ7RERm8WSGCsaA3HI4GQ9FEMh2OJgEQS8SzsWg6Ec9gKJVI5kAAy6QBCERzWTCbAQoFJJ+HaIIDAAiBCQwhc1mQxIcTWgiB09kMiMAkDOGFPMwyJYrmEARn6SKKkCiCF8U6iXMkQfN8GUcpDGVEoYpjzDCFJoZmesUJnGBoZui/xZIUx/NVHKc4QRzMbesu7GgqXQSmA75ILJIM+MJhfzQSjHldvlQsE/AG0/FsJBgPeMM+Tyjgj7hd/rA/6hn1hn2hgCcQ9AWD3oB/zO+95ZYdU8EffDrzrdujp1aDJ1ZCb+5OnVgeO7pw45nt7nO3R07t9BxbcR1b8R1bcp3ZOn5yeezMDs+5Xf43d8XP3lsbKJPtptKcardaUrulKLKpyEa72d6z58VLly5evLhx8cL6xYvrFy+sXbywtrm5trm5vnlhffPixoXNzYub65sX3790cfOnv/znLz7ynf/33zYvXNjcvLC+ubl2YfP85ub5zc21zctv/uNsbLy/ubG2vnl+4+L7ly6t/4//8W9f/8YZRX/o6LGfXrx06cKFzY3NP65vnt9Yv7i5vrax8R9nc3P98qq0ixtDvv/1X//ntq2r7aYktzVVMlXJ1BRbV53hzSRdd1TFViRT6Rhda6CrVquhGHrXUG1NtlTZ+rNArau2KluqYnc6htTRFdlod3SSqSYKdKLAZ5EyQEwAxEQeq8N0E6ZbKNvBeBkrKnhRJYoaXtTwsoGVdLxsYMNQXNaZijVcbsZMdJmJLlPvUhWLqTtU3cGrFl61yJrJTNhs3SZLWgqtoIJElTWmalAVg6raVNWiqgZXt8myjpc0pKjgRZUsaVhRwQQZ5yRSVHFBhrkOwkuoqGC8jLEdhO0gnARxLYBpQEwTYVsA0wCYBsBMgeREHq3k4FI8x0UyhC+Sd4cyvhgQSmNJgMtjNZBqwFwb5tuIKKFcByRrWawUy5PBBEymI086vsOLWw4sjRxb9RxaGt03t2XvzC17Z0deGGz5evvKr0789XPmJ15yrn1W/9jT2pVXwCDCMSJJMgRO8lwZxykIxoYyNYKQPFcaMgwWEJfLPbrllgYwMgEHw0FfOBzx+0KJZDoUSxZALB7LRMLJRDyDImQ8nikUkHQyDxaQXAZIp/K5PJTNgCTOFQoQAhMoSgIAwrFFDKVQmGAZEYZwmuKHlxA5tkyRHAKjLCVQOEtgVKk4QeL80EaXwBkMZYpijSAYkmCH+ygIghGEGkFyFM3zfAXDGYLkOK5CEgzHCTvv+NTC9jsnmnoomAx4I7FI0u8Lh/zRUCDmd/uT0bTfHcgkcrFQPOQN+zyhUDDu84TC/qhriyvsD/u9gaAvGPQFQh6/d2SshYx+7/PIm7ujp7aHz9yWePPO9PFtY0cWbji96jp3e/Tkdv+JbeMnVn1HFsdf3+Y5vuA9vRx4Y3v4jVuzz+yoaM12p2U2p+RWq91uKZ22psnG1OTU/n2vXLq0ubG5duHC+ubm5bOxsbaxubZ5cX3zwvrmxtrGxvmNzfObF9b/8N/XPvO17/zjP/3xwoWLGxvrG5vnNzbPb2ysbWysb2ysbwzJ31zf2PwTjRtrG5trGxfWNzf/eOnS+fULF1499Pdt7ev797936cKlC5tr72/8cX1zY3Pjjxsb54f0Xv72jfXNzfULF9Y2Ntc2L23+4Z//eX5+qTHVkSVjmETIbV1XbEPrWmbfNPqG3tdkS5MtS+8ZqtOclIbzW6be1ZXLNgCKbCqSKbV1VbFl1Wm2lFZT7rQVzRikAD5Z4HNwGSQmQGISwOoI3ULoNsq2Eb6N8B1cUIbhES9reFlHihpa0vGSTpQ0umzQVZuu2nTVYWoOXbWHcZisWkTVwqsWXjOoukWUNEyUIb6VJybYisGUdbpiMDWHrjtExaCrFlHW0ZKKlFWsqBBlDSspqNDBeYksqmRRRS5fbJBxQcE4CeMkmG1DXAvkWiDdgJkmQDcKQ4yJyTxaTYNiPMeEkqg3lPUE0v4oGEpj8QKbw2oQ3YS41tCIFxXkAlHJIWI6TwfjUC4a/6IUOrI8dmBp5NiK+8jW8YOLo6/MbnllbvT5wS2PSFd9vfG3L1hXP2t88in1qqf1K68gMGKo32IYURRrGEaBEMpwRQQlh5eKh8vE8znI5fGPj43WAXcxHwyHQpFIPBSMJZLpYDQBQGg8nolGkvFYGoGJeDxdKMDpVB7IQ/ksmErm8nkkm4FwlAEABEFJjKBBEGEZEUepYbcJgQmGFmiKRxGSokSSYFEY5RmRJTkSp0viJE2IQ+dakmAJnC0VayTBkhTLC2UcZ0iSF4Q6SbAEyfJ8lSBYiuYFrsJQHI6TswsryzvuhnFhbNQf8sei4YTPGwoGYgF/xOsJRMJxj8cXj6VC/nAkGA0GYgF/NOALh/0x94g7FIj4vcGgN+Tz+IMub8DlI8LXH9sNnNsVPr0zdub21Lfvzh5fcR+au+7MDs9370qduz12dtV9Yuv4gbmbjy6PHV72HVtwn1kJnLw1//l+qT3ZaDWl1pQitzVFNqW2pslGq9E6fuzwpUsXNjfXNy+s/QnItfX18+sba2uba+uba5sb59c3NtbX19c31//t/QtfeOSHP/+H/37h4oWNjfWNzfc3Lpz/M7H/AfPG2vrG2vrG+bULf9zY2Liwsbm5sba+vrZ5ce3SpYtvfOc3lvPE08/9cO3CpQsX1zcv83/+/3M2huf9jY21zYub//Wf/ml+fnmi3uy0tE5HG6pWqmx2rUHXHhh6t2vP2sbwVnPPUJ3WpCy1NU0xdcVSJVNXbdsaaIottTVdsxTVklSrNtHQDfPZZ559/oVXAKKSAoU8Vslh1QI+kcdqKNOGmRbINCGmgbItQlRwTsYFGS+peFnHygY+rIfLKlXR2brD1Gy6ajMVm65YZNkkyyZVs8mqTdRsrGZARRnkWqiokDUjR9TJosJUdK5m0VWbqnaHHSm8YkAlBalosCijRRkrKTDfRvkOISiEoCKCjAgSwksoJ8F0C6ZbENu+bIjNNGH6MsM5ciKP1/NYLQ2KsSztjwG+UNYbzARjUCRLxApsBimDVAMZbqURJbgoQ3QjB5dSGTYUR5LRzI567PCy++DSyInt3sPLYweXRvctjLwyP/pC/5anrGu/KV35gnPNM9rVL/euf9G5+goKI3lGJHEGQUiBr2EYjWMUz5dRjEJRiufKCILDEJbPQ2NjHrfbRWTDRCoajYSj4UQkFEsmc9FIGoLxVCofiSWjkSQEYvFYOp+HU8lcoYAW8kg6lYcBLJcBKIKHQRRFCZLkIJjg+BKB0RhCsrSIwRRN8iwt4ig1hBlBcIEvsrRIYJQo1ChSxBCK5ys4zhI4LQplmuEpiuXFMo7TJMkVixMEQZMkUyzWKYqnKV7kyzTJIjCOolS52hh3B4O+aNAbioVjAV84EIwFAhGfNxQOxb2eQCySCHjD4WA0Eoz7vaFQMBYMRD1ufzAQ9XuCPq/f63YHRlwBtz/tu/nFVeCNO8Jnbk98+27gW3flji65D87eeGaH99xt0VOr/jM7vKd3+A4tbDk8P3J4cfzIwujpVe+r2wrzSrnZaExONFsNpdPUFNlQJEORVFnqvP76iUuXLgxj4DAY/uVZ31jb2Fhb21jbWDu/sb52fvPCQ0++/b0f/n7z0qWNjfMbm+9vbK5tbGxsbK79ibr/OOub769vvr+xsbG5cTm0rm+sX9hcv3Tp0nff+p1qfPObT7z5/saFjc21yx/4M7qb5zc239/YeH9j7fz6+trm5ub//d/+28zC0mS91W4qmmxqsqXIhq5altE1NEeTLVvvG6qjyrptOKbutJuKKhmaYiqSrmuOYw8cs28ZPUN3TKunarYsG/1+/9y5s//yL/9y8MhJptxKQUIGKefQcgGv5rEawrQhugnSjTw5mScnEa5DCjIpqkRJRYsKXtaGmwfxskrVDHbSYSYcqmrRVZuuWlTVxMsGWbWoqoUXNZhpA3QbLWpkzaKqJkQ1YLpBVXWyalB1i646dM2mqhZR0ZGSghQVWJBQUSZKKiZ0MEEiRQXlJZiXhpeTUEGC2RbMtCC6BTFNlGvDVAMmpiBiCqSm8sREFq9n8VoKFKMZ0hsBvMGsN5AJRaFomkwBQh6tgOQUInQQUUJECRE6MN3MQsVEhgjE4HC0YLGx/cvBo6vukzvdR7a69i2PHVxy7V9wvTrveta5/qHmh56xr3nevm7P4KZXpm+6gsYojuJIjMZQ6s9FZkms4TiFoRTLFAEQgiEsmwFc416325NLRAqxWCIajYUS4WAkEc/GohkUpVKpXCSejEaTIIAmE9l8Dkql8rn8/+7szcPjuKt8bw9c5s7lzssMkM1JLPVS1VW971171a/26k2tpfddcpw4seU1G0kYXphhAsO9GRjgwgAJCSSBkMX7mj0BwpaEJJgsxElsx7GttSVZ6u6qlnX/KCU3wwzMfV899eiR9Oh56h99dM75nvM9h4nhTDAYI3AmEoqKvEriNE0xgFUwnJbkuMArLM0rYoKlBJ6VFSnBUJwgKLKUYFlBklSB11hGkOUEDxSKBIqSZDmJZXhNSQBeZlheVZMCrwBWjGsZHkgcJ2jxAQAUgVfiakoWFZ6TUMRz+eV9l122zoP63Q631+lBETeK+hHEA0Mul9NvTl86IKcL8fhQn8OGuJw+BHHb7agTMec9HHar3bHO5rChXtj6tfWBZ27zHrnJ89RnY499JrB3s+WRDZcc3mp5/AbnoR32vVvWHdppO7TNun+8f/94/77xvqM3OH6wCa8OJYaHc9nh0vBQoZAv16uj1XKjUWuWS8Unnzz6IYb/bV1qdA29oxudrt5Z1tsX9O6SsfyFLz2y9+AvLqys6CZmhm4Yut77Y/j/zNPrtVdWVl763Zla44vfvWtvp6cb+r/7Nb1j6B2j29X1zoWecfrsuauvHU8nh4Yy+UK2Ui7Uq+aYdG2sUVvfrG2oV8aq5Wa5WK1Xm6ONq8rFeqlQNY0czeaGZmPD+uY1zcZVY6NXN0evLpcahVzpphuuP3fuzNT09NPP/iJf3RAglAgzgHMDOJfCuAwtFSgxTwi5KD8S4gYxPgvUsulDYOMVLlnlUjV+oMEmqyBVEzOj4mATpJt8ZowfaIB0nUvWQKrOaWWSz+JghFEqwsAYGBgV0k1eq8TYQZCqgYEGPzDKJ5tCoiGkmiBVB8na6hOvgHiZUQq0XGCV0qqUpRRZrcioRVrJM3KREvMkn6OEHAmGSX6EAMOUMIIRerUEAAAgAElEQVTzwyEuE2YH/ITmDvM2NGJzhGBn1O2nfRExiGtROoWBIVorUlqRUPKUnKOFbIhMuEMM6qNcPiqJIfdshPftsB68wbp/u/XB8St2b+k7sB3at8P5/cbFXxv+2F2NT9y/4eKHN6175Lr+NTwjyKIGWJHnpEQ8bdqGNDUNOJ5jBUVKEARFklwkTFitsB1CPSgSdLn9Hp/XFfB6fD5/2OcJsawYDmPeQNDrDRI4EwpEsRgVDMYiESqGMcFgDMeZUChitppphuWBShKsJGqSoLE0r0pJwEiAERUxDlhR4FfVZkWOS2KCoXlZikuixtCCrCQBr3CMENdSgqAyrBDX0gKvAE7S1AGOE1hW0OIDQFA4VtTUuMBLJMnYrI7+fqhvnd2D+t0Oj8/lRx0eBPbDsAuCnWZP2I16HTbUg3g9Dq/DirhQL+Jww5ATRTywHYVsDsiKwOsgxIo4rP3/bw555jb/0Ru9T94WefRm397x/l0bL3t0J/TULd7Hb3bu39a/b3zdvs3rjmyHDm617d3cd3Cb/aGbE/9y++ev2bBxeDCvqamhwVwuV1j9Ey9XfvazZ1ZWLpj1579nuNft6HpbNzqGvnTBMBYWu1/7xo+ff/GNCysXTMmqpxurmfD/NcNmsb2ycuH3r508+ugvurpuGD3D0P9Dhg2js7LcO3327IZrN6eSQ4OZ7MhwsZCvFAvVcqler42Njl591dhG00VcKdVrldFm7apKsVHMV00zU7Nxdb22vlodLRfrhXypWCxdu/G6r3z5n3Y9/NAbb7w2Mzv78rHXN++8NYArUTaDgUGMS0e5QVIq0FKBEHMxYSQKhmPcMCMXea3Cx6umRMzEyyBZ45IVLlERTdk5M8oPjL5vIayyShnjhnEwwmplId2QMmPmQQYp2Ygyg7RSElJNITUqJkel1KiYbIrJppBocGoFaBVOK5v2QEotmP1hs13MKAVWKbBqkVWKtFzExRzGjxBilhKyBBgmwDDOD8fAYAwMBjDVFeTsaMTqCDpcmCvAeiJCgIxHmXSMG6SUAqUVKaVAy1lazAXolMNHIW7M7afJoOerTWTv1nW7tvXv3bbu4c1X7Nnad2Cnde925z2jl/+v/F/dM/rXD22+9OHNVz60sW+NwMqyqHIMD1heVeIMzQu8qilpwPICkBUpQZI0TfHRCGm3o5DDA9lh1OHyuv0ep9/j8ft9Ya87yLBCOIwFAmG/L4zFSL83FI1QoWAsFMSjUToQiOIYEwpFWVYgSYZlOR6oJMmKgiLwCk1yipTgOZmlBU1JsjQPWEmWkjTFC7wiiQmWEUQhLolxluElKc4LKscJcTUpSnGOEzU1zXEi4MS4khJ4ySwEAJA5VlQUDQABxymb1WG1wFdc3mftg2Ab4nMHXKgXgb0w7IYdLghCYDvqQb0OG+JFfW7Yg1hRJ+IxzQ+Iw4PAbocNgawI3G9HbLDNYtkornvyluBjN3keu9l/9EbP/i39uzde8uj10NO3Bh67yXVoB3Rkh/3Alv7D2+0Httr2bOrbO24/eHv91B+Ovfnmm88+/fSdd95522f/bnx8a7MxVqs0GrXGr3/1i5WVFcPQjZ5uVsIfBmm5u2ToS7re1fWlnq4bXaPTMQyjZ6wCbxj/fxg2DKPXMzorK8srKxdWk+f/OA53dL29vNw9ffbMtePbBgeyg5ns8FCxkK+UirVKuWHu+mjUr2rWrqpXxurVMXPXV608WshVa9Wxem2sWmmWStVGffTG62/81je/+djRI2+8/mprdnpq8uyrvz82PTvzzqnTt9/xzRClRZg0BjIYl4lxg6RUIIUcKZoX1fIYGMG5YUYqCPEqp1VWV2eoZTZe5hNVMVWXB8eEdBMkG2YUpaUCAUZwPsvEK3y6LqQbcropJhtcvEJJBR+mBYikNrhezoxK6VExNconGiDZAIk6iFf5eJXVymaiS6tFJl5mtDITLzNqiRbzjFTg1BIjF8zWrlkGm+0lSsiySoEQRiJU2hcRnR4KdkZhZxR2Yc4g68WkAJ2IsukolyGkHKUVaa1ISyO0kPURCdhNOt2YL8SFAthtedf+7f0Pb+17aPyyh669fN8264Ed9j3bkB+uX/vt0n+/d/2nHhlfe9/6T36/9tdrWFoQgMjSnABETYnTFOCBqkoplmQlXpZEjSAYmuKxGOVA3HbIbYcQCEJ97oDb6fN4/B5v0OXyURQIBWPBYNTvC0ciuM8bwjGWwJlQEI9FqWAgShJcKBhlWYEiWYbhBF4jSZYHssCvqlkcK1Ik0NQUTQGWEWUpxdCCIMiKnGQZQeDjipygKSCKmihqHCsoUlwQVI4T49oAD2SOAZqSkkSFpjhFSYqCxgNJljWBlwmcsVrgvj7rRRddcunFl1v6rD6P1+P2wZATdjgRxANBCAI7UYfLYUM9qNcJux12xIm47TaHw+FEHC4EdiJ2B2SF7f39ThsE2+zDscuOfCb8+A3owW3IYze5D26z7N540ZEd1sdv9hzcDu3Z3Hd4m+3IdtuR7dCBrfY9m/v3jNsf/+b20+/84fzi/Mqyruvt6enJ48ePf+c7323Umo1a/cUXfrOysmzoq3H4jxjudZcMva3rXV1vG92u0V1tJr0vXxnGB4rU/xeGe4bRM9rLRnfZ6BlGx+gt/nEpbjKsdwy9vdzrnpmY2LLjhuxwcWgwP5jJZUeKhXzFnLuqlBuVcrNRW2/KV43q+kZtfb26vlSoZkdy69dvuP32Lz3wwAO//OUv3n335NL5+U57afH8XKs1ee7ce6+88vKZs2fOTU7ec/9DOJcKkokYl8G5DAaGKblISwVcyMb4EVzMUUIOByM4GGGkAqusOnhZpcSqRaCVpWRdSjdBss5oVVopUWIe44ZxbphVy7x5ozBVlwaaQrKKC8M+Mu6Kys6QKKRq8tAoP9AAqQabqHGpGkjXuVQNJGvmFh4zhabUAhMvUWqBVPKEkCOEHCnlSSlLyjlSLeBSFhOzhJhl5AIlZGkxh7GDAUzz+FnURcLOqMMVQ7yENyr4CdVHxsNUAuMGSTFrjmqxco4CIz487kAJjxv3h0EgxF0Td+/ZYdu9re/hLWsfufbKPZutB7bD+3ag91592bdLf31349P3jn3q3rFP3Fn/yzWA5QErUAQjAEmTEwwFRFFTpARLcaKgmNkvx0oEzjhRt3m+FHH5Q/6wx+3zePweT9Dl9pEUFw7hoRDmdQfDYczrCcaiFEWx4RCGxciQP8rSYjSCcazIMICmWVHQaIrneVmW4gzNK3KCBzJD84qcBJzEsZIip1lGEAVFUwdYRuCBKksJhuZFKS4rSY4RFTkhSXGOM93FCktzqpxUJA2wYkLLKFIScJIiJyRBi4Zxyzroyissa9eus9sQmxXyejx+X8BuRyDI6US9EORAHC4n4obtqAtxow4X4kA9Lo8DQhAHijqcTsTlhJ1OyAn1W9B+yGGDaeclD2zxP32jc/+4/ehO5MCWK3dd8+lD2/ofu9lz+Hpk/1brwS2WA+N9h7faD2yF9oxbd40jv/zxP519793J6cnz87OLi/PtzmK7ff7nP//55k3jtUrl2O9eXllZNvQP93U+VAzrHUPv9LpmUr1k6O2e3v43/aT/I2L93yfS7V5vyTC6PcPorWbRfyIO621DX1rudc9OTmzZcUMuW8pnS8ND+eGhfHakWCrWatXRcrFWrTTNVT71yli9MlqvNiul2tUbrvnOd/71xRdfmJmZabfbnc7S4tLCwkKr1ZqdbU3Ntianp6dee+31t99++9zkxP6jT2iZSgDTMDaDcxmcH6bVMiUXaLlIinlCyBJ8FgcjGDdM8CO4kKPVkskwo+RZtSgm60KyTquVGJ+Pmr8m5Bi1xCdrfKrBp+p8qs4mylEu48UUN65G+KEIO4iLWXFoFGQaXLrOpWpsqgrSNTZZZeMVUi3icp6Ui7RaotUipRZorUCpBUIuYGIOF3OEnKeUHKXkSTmHvx+EMXYQ54ai9IA/pjh9jMOFw84o4sacftoXE/2kGiDjMSYdYzIxbpDWiky8xKolCgz7MBlFcacb84Y5X5gfoj0/2YYc3N63Z1vfni22vePWfdtte6933HPVxV8f+a/fKX3izvJf3zv6N9+rfmwNYAHPiTTJipwii3GK4ERRlaU4YHhZ0gCQMZziOInEWbfbC9mRfgvs9ITCvrDH5fX6Al5v0OXykyQXDuLRCOnzhILBmNcbCoUJimIiYQyPkSF/mCFBLIIDRmBojiRpUYxTFGA5UZYTNM1LoiaJGkMBSdTMwU9VSXGsyANZVdIUyXGspMhJiuR4QZGVJMeKshSXpThDC6qcUiSNozlFSshSnGflhDooCwmeleNqSpXioUAMsiCQ3Wm1oh5PyGqF3W6vz+e32xEYcjkRDwwhiMOFIi7Y7kQRt8M0Rbi8sA1GYBS2O5wOJwK7nHanw2J3WlDUhvpsa7+7wfPUDciRbY4j2+wHxq/cfc2nD2zpe/Qmz6Gd6L4t1sPb7Ye2WPZv7j+wFdq3xfbwuPO3+++cmJw6e25ivjV7/vzCwsL8wsLssWOvfPe73xtrNl9/7djKSs/QO6tx+IMIrHdWGe52l7vtXrerG0uGsWToyx+EX31Vmu78cTX7Hz8f7iQv6YauG8b7Yf/PMXyh1z07OXndlu1Dg9mB9LAqJ+JqMq6mBlJDuZFibqRQKlTLxVoxV84OF/LZYrVc37l954M/+clbbx2fnp6an59fWFiYn5+fn5+bm5ubm5ufmZ2anp2cnpk+eeLdY8eOvXfmvZ/94vn1113vi6kRKhWhkhgYopUiaVoL5KKpb5FCjuBHYvxwFAxjQpaUC5SUB/Eyp5WFRI3TKrRaxoQ8IeZpqcDFKyBVE9MNJbNeTDUZrRwVhgNUKkIPkEoepBt8uhmkM+xAg8s0QLomZJqmPAZSVUYtkkqBUAuUWmTjFXP3FRMvUWqRUAq4lMfELCHnifePsBJilhSytJgjwLC5Cs8blZx+BnbjdjSCeHB3kPXFpAiTijCpGJPGmEyMG6TUAqUVKbVI8CN+XERdGOyOeWLAHxXEmP+ezZ6j2y17tloe3mrZv9W2f4fl4Gdc91+77uvZ//qd4se/V/z4D5ufvLvxN2sEFvAsT+GUCCSRVyiclUVVAgpLAUXReEEiSBrwEoEzAX/YjXrtNtTlDgQ8QafT6/EEPO6Ay+kjcDYSJrAY7fWEgoGozxsMBTCa4qLhGI0zQX+IJJhYBOdYnmV5gmIESTMX8UlSgqY5npcFXqFIxlTXzLPgDC1wQFbVNE3zHCcpSoplAAdEWUwyNFAETZOSNAUkSVWVOMPwspqUlSTg5LiaUcQkz4mqmpCluM8bRiC32xmw2Zyo09/Xb3M6PcFgGIYQBHGiqAuCHE7EjcAuBHahiMcBO1HE7Ua9DiuCQihsgVAIdcAu1I4g/XaXxYHYUIel75/ryNM3o4d3wPs29R/YtG73hosObbU8fqPn8E73vi3WQ9utB7db92227Ntq3zfe/+C1jlee2j010zpzbnJ2Zmrx/PzcfGt+fu6111577rnnvvGNr7/55usXlg3D6PxRHP5QNrvK8ypUhmEYes/Q9V7X7B719K5h6MtGZ7nX6V7Qu71uz+j0el2jZ3R75oiI0TP05d6S0TM+aP/2dN3Qe8bqR2dVQvu37119e687N986dOTQj398/113fe8b3/iX//E/vvwPf//3n/u7v/vMzTfv2L59x47tN9xw/Wdvu/X227/4/bvufPLJJ954/bU33njt5Zd/e+rUyZmZGRPjhYWF+bm5VmtuZmZ6enpiZmbq3LlzL7/00iuv/O7JZ35ZG9sciIkRKhkmkzFukJYLhJQnpDytlGi1TEp5c6UrIecwMIxxw6SQo8Q8pxaBWhQSVaCVQbzCxWt8qsEnG0KqKSQbcqoppxqcWolwQyFmAOOHWa3Ep+t8pilkmhF+JCbl+cFRJl0DmYbpDebjVVYuAq1sClqrOpZWopUCIRdwKY9LeUwcoeQcJedJuUBIOVLMEsIIJeUwbjBKp8NUwhMGDg9hd8YgVwzxUb6o6I9KETIRo5MYk8bZDAGGaLnAKCVKKeLCiC8qQGjY4Y55w1wgKkZD4Tua7oNb+vZs6f/Jpsv2bbPs29a/dyfywHV9/1r67/c0/+besb+9b+yTPxz95BqR4RmSxWM4DwSWBRTByqImcjJH8bKssRxPM5woKhTJhcN4OIjBkMvt9vu9IZfL7/EE3C6/E/VGY1QojOMY4/OGA/6Ix+ULBmIUCfAowRJc2B/GMDIaxlmaYxmeIDlBVBmaNxfu0DTHcaIoaizDmp1qluHNi0ocK6lamgMSLyiKkuI4wAtSXBtkGUHkZU1JA04UBFlREiwrKlpaVlMcJ6rKgKokOYZX1Lgkx92eEAy5PK5AX58dQd19/XYH4g4HYwjsRFGXw4FCsANFXLAdRR1uxOFGYBfqcCOwC7YhTshp77fDdgfqcCJ2BLE4XDbYaUft/ZbPjdifvs17+HrH7uv6dm+4zGT40Rtch3a49o5b9o5fuWf8yn1bbHs2W3dtvPKBa12v/erx2bn5iamp6amzC3PTM3Mzc3Nzb7zxxs9//tNXXnlpdnbaMLr6hxj+UyytPubMlr5sGMsmkBeMzgVDN3r6Yqd7vts1lts9Y6anzy8v94zehQuG3lvuGD192TB6+nKv19Z7HcPo9XSj11tabQX3Vue0/tRLzfy/01lstxeWlhbOL87Pz7darZnJyXOnT586derE6dMnJyfPzM1PLy4tLCzMTUycff31V19++bcnTrw9PT09Nzc3Pz+3MD+3sDA3N9eanZ2ZnDw3NTUxMTFx/PjxF1546Xt33SfKmVBMDJPxIJmKcYOElMXFHCHlCKlASAVCypNqEVdyhJzFxSwh5Ag+S4l5Rs4zck6MV4BW5pQSSFTZeI1N1Ph0E8SrrFzE2KEQkfLhyRg3xGllYaDBDzS4VBWka0yiEmIywkDT7DZzqRqXrIrJujkjTSl5QslRcp6ScrScJ5U8pRYx4X0hWspSUo6U8mZAxvhhQhjB2MEonQqRijNAwa4Y5IqhPtIVYP2YHIgpUSqBMSmCy5BgkADDtJBjpCKlFDFh2BMBNkcAQiP+MIjgWihMfC7nPrTTvndr/+6t6/Zutezdanlo3PaTzdYfjF10/zUX791+5f0b/vb71b9aw9KAIhkMI3ggMAygSE6VEjwj8oyoygkARJblFTlBkVwkQkQjJGRHEcQd8kc8JsNOn9PpC0fwQChGkFwwEA36ox633++LUBSIRXGG4CKBCI5RsQhJYgzHCCTBCrz6wZQlywLASZKo0TQjS6rIKwwNVCVpOiLj2oDAKzwvK0qK4TgOCJqWYVieF5REcpADEg9kWYxzrCTKCUVLASCralpT0xwDJEmV5DiCeO02BEW9V1xpQVCPHUIRhzscwiArgiIuhwN1QE7U4YbtqBP1OmAXDDkhOwrZEMiGQDaHzWKHbLDTjqCQ02FHUTvsgh2WK9ZtVvofvyVwaIfjwFb7nmsv33XVp/dvvuLo9eihncje8f59W9bt23zlnk39+8ahh67p/+Gm0PGXfj7bmpuemZ6eOjc3OzXTmmq1Zo4f/8PTTz3+0m9fOH9+bhVdM2bqnT8H8CrD7Z6hL3eXe+Z4RnfBWDyn9zqvvTvx5unJ5eWO0X6xu3Bsqb201Glf6Jw19Lf05fNdvasby0bvfTGst2T0loxe+32lumsYf/Kl7fbS7Oz03NxsqzXbas3Ozc3OzbXm5+fM9Hh+fn5hYX5hYc4Ee3p68uzZs2+++eaxY797880/nDt3Zm5uZm5uZn5+dn5hZn6+NTs7PTFxdmpqcmJi4p0Tp1747cvX33gbyydCmBTE1SCRIIQRRi2SSp6QcjF+xLxUjEs5QsnFpJGIMIwJWVzM4VKWkLOUnGWlAi3maClPy0VCzjOJMqEUo2AwgMd9US1IDWBCllFLYnqUH2jyAw1TvuIHalF+iFGLQrrBJap8qr66u0MpMWqRUgsxfpiQcoSQpcS8afHHxRwhZikxuwq2mKWUPKHkMSFLCFmCHwnimh+TXEHG7owiXgINUM4g642KISIepVMxJk2AIRIMx9hBDAzRcpFSS4SU9UWBHQnCrqgvwodxNRhhtyVdh25w7N3av3eLdf92aN9O6JFt0MM74LvXX/zDDRfft+HT94196kfrL15DU4Ak6RiGC4LEMBxFsLIYZ2keMLwqJ1hGoCkgS3ESZ8MRIhIhLBa4v98W8od83oDPF3I7fS6nLxzCfP4IQXKhYDTgj3g8frcnQFJcLIYzFIiGMTxGRiNELELSFB+LUhwrsQxPk6wkqiwLOFaQRI1hOUnSJFFjGKCqSR7IHCvGtbT5hSKnAOBZlte0DMsKgJcSyQwHZABkTU7xnCzLSS2eBkBSlGQ8ngacICuaKGlWq8NmgZ1uX58Vcnn8TpfPAbnDQRy2OlHYbQKMwC7IhjhRLww5IZNhOwrZEJsFslshu8WO2OwOOwLDTgSCXTBkuWJdg+07eFPg6A3OwzuR/eN9D67/5P7NVz75Gc+Tt/qO3ODYv7V//3jfw9dcses664PX2H9wvXLy9ZdmZ1ut1uzMzGRrdmp6ZnJ6evLtt4//9NknX3zhV0uLqwwvv8/wnwW4a+hdo6f3jEVDX1rS28ayoeutpalfd9vv/e701BsTiz3jvD55jz5/4PTUuTMzZ3sLP+st/ay33Hnr3MzJiVZ3uWcGcH35vN7r9nS9Z6yW0/qffm+7vTQ7Ozs3N9dqtWZnZ1utlvn1zMzMB9+aP5mba7VarYmJibfffvv1119//fXX33vv3ZnZybn56fmF2fn5VYanpianp6enZ2ZPnHz3vvt/nMtXRHkgQkgBTDEZppU8rRUptYCJ2QgYCjLpIJMOsgNRYQiXcjF+BONHCHGEVgusWqSFLM4OEfwIDoZxKRsCGTeV8JKJCJchxSyjlUy1WcyMCavu4ropdNFyIcYNSuk6q62ahBmtzMhFRi0Sci7GD1NSHgcjpJCn5DwhZQk5T4pZWs7Tcp5RCpSUI839O0IWA8NRJuOLyd4oj3hJGxpxeHDUT6IBxo/JISIeIhMxNkPyI6SQxcAwBoYYtUhpRUIc9gQZm8MPO8O+KB8i1DAmj4ne3dsde7f17d1i37vNvnundfdO64Nbr/hW6S/vrH/8Xwsf+37l4z9ef9EaimIpisEwQhRkmmZJklWVJMcJgAOKrDG0YI5YkDgTxahgCLdYoL4+SyQY8XkDfl/I4/K7Xf5gIOrzhUmSC4ewgD8S8IfdLh9BMjEMZygeixKxCB4JE5EwwTBCLEoCTuJYkSRpSdI4jmcZ3ozDAi9LgsrQjCyrAEjsB+ZHCqhSkmcBx/BxNcNxAi9IiYR5bVxOxjOAlSQxrmppjhMVJZlMZAAQJEnjeQWyo3Yr7PEG7DDq8QSDgSjq8MTCJGRDUYcbsiEI7HJATsiGoIgHsqOIww3ZUfOHNgsEmxNaNsjSb0NgpwOCUQiyrr0iF71s/w3+xz/jPnIDenCb5ZGrP31o27onPuM+ehN69CbH4Z22/Vv69lx35f4t8I82QA99acPMufcWFhYXFxdac3Mzs7OT05OTk5MnT77z3M+fefml59tL870PCdH/+WN0DaO73D1vLLePn505N7dorMx1Zp7ptJ470Vp47vjUQuut7vG/683/YOL89MmZie7sg8uL+40V49i5mddOTRm93oVex+gt6r2uoS8v68s9o2P0Ovr7GvifYrjVarVaczMzrQ+YNRk2MZ6bMzWrVeVqYmLi1KlTx48ff/XV3586dWJy8uzCwuz8/NzcXMssjVut+RPvvPvcc7/6X9/6TqM5lk4NqdoQRqn+mOzH47g4Qr3vCqDVAiFnI2DQRyacUdkVU4JUkhCypJAlwDAt5Wgpj3NDpiZMCCNRMBQGg7iSY5MVKdOQ0w0hVQfpOkjVxXRTGBgFqTqXqgkDDT7dEFL1IJVi1CIbX7U0mEI0bS7ZkUwhLUcKOVLMUnKeUguUZAb8PClmaSlHSrmYMBzjh2PcYJQZ8EYkZ4CBXDHIGXV4cNRHuoNciFSDuBbE4zFukBSypJjFwGCUyxByllByGJ9x+kg75IeQsD/KhyktgMmDdOBHW1z7t/ft2Wp5ZHPf7p2WvdfbH9i07uvD/+U7xf92b/Nv7qr81Y83fGoNTTI0TpMxUhFllmE5FihKnGEBy3KyrDI0YBlBURI0xcVwOhzGIcjR398fCYT8Pr/fH3KhXo8rEAxEfZ4gSbDhEBYIRMPBiNvpi0TwSCRGkxweIyJhLBohgoEIQ/N4jOI5iWN5imQUSWMZwNBAljSaYnhOlAWVIilJkgRBYhheEjWOERgKqHJK4AWO5ePKgChIHOAT8QGOEzhOSCcHeU4SBE3V0gzNm3NmPCeaN1/cTj9shQO+sNvl97gDWJR0O73RMG63IajDbbc6zG21q0jbURTxwJDThXoR2A3bEcgG26x2B4z299mdkMNhhyELZLnkslz44n07vY/f4n78Fs/RG6BHNn56/5bLj14P799u2T1+5eHttkNb+/dtunLPJuu9G+CvbCv89Klnj7/59skT75w4eers2cnJqamZmbn33nvvued+9vzzv2y3F0xrgfGfkax323q3bfQMfWnamH7TWNaPnVl44+xcb2WpPfVYe+L+Vnv+V6+/uzD90tKrN67M3Xdu/tx7s5Pd+fv19kMnFxZePdea70zr5x9dWjpiGK1ub0k3lpa7ek9v64au/9n/IO8z3Gq15mZn502GZ2dnZ2ZmpqenzWBsas5mQJ6cnDxz5syJEydeffX3J068ffbse/PzrXa7s7jYPndu+vnf/Pbu7//w5ps+ay4MKObLmcyIqmVwWg1iSoBI4FJ2VQ3WioxSpOWCqTBh0oifSroisicqB/B4jB2khCwlZnEwSEs5Ti1KqTqfqFUxP50AABOCSURBVHHJKp+u8wMNMd1QBkbFdINPN8SBppxuigNNPt3gkjUwUOcHmmJmNCZkQ1yG1kr0KsAlUslTUo6S84xSIPksJeYIfoTgh0kpR0h5SimSQp4S86SQpaTcqm2YH8bAUIRKecOC07862oG4Maef8oRAiFDDZCJMpTAwSPBDOD9ICEMYnyHlEUrNx0DGE6Dtdj/kCPkjIELHA7jCRUPfHvMc2mHdvW3dw5v6dm217NkJ3bfhiq8O/pdvFz7+7fxffWP4o3dVP76GIRgGp+kYqYoyYFjA8oqi0SwLAFAUjWWBecibJGmMoCNhHHE4rRZLNBjy+/z+QNiFer3uQMAXNt0OwUA0EsJioZjX6QsFo+FwlCJYPEbEogSGUeFACNCAwkiB4SVOZAhaFlSOBiwNFDHO0KzASaoUpyhaFEVRlDiOl0RN4BWOFRQ5yQsiwwBVSQmCxLG8pqY4TmBZkE4MCJwEgKzFBwCQeV5JxDOSoEqCGovSfk/YBblC/qjfG3E6PJEQ5oDQUDACw6unoZyoB4GdkM3hdLhgO+J2+WDI6Xb6YDsK2xGH3QHZYAfstlhgD+SA+22WdTbLxRc3yEv2X+95/DOuJ271HLnB9tA1n9y/Ze0Ttzh/9oXAE7e6Dm2zHhxfd3Br/+7r+u7diFw1yGTS2auvum7n9u0333zLl798xwMPPPTss8+98/bJF174zXO/fLbTXTB67dUw+O8w/pAibSrJXaPX6y2ebp88oOut50/Pvjq12Fs2OpP7F09+Se9NzHfavfNvLL5xy4XWrrl2a6lzWp975Hzn+Sdeeeed2fOdhWfmT92uLz29bCzqRls3WsvdRUPv6Gaz6j9heMYsg1ut+VZr/oO8emZm5n2A596vkFvT09MTExOnT59+4403Tp06OTMzffbM2Vde/v1DD+754j/+0/qxjcNDhWK+Vi01quV6tVwbGszFE0MUlwjEZD8ex8QRSjVHEfOsUmLkomkSYhNlJlHGpGyATqJh3hWVotwgJecIcUhMVsRETUrWhUSNTza4ZJ1PN8VUQ0k3xVQDJGtiqianG3KmKQ40uGQNpBtcusmlm2yy7qeSTKJMmbYktUQreVNqNiMtI+UofsQMuaScp9USrZRIIUcKOVzM4lKWUnK4MIxxgxEq6Q0D1IM7XDHUg7sDtC/M+aNiCFfDZCLKpDEuYwJMCEMYP0AIg5SSw0DGF2Qgu8/hCAWifIxJhMh4JIh9Ke85vAPavaNv1ybLQ9f2/ejay+5Z/+n/mfmLfx76yy9Iaz7Pr7kj8/E1gAYsQVMYKfEKS9AMzclSnKFpjhVEUaEZFgBRkRIUwZAEHYlgCOLq77P6vUG/LxQIRDwun9cT8HrMDhMTDmGxMElgtNfrD4excDhKURyJM5EwQRNcNBDkaA6PkRzDSUBicVoWVJ4RGJKTxDhLcTwnaEqSZYAgSJKosCwnCqrAqwzDiqIKgEQzvKysDoSoSgpwIssKCS0t8goP5Hh8wFTCEvEBUZA5TgwGIkF/xIV4vb6wzxdxQC6fN2S1wj6v3wE5XE4vZENcqBe2o5AddSJuyOowDzKZaTZkRxwwAtthxOG299vdEApdaelbe4Xloks2spcc3Ik+ehNy9Cb0yPW2h6/+xL7xS5682fXkbd5nPut98hbk4HbLvi39B7b033uda2xESiUHciP5crFcKdfK5XqtNtqojX3pH7/yyEMPP/XU453OgtHr6HpX11cr0g906V63s9zt9rodo2PovaWVZd0w2j2js9KdmHvz3u70M+/Mtva9dPq5P5w5P3m0fXzncvu5CytLK8bZC+9+dWXx8ZWVJaP1rDF7SDcW3npvatGYOX/mB8bsUxd6cz1jcbk73zOmL/TmLxgdY3mp22vretfQTZKXDHNYuts19I5htNudpdm5VmtutjU7Mzc312rNmeLWB2DPrcparfeVrdmZmanJ6cm33znxq9+88Miu/V+6/Y6NG7cUi7VcrlwtNyulZq3cLJfqhXy5XK5lRwqp5BAvJAMxKUAkSCG7Gn7FHCMXaLlACCNRdjBIpiJsJsoNEsIIxg/5MM2PxWNsxh0RKXEEKHmgljitwiXqINngknWzRSym6kKyyqdqfKomDjT4dA2kV3NpNlEXUs0YN0RJWUopkmqBVAq0XKCkEYIfMR1OprWQlnK0lGPVolnE4lKWkN5f3yENx0AmyqaChOryMw43hrgxl5dwB2h/hA9gcpBUo2wyBtIxMIjzQzg/RAjDhDiICwOUPEyAjNdPQ3YvjIb8UT5GJ0Ok5g9QWxPOXVvsu7f27R63PHjt5fddc+ldo5/8n5mPfDn+kVvwj9wU+8gX5f+2hiVZCiOJKM5zEo2TDM2KgsrSDA8kWYrTNMPzgiIlaJKjKQbDcARx9vfbXE6f3xcOBWMet9fr8fm8IRTxxqJkKBDDojRJcn5/MBiIhEJhkqBJgo2EcZrgwsEAQ3GxGEEzLM8KHMkooiYwIkPSshRnKcBxnCInWAZwrCAKCk2zoqBKYoJlOEmSeSAzjCDLCUnUOFaKqylJUACQkomMaXv4QABTlSQPBIJgnKg7GIy4UL/L7ff6QjYb4nL5+y12FHU6ERRFXJAddTrcsB212xHEgTpsiBPx2K2I0+FxQCgMOxEH6rDBKOyy9VmdNsS2dl3/2rW2iy7dzFy0e7PlqdvcT33We2iH5eGrP7F300VP3ux+9nOhJ25Cj+zsP3qj48A2277xdXde428OqaV8qVapV8u1ZmOsXm9WK43scCGTHm7UGvf+8Afdzvme0dF1/d8zbOidrqH3uksX9I5+/p3zZ57uzf9h4fgr3da77XOPzr+yw5jc9eJbJ777+O/Ozry1PPm1C4s/6q0sTi0s/uGdYy+9+Ydj77z7zqlfL3bfM/fsGAuvtc8evaC/1eueutBbuGBMdNqvdBd/Yyy9YujvGr3zumEy3H2fYd3omki32532Qrvd7nTaS+12u720tLS4uLi0tHj+/PnFxcXFxaWlpXa73el2O7quG4bRbrdPnjxx+PDhr/zTHddcs7laWV8qNgr5SrFYMw871Suj5qbbUrFaqdSGh3Lp1JCspIOY5MM0AowwUpGRirSUZ9Uio+QpKYeDkRgzGGEGQlTKE1F8mBo2D0TQAw4vEybiglbk42WQrLHxmjn5zCarfLouJKtiqsbGK2yiKqQbfLoGUlWQqvKpupAelQbWs0opxg0wWolQ8qRaJMU8LZp7+bKkmKWknPmZlnKsUmDUopnnE1KWEnOUlIsJQ1FuIECq3qgAuzG7M+pwxdw+0uWnfFHBj0khWotyyRhIR9mBKDuI88OEMEJJI4SYwfgBjEm5vaTF5oGdoRAh40wqQsX9IbYM0Ps3QQ9fd8XDm/sevHbtvRsuvbPxqTsyH/tHZc3nqI9+lvzIF6WPrqEplozhsUiU40SKIBmakUWVZxhZUDQ5wdKsyAuypFEky9AsjpMI4rT021DE5fMFw2Hc7fb5fAGfN+hEvdEoEQhEcZylKRAMhv2+UCgQIjCSJtloGKMINhQMkgSDYSRDMwKQGJKRBIXnBJIgBUFlacCwnCInWJrnWFEWNYZiRSArUoplgCTJkqixjCCJmiLHAZBUJSmJirkxT+AVHsipZIZjRYbhNTUlCFIsQqCIOxCIuJx+BHH7/GFLP4wgnn4rBDtQn8fvRF0w7HQiHrsNcThcMIw47AiKemxWh3mWCUVcMOxAbA4UdkIWK2qF7GvXWS5dC1386Z3CpQ9dc8VjNyNP3OI8cr1118ZP7Ru/9LGbPUdvcu/fsm7fpsv2j/cf3mndv93ytfWxykByZDBbypeqlVqjPlqvNerVRrXcyGeLgwODt//jP3TaCybDhv5/lOH3MW53e0u60TZ03WhPLbz1k8W3f6RPvdaeOL28eLL91tc7r13dm//X6fOv68vdRf3MT4/95ksPPjd2x9Ghv9899LkHBm57sPTlPbfe8/SeX74+eb7TnXxRn33J6P5uuXt2pfPO0pn7z0/crc891Vt81dAndX3uj1Porm50uz2jY+jt84sLr/z+1RdeeOnF53/74osvPf/8b3/z6xdefPGlX//6hZ/97BfP/fxXP332uaef/ulTTz3zxBNPHz589O67f3jrrZ8da66vVRq1ymit1KxXxirFWqVYbdTGzOMS1UqzUqrXKs1apT48mE8PDKlaJkzIAULDhRFaytNSgZGKjFxglALQykCrmPdNWLWI8cNeTHGFRW9EDlMpJMA5A4CRspxW5JIVRqtw8SrQKrRWBukan6qCRIVLVrlkjU/XQbLCaWWgVUCyJqQbfLoppOoRJk0qeVLNk2qJlIuUtNoBJoQRUspRco5WCrSUZ+QCqxZpE2M5T4o5Ssri/GCMS/swyRlkYDcGu2NOH+HxU54g649JQUoJ0VqUS0TZVJhOhtmBKD+MCyO0PIILAxg3gFEJxIX12zwQGgoRUoxNhclEIAIShPu7G6CHrl374HXrfrJx7b0bLv1+85I7Bv7yy+qa24WPfpH/yJfVv1hDkgxFkASGc5xA4QTHAkVSeZpWeEkTNY5mBSDIokZRDE1zBE6jiMtmsSEw6vMFoxHC6w34fUGPJ+ByesPhmD8QxgmWoYRIKOZ1BwL+IBbBSJzGIhhDgnAoTJEsgdMkSQpAIglK4GUeCBRJCYIKOJFmWEnSTIZVJcHSrMCJqpTiWF4UZVVJcqyoyJqmJQAvKnJcklUOCFo8LYmaueWDY0WWAYn4AM+LwUDUAbu8nqDbFYBgxOcL9PXZbHakzwZfvs7iRD0I4oQghxPxQHbUgbgg2OGAHSjisVpgF+p1QCgCO2E77LSjLtgJWfoc/VZo7ZWWSy5DLv3bW+NrH7l23ZEboSduRR+/2bHr2ov3jq89eqP70Zs9B7f3H9yy7sCW/j2bL9uzrf+LdTqbTA8P5UaGcvl8sVqpVyu1WqVeqzSL+crw4PBnb7u1015Y7q0GwA8pwx+k03qv2+7q3W6vt9w9e/74N7tTu1b0WWNh+sLi28vzh9qTn9fbB9989/QX7n5Suf4H9NZ7xJ0/0T7zwFf3/3r7d47KN94Lbvwhf9NdN35r96t/+P2FTqvXm7qgv6uf+NbS8S/29DeN5YUVY749/975hXOGvvjHDOudntFZ7nXPnTt30y23NZsbxpobxkavNldMX7X+2qvWX9tsbGg2r14/tnFs9Jp6baxYqOaypZFsqVCoNBvrm42rxppXj9auGqtf1aw269XGaOOqZn19rTZar46u7p0vVIaH8oOD2URqOMaoITqBSyOcVjDXVpGr01pFWirSUp6R87SSJ5UsLpjkKN6Y4oqKdjeJMWlGzppmI04tC4kqEy9zqSqfrnHJCpuocMkqn65J6YaQrPHxGp+q8+m6kBkVBkYpORcDGXOjNankSTlHillcGMHFkdW9OWqRUYuMUmDMUKwWSNGMw1kMZEKU5o4AxE/Cbgzx4i4/6faR3hDnx+Uom4yyySiXjDDJEJMKMqmYMBIThmk5SwiDUToRxhTEhVkhH4SGQoQYpRNhMhHAJCbs+VrVumvTFY9s7n9w45X3b7zi7tHL7kh97CvqmjviH70j/pGvptasIQgKi+FYDOdYgYjhDM2JvMzRlMzLmhQHLBCAJIlxhuEZlidJ1uny2K02u83ucXujUdzrC/p8IY874HH7AsGQ1x/ESJZmeAIj3S6/3x+IhKMkQUdDUZrgotEoSbA0BSiS5oFIEhTH8hwDaJoGQOJ5iaQoUVQZ2lwDlGAZFjC8KiVZGghAUpUkQwuyrCUSKQAEQVAEUWFYoKhJSYpzrJRMDAq8ygMxEU8LQAyHMAfscjn9Lnew32Jzujx9/TaL3dFvd1y6dh1kR2EYsdtgBHZBEIqgHghGHDCCIG6b1eFCPJANhmHEboMgC4TYHFDfOvjKfvtl66yXrHVe/v/clrhk13WWpz/n/fk/BH76ed/uTZfuHb/iyVv9j33Ge3CH5fC2vkM7rId29O3Z0n9rmc6kBgr5cqFQKhRKtWq9XKhUy/VKudGojY4MjfzDFz5v5tJGt7tqxP+jOceu0et2DL1tdLvLhmFM7Vl6dZMxe7C3eO78K08vvv78cvdkp/vur3//1k+eOrbrl28d+s3Jx19699nfnT57vvPmxPQvXjv92EvvPfLsW3cfefnob97otI1e6+2lY19rP39V79x93Zk39enjnaVJfeE9ozvTMxZXy+AP/R/pGZ0Ly/qZs2c3bd2ezZZKhap5sbFSbpQK9UqpWS2P1qvvn1mqNM1V8oVirViqVSvNanW0Xh0ba1w92thQqzbLpWqt2qxVmqViLTtSKhdr5Xy1XKhmR4oD6eFEYhBnlDAdJ+QsoxYZKU9JeXO8ERdzMW4oTKeDVMpPJoJM0k/F/aQWYVIRLh1kU5CXDuAKKQ2TSo5SCkAri6kaWLUxVPhUFSSqfLoupGpisi4l60CrCumGeQ6CHxgVUrUwlSClHK2VCDmHSzlMHMGlLC5nTUl89WKwnKPk/OpjGh6EoRg3ECQ1Z5CFPDjkwRA/4Q7S3gDtCXF+Qo5w6RCdDNPJKJOKgoEwN4CJIzFhGOcHMXYgjGuBiIh4sHV2D4QGg1E+RKj+mOKPiXEG++4G157N/Xu32h7ZbLtv47q7Ry+7I/2xf079xb+kP/LPiTX/MrDmfwOWAFe2NqKEUQAAAABJRU5ErkJggg=="/>
          <p:cNvSpPr>
            <a:spLocks noChangeAspect="1" noChangeArrowheads="1"/>
          </p:cNvSpPr>
          <p:nvPr/>
        </p:nvSpPr>
        <p:spPr bwMode="auto">
          <a:xfrm>
            <a:off x="460375" y="-890588"/>
            <a:ext cx="35433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207" y="767020"/>
            <a:ext cx="2009561" cy="133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0160858"/>
              </p:ext>
            </p:extLst>
          </p:nvPr>
        </p:nvGraphicFramePr>
        <p:xfrm>
          <a:off x="4035490" y="397430"/>
          <a:ext cx="3437364" cy="251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74207" y="384919"/>
            <a:ext cx="3711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МАЛА АКАДЕМІЯ НАУК УКРАЇНИ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2852936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ІНСТИТУТ</a:t>
            </a:r>
            <a:endParaRPr lang="en-US" sz="1400" b="1" spc="50" dirty="0" smtClean="0">
              <a:ln w="11430"/>
              <a:solidFill>
                <a:srgbClr val="7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14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ОБДАРОВАНОЇ ДИТИНИ</a:t>
            </a:r>
            <a:endParaRPr lang="ru-RU" sz="1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8" t="25454" r="8489" b="9522"/>
          <a:stretch/>
        </p:blipFill>
        <p:spPr bwMode="auto">
          <a:xfrm>
            <a:off x="4215853" y="5418246"/>
            <a:ext cx="1961451" cy="109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1073" y="2461964"/>
            <a:ext cx="1627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Переможці ІІІ етапу </a:t>
            </a:r>
            <a:r>
              <a:rPr lang="uk-UA" sz="1200" smtClean="0">
                <a:solidFill>
                  <a:srgbClr val="502800"/>
                </a:solidFill>
                <a:latin typeface="Georgia" pitchFamily="18" charset="0"/>
              </a:rPr>
              <a:t>МАН України</a:t>
            </a:r>
            <a:endParaRPr lang="ru-RU" sz="1200" dirty="0"/>
          </a:p>
        </p:txBody>
      </p:sp>
      <p:pic>
        <p:nvPicPr>
          <p:cNvPr id="2059" name="Picture 11" descr="http://buchachlyceum.org.ua/images/stories/konferencia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152" y="3343615"/>
            <a:ext cx="2857500" cy="194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ttp://buchachlyceum.org.ua/images/stories/konferencia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3675" y="3513246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52542" y="5527949"/>
            <a:ext cx="3686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502800"/>
                </a:solidFill>
                <a:latin typeface="Georgia" pitchFamily="18" charset="0"/>
              </a:rPr>
              <a:t>На </a:t>
            </a:r>
            <a:r>
              <a:rPr lang="ru-RU" sz="1200" dirty="0" err="1" smtClean="0">
                <a:solidFill>
                  <a:srgbClr val="502800"/>
                </a:solidFill>
                <a:latin typeface="Georgia" pitchFamily="18" charset="0"/>
              </a:rPr>
              <a:t>базі</a:t>
            </a:r>
            <a:r>
              <a:rPr lang="ru-RU" sz="1200" dirty="0" smtClean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ru-RU" sz="1200" dirty="0" err="1" smtClean="0">
                <a:solidFill>
                  <a:srgbClr val="502800"/>
                </a:solidFill>
                <a:latin typeface="Georgia" pitchFamily="18" charset="0"/>
              </a:rPr>
              <a:t>ліцею</a:t>
            </a:r>
            <a:r>
              <a:rPr lang="ru-RU" sz="1200" dirty="0" smtClean="0">
                <a:solidFill>
                  <a:srgbClr val="502800"/>
                </a:solidFill>
                <a:latin typeface="Georgia" pitchFamily="18" charset="0"/>
              </a:rPr>
              <a:t> у 2012 </a:t>
            </a:r>
            <a:r>
              <a:rPr lang="ru-RU" sz="1200" dirty="0" err="1" smtClean="0">
                <a:solidFill>
                  <a:srgbClr val="502800"/>
                </a:solidFill>
                <a:latin typeface="Georgia" pitchFamily="18" charset="0"/>
              </a:rPr>
              <a:t>році</a:t>
            </a:r>
            <a:r>
              <a:rPr lang="ru-RU" sz="1200" dirty="0" smtClean="0">
                <a:solidFill>
                  <a:srgbClr val="502800"/>
                </a:solidFill>
                <a:latin typeface="Georgia" pitchFamily="18" charset="0"/>
              </a:rPr>
              <a:t> проведено </a:t>
            </a:r>
            <a:r>
              <a:rPr lang="ru-RU" sz="1200" dirty="0" err="1" smtClean="0">
                <a:solidFill>
                  <a:srgbClr val="502800"/>
                </a:solidFill>
                <a:latin typeface="Georgia" pitchFamily="18" charset="0"/>
              </a:rPr>
              <a:t>науково</a:t>
            </a:r>
            <a:r>
              <a:rPr lang="ru-RU" sz="1200" dirty="0" smtClean="0">
                <a:solidFill>
                  <a:srgbClr val="502800"/>
                </a:solidFill>
                <a:latin typeface="Georgia" pitchFamily="18" charset="0"/>
              </a:rPr>
              <a:t> - </a:t>
            </a:r>
            <a:r>
              <a:rPr lang="ru-RU" sz="1200" dirty="0" err="1" smtClean="0">
                <a:solidFill>
                  <a:srgbClr val="502800"/>
                </a:solidFill>
                <a:latin typeface="Georgia" pitchFamily="18" charset="0"/>
              </a:rPr>
              <a:t>практичну</a:t>
            </a:r>
            <a:r>
              <a:rPr lang="ru-RU" sz="1200" dirty="0" smtClean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ru-RU" sz="1200" dirty="0" err="1" smtClean="0">
                <a:solidFill>
                  <a:srgbClr val="502800"/>
                </a:solidFill>
                <a:latin typeface="Georgia" pitchFamily="18" charset="0"/>
              </a:rPr>
              <a:t>конференцію</a:t>
            </a:r>
            <a:r>
              <a:rPr lang="ru-RU" sz="1200" dirty="0" smtClean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ru-RU" sz="1200" dirty="0">
                <a:solidFill>
                  <a:srgbClr val="502800"/>
                </a:solidFill>
                <a:latin typeface="Georgia" pitchFamily="18" charset="0"/>
              </a:rPr>
              <a:t>«</a:t>
            </a:r>
            <a:r>
              <a:rPr lang="ru-RU" sz="1200" dirty="0" err="1">
                <a:solidFill>
                  <a:srgbClr val="502800"/>
                </a:solidFill>
                <a:latin typeface="Georgia" pitchFamily="18" charset="0"/>
              </a:rPr>
              <a:t>Проектування</a:t>
            </a:r>
            <a:r>
              <a:rPr lang="ru-RU" sz="1200" dirty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502800"/>
                </a:solidFill>
                <a:latin typeface="Georgia" pitchFamily="18" charset="0"/>
              </a:rPr>
              <a:t>розвитку</a:t>
            </a:r>
            <a:r>
              <a:rPr lang="ru-RU" sz="1200" dirty="0">
                <a:solidFill>
                  <a:srgbClr val="502800"/>
                </a:solidFill>
                <a:latin typeface="Georgia" pitchFamily="18" charset="0"/>
              </a:rPr>
              <a:t> та психолого-</a:t>
            </a:r>
            <a:r>
              <a:rPr lang="ru-RU" sz="1200" dirty="0" err="1">
                <a:solidFill>
                  <a:srgbClr val="502800"/>
                </a:solidFill>
                <a:latin typeface="Georgia" pitchFamily="18" charset="0"/>
              </a:rPr>
              <a:t>педагогічного</a:t>
            </a:r>
            <a:r>
              <a:rPr lang="ru-RU" sz="1200" dirty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502800"/>
                </a:solidFill>
                <a:latin typeface="Georgia" pitchFamily="18" charset="0"/>
              </a:rPr>
              <a:t>супроводу</a:t>
            </a:r>
            <a:r>
              <a:rPr lang="ru-RU" sz="1200" dirty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502800"/>
                </a:solidFill>
                <a:latin typeface="Georgia" pitchFamily="18" charset="0"/>
              </a:rPr>
              <a:t>обдарованої</a:t>
            </a:r>
            <a:r>
              <a:rPr lang="ru-RU" sz="1200" dirty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502800"/>
                </a:solidFill>
                <a:latin typeface="Georgia" pitchFamily="18" charset="0"/>
              </a:rPr>
              <a:t>особистості</a:t>
            </a:r>
            <a:r>
              <a:rPr lang="ru-RU" sz="1200" dirty="0">
                <a:solidFill>
                  <a:srgbClr val="502800"/>
                </a:solidFill>
                <a:latin typeface="Georgia" pitchFamily="18" charset="0"/>
              </a:rPr>
              <a:t>»</a:t>
            </a:r>
          </a:p>
        </p:txBody>
      </p:sp>
      <p:pic>
        <p:nvPicPr>
          <p:cNvPr id="25" name="Picture 2" descr="emblema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172" y="5775268"/>
            <a:ext cx="9715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buchachlyceum.org.ua/images/stories/man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2029617" cy="14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14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74207" y="384919"/>
            <a:ext cx="6585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ЛЬВІВСЬКИЙ НАЦІОНАЛЬНИЙ УНІВЕРСИТЕТ  ІМЕНІ  ІВАНА ФРАНКА</a:t>
            </a:r>
            <a:endParaRPr lang="ru-RU" sz="1200" dirty="0"/>
          </a:p>
        </p:txBody>
      </p:sp>
      <p:pic>
        <p:nvPicPr>
          <p:cNvPr id="7" name="Picture 2" descr="G:\фото\y_fd9bac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" y="866775"/>
            <a:ext cx="2655206" cy="177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chachlyceum.org.ua/images/stories/11_1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314216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51920" y="270892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atin typeface="Georgia" pitchFamily="18" charset="0"/>
              </a:rPr>
              <a:t>Викладачі Львівського університету проводять заняття для ліцеїстів</a:t>
            </a:r>
            <a:endParaRPr lang="uk-UA" sz="1200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27089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atin typeface="Georgia" pitchFamily="18" charset="0"/>
              </a:rPr>
              <a:t>Зустріч з ректором   І.О. Вакарчуком</a:t>
            </a:r>
            <a:endParaRPr lang="uk-UA" sz="12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89040"/>
            <a:ext cx="278152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67544" y="3356992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ТЕРНОПІЛЬСЬКИЙ НАЦІОНАЛЬНИЙ  ЕКОНОМІЧНИЙ УНІВЕРСИТЕТ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5736" y="602128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atin typeface="Georgia" pitchFamily="18" charset="0"/>
              </a:rPr>
              <a:t>Регіональна  олімпіада  від ТНЕУ</a:t>
            </a:r>
            <a:endParaRPr lang="uk-UA" sz="1200" dirty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861048"/>
            <a:ext cx="2739777" cy="205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267744" y="188640"/>
            <a:ext cx="30171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КОРПУС МИРУ США В УКРАЇНІ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3140968"/>
            <a:ext cx="5923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ЗАГАЛЬНООСВІТНІ НАВЧАЛЬНІ ЗАКЛАДИ РАЙОНУ І ТА І-ІІ СТ.</a:t>
            </a:r>
            <a:endParaRPr lang="ru-RU" sz="1200" dirty="0"/>
          </a:p>
        </p:txBody>
      </p:sp>
      <p:pic>
        <p:nvPicPr>
          <p:cNvPr id="23" name="Picture 2" descr="http://buchachlyceum.org.ua/images/luceum/2012-2013/Winter/spivpr%2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861048"/>
            <a:ext cx="2545170" cy="198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buchachlyceum.org.ua/images/luceum/2012-2013/Winter/4%20kl%2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2926152" cy="200210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11560" y="616530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atin typeface="Georgia" pitchFamily="18" charset="0"/>
              </a:rPr>
              <a:t>Загальноосвітня школа  І-ІІ ст.</a:t>
            </a:r>
            <a:endParaRPr lang="uk-UA" sz="1200" dirty="0"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616530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atin typeface="Georgia" pitchFamily="18" charset="0"/>
              </a:rPr>
              <a:t>Загальноосвітня школа  І ст.</a:t>
            </a:r>
            <a:endParaRPr lang="uk-UA" sz="1200" dirty="0">
              <a:latin typeface="Georgia" pitchFamily="18" charset="0"/>
            </a:endParaRPr>
          </a:p>
        </p:txBody>
      </p:sp>
      <p:pic>
        <p:nvPicPr>
          <p:cNvPr id="27" name="Picture 2" descr="D:\desktop\фото на сайт\семінар фото\IMG_4911.jpg"/>
          <p:cNvPicPr>
            <a:picLocks noChangeAspect="1" noChangeArrowheads="1"/>
          </p:cNvPicPr>
          <p:nvPr/>
        </p:nvPicPr>
        <p:blipFill>
          <a:blip r:embed="rId10" cstate="print"/>
          <a:srcRect t="13145"/>
          <a:stretch>
            <a:fillRect/>
          </a:stretch>
        </p:blipFill>
        <p:spPr bwMode="auto">
          <a:xfrm>
            <a:off x="395536" y="764704"/>
            <a:ext cx="2822373" cy="201679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993366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G_4189"/>
          <p:cNvPicPr>
            <a:picLocks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3923928" y="836712"/>
            <a:ext cx="2664296" cy="1837069"/>
          </a:xfrm>
          <a:prstGeom prst="roundRect">
            <a:avLst>
              <a:gd name="adj" fmla="val 16667"/>
            </a:avLst>
          </a:prstGeom>
          <a:noFill/>
          <a:ln w="76200" cmpd="thickThin" algn="ctr">
            <a:solidFill>
              <a:srgbClr val="9E7500"/>
            </a:solidFill>
            <a:round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308828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5" grpId="1"/>
      <p:bldP spid="16" grpId="1"/>
      <p:bldP spid="18" grpId="1"/>
      <p:bldP spid="19" grpId="1"/>
      <p:bldP spid="21" grpId="0"/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1520" y="181262"/>
            <a:ext cx="8978325" cy="6531224"/>
            <a:chOff x="251520" y="181262"/>
            <a:chExt cx="8978325" cy="653122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1520" y="188640"/>
              <a:ext cx="7128792" cy="6523846"/>
            </a:xfrm>
            <a:prstGeom prst="rect">
              <a:avLst/>
            </a:prstGeom>
            <a:solidFill>
              <a:srgbClr val="FFD5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7215660" y="181262"/>
              <a:ext cx="2014185" cy="6523846"/>
              <a:chOff x="6777605" y="188640"/>
              <a:chExt cx="2664296" cy="6523846"/>
            </a:xfrm>
            <a:solidFill>
              <a:srgbClr val="FFC58B"/>
            </a:solidFill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223862" y="188640"/>
                <a:ext cx="1776122" cy="6523846"/>
              </a:xfrm>
              <a:prstGeom prst="roundRect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777605" y="5970765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rgbClr val="800000"/>
                    </a:solidFill>
                    <a:latin typeface="Monotype Corsiva" pitchFamily="66" charset="0"/>
                  </a:rPr>
                  <a:t>Бучацький ліцей</a:t>
                </a:r>
                <a:endParaRPr lang="ru-RU" sz="1400" b="1" dirty="0">
                  <a:solidFill>
                    <a:srgbClr val="800000"/>
                  </a:solidFill>
                  <a:latin typeface="Monotype Corsiva" pitchFamily="66" charset="0"/>
                </a:endParaRPr>
              </a:p>
            </p:txBody>
          </p:sp>
          <p:pic>
            <p:nvPicPr>
              <p:cNvPr id="6" name="Picture 3" descr="герб ліцею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9047" y="4516498"/>
                <a:ext cx="1366101" cy="1142008"/>
              </a:xfrm>
              <a:prstGeom prst="roundRect">
                <a:avLst>
                  <a:gd name="adj" fmla="val 8594"/>
                </a:avLst>
              </a:prstGeom>
              <a:grpFill/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884368" y="1901731"/>
              <a:ext cx="3600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Я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К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Н</a:t>
              </a:r>
            </a:p>
            <a:p>
              <a:pPr algn="ctr"/>
              <a:r>
                <a:rPr lang="uk-UA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</a:p>
            <a:p>
              <a:pPr algn="ctr"/>
              <a:endPara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pic>
          <p:nvPicPr>
            <p:cNvPr id="2050" name="Picture 2" descr="http://buchachlyceum.org.ua/templates/school/images/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47" y="692696"/>
              <a:ext cx="1186610" cy="84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42243" y="2261771"/>
              <a:ext cx="5782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О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С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В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І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Т</a:t>
              </a:r>
            </a:p>
            <a:p>
              <a:pPr algn="ctr"/>
              <a:r>
                <a:rPr lang="uk-UA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80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А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266982" y="370853"/>
            <a:ext cx="5097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ДОСЯГНЕННЯ </a:t>
            </a:r>
            <a:r>
              <a:rPr lang="en-US" sz="16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1600" b="1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НАВЧАЛЬНОГО ЗАКЛАДУ</a:t>
            </a:r>
            <a:endParaRPr lang="ru-RU" sz="1600" dirty="0"/>
          </a:p>
        </p:txBody>
      </p:sp>
      <p:pic>
        <p:nvPicPr>
          <p:cNvPr id="1028" name="Picture 4" descr="http://buchachlyceum.org.ua/images/luceum/2012-2013/autumn/g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033" y="1089587"/>
            <a:ext cx="2853394" cy="195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uchachlyceum.org.ua/images/luceum/2012-2013/autumn/medal_2012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033" y="3838392"/>
            <a:ext cx="2787759" cy="199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8163" y="5963387"/>
            <a:ext cx="3612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smtClean="0">
                <a:solidFill>
                  <a:srgbClr val="502800"/>
                </a:solidFill>
                <a:latin typeface="Georgia" pitchFamily="18" charset="0"/>
              </a:rPr>
              <a:t>Ліцей нагороджено ювілейною медаллю Асоціації «Відроджені гімназії України»</a:t>
            </a:r>
            <a:endParaRPr lang="uk-UA" sz="1200">
              <a:solidFill>
                <a:srgbClr val="5028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524" y="3099760"/>
            <a:ext cx="382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Директор ліцею Г.О. Михайлів прийняла участь у засіданні за участю заступника Міністра освіти і науки, молоді та спорту Борис </a:t>
            </a:r>
            <a:r>
              <a:rPr lang="uk-UA" sz="1200" dirty="0" err="1" smtClean="0">
                <a:solidFill>
                  <a:srgbClr val="502800"/>
                </a:solidFill>
                <a:latin typeface="Georgia" pitchFamily="18" charset="0"/>
              </a:rPr>
              <a:t>Жебровський</a:t>
            </a:r>
            <a:endParaRPr lang="uk-UA" sz="1200" dirty="0">
              <a:solidFill>
                <a:srgbClr val="502800"/>
              </a:solidFill>
              <a:latin typeface="Georgia" pitchFamily="18" charset="0"/>
            </a:endParaRPr>
          </a:p>
        </p:txBody>
      </p:sp>
      <p:pic>
        <p:nvPicPr>
          <p:cNvPr id="1032" name="Picture 8" descr="http://buchachlyceum.org.ua/images/luceum/2013-2014/Autumn/p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2089" y="3865270"/>
            <a:ext cx="2873924" cy="196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89428" y="5871053"/>
            <a:ext cx="300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Подяка Корпусу Миру США в Україні за надання підтримки волонтеру</a:t>
            </a:r>
          </a:p>
          <a:p>
            <a:pPr algn="ctr"/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uk-UA" sz="1200" dirty="0" err="1" smtClean="0">
                <a:solidFill>
                  <a:srgbClr val="502800"/>
                </a:solidFill>
                <a:latin typeface="Georgia" pitchFamily="18" charset="0"/>
              </a:rPr>
              <a:t>Еріан</a:t>
            </a:r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 </a:t>
            </a:r>
            <a:r>
              <a:rPr lang="uk-UA" sz="1200" dirty="0" err="1" smtClean="0">
                <a:solidFill>
                  <a:srgbClr val="502800"/>
                </a:solidFill>
                <a:latin typeface="Georgia" pitchFamily="18" charset="0"/>
              </a:rPr>
              <a:t>Шренкер</a:t>
            </a:r>
            <a:endParaRPr lang="uk-UA" sz="1200" dirty="0">
              <a:solidFill>
                <a:srgbClr val="502800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4130" y="291739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502800"/>
                </a:solidFill>
                <a:latin typeface="Georgia" pitchFamily="18" charset="0"/>
              </a:rPr>
              <a:t>У 2013 році ліцей визнано "Флагманом освіти і науки України"</a:t>
            </a:r>
            <a:endParaRPr lang="uk-UA" sz="1200" dirty="0">
              <a:solidFill>
                <a:srgbClr val="502800"/>
              </a:solidFill>
              <a:latin typeface="Georgia" pitchFamily="18" charset="0"/>
            </a:endParaRPr>
          </a:p>
        </p:txBody>
      </p:sp>
      <p:pic>
        <p:nvPicPr>
          <p:cNvPr id="13" name="Picture 2" descr="G:\фото\PA1400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325" y="1144243"/>
            <a:ext cx="2363805" cy="177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16912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1423</TotalTime>
  <Words>1253</Words>
  <Application>Microsoft Office PowerPoint</Application>
  <PresentationFormat>Экран (4:3)</PresentationFormat>
  <Paragraphs>420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Якісна освіта дитини залежить від кваліфікації вчителя </dc:title>
  <dc:creator>Galina</dc:creator>
  <cp:lastModifiedBy>Galina</cp:lastModifiedBy>
  <cp:revision>106</cp:revision>
  <dcterms:created xsi:type="dcterms:W3CDTF">2013-11-07T20:48:50Z</dcterms:created>
  <dcterms:modified xsi:type="dcterms:W3CDTF">2013-11-19T21:40:50Z</dcterms:modified>
</cp:coreProperties>
</file>