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65" r:id="rId4"/>
    <p:sldId id="267" r:id="rId5"/>
    <p:sldId id="266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07" d="100"/>
          <a:sy n="107" d="100"/>
        </p:scale>
        <p:origin x="102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119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kumbriy\Desktop\&#1051;&#1080;&#1089;&#1090;%20Microsoft%20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/>
              <a:t>Чи підтримуєте ви дії чинної української влади?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Частково підтримую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</c:v>
                </c:pt>
                <c:pt idx="1">
                  <c:v>32</c:v>
                </c:pt>
                <c:pt idx="2">
                  <c:v>16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/>
              <a:t>Чи підтримуєте ви дії чинної української влади?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Так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Ні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Частково підтримую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44627936"/>
        <c:axId val="244628720"/>
      </c:barChart>
      <c:catAx>
        <c:axId val="24462793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44628720"/>
        <c:crosses val="autoZero"/>
        <c:auto val="1"/>
        <c:lblAlgn val="ctr"/>
        <c:lblOffset val="100"/>
        <c:noMultiLvlLbl val="0"/>
      </c:catAx>
      <c:valAx>
        <c:axId val="2446287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44627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 algn="just"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ru-RU" smtClean="0"/>
              <a:t>04.03.2015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ru-RU" smtClean="0"/>
              <a:t>04.03.2015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 bwMode="gray">
          <a:xfrm>
            <a:off x="-1588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 bwMode="black">
          <a:xfrm>
            <a:off x="-1588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white">
          <a:xfrm>
            <a:off x="1066800" y="3165763"/>
            <a:ext cx="10058400" cy="1711037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white">
          <a:xfrm>
            <a:off x="1066800" y="4953000"/>
            <a:ext cx="10058400" cy="685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04.03.2015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1943100" cy="56388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457199"/>
            <a:ext cx="7048500" cy="56388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04.03.2015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04.03.2015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828800"/>
            <a:ext cx="9144000" cy="2743200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5065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04.03.2015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7048" y="457200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70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70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76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76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04.03.2015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04.03.2015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04.03.2015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04.03.2015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7952" y="1600200"/>
            <a:ext cx="3127248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81251" y="777240"/>
            <a:ext cx="6400800" cy="530352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97952" y="3429000"/>
            <a:ext cx="3127248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04.03.2015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610600" y="6362700"/>
            <a:ext cx="9906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7CC0096-1860-4642-9CD2-0079EA5E7CD1}" type="datetimeFigureOut">
              <a:rPr lang="ru-RU" smtClean="0"/>
              <a:pPr/>
              <a:t>04.03.2015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4000" y="6362700"/>
            <a:ext cx="6881553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29800" y="6362700"/>
            <a:ext cx="8382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15087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317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060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1152">
          <p15:clr>
            <a:srgbClr val="F26B43"/>
          </p15:clr>
        </p15:guide>
        <p15:guide id="5" orient="horz" pos="3840">
          <p15:clr>
            <a:srgbClr val="F26B43"/>
          </p15:clr>
        </p15:guide>
        <p15:guide id="6" orient="horz" pos="288">
          <p15:clr>
            <a:srgbClr val="F26B43"/>
          </p15:clr>
        </p15:guide>
        <p15:guide id="7" pos="6720">
          <p15:clr>
            <a:srgbClr val="F26B43"/>
          </p15:clr>
        </p15:guide>
        <p15:guide id="8" pos="960">
          <p15:clr>
            <a:srgbClr val="F26B43"/>
          </p15:clr>
        </p15:guide>
        <p15:guide id="9" pos="672">
          <p15:clr>
            <a:srgbClr val="F26B43"/>
          </p15:clr>
        </p15:guide>
        <p15:guide id="10" pos="7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Оцінка дій чинної української влади з боку населення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опитування</a:t>
            </a:r>
            <a:r>
              <a:rPr lang="ru-RU" dirty="0" smtClean="0"/>
              <a:t> є </a:t>
            </a:r>
            <a:r>
              <a:rPr lang="ru-RU" dirty="0" err="1" smtClean="0"/>
              <a:t>актуальним</a:t>
            </a:r>
            <a:r>
              <a:rPr lang="ru-RU" dirty="0"/>
              <a:t>?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 err="1" smtClean="0"/>
              <a:t>сьогоднішній</a:t>
            </a:r>
            <a:r>
              <a:rPr lang="ru-RU" dirty="0" smtClean="0"/>
              <a:t> день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доля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сфер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Сьогодні</a:t>
            </a:r>
            <a:r>
              <a:rPr lang="ru-RU" dirty="0" smtClean="0"/>
              <a:t> є </a:t>
            </a:r>
            <a:r>
              <a:rPr lang="ru-RU" dirty="0" err="1" smtClean="0"/>
              <a:t>актуальним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тому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нас повинен </a:t>
            </a:r>
            <a:r>
              <a:rPr lang="ru-RU" dirty="0" err="1" smtClean="0"/>
              <a:t>цікавитися</a:t>
            </a:r>
            <a:r>
              <a:rPr lang="ru-RU" dirty="0" smtClean="0"/>
              <a:t> </a:t>
            </a:r>
            <a:r>
              <a:rPr lang="ru-RU" dirty="0" err="1" smtClean="0"/>
              <a:t>політичним</a:t>
            </a:r>
            <a:r>
              <a:rPr lang="ru-RU" dirty="0" smtClean="0"/>
              <a:t> </a:t>
            </a:r>
            <a:r>
              <a:rPr lang="ru-RU" dirty="0" err="1" smtClean="0"/>
              <a:t>життям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внутрішніми</a:t>
            </a:r>
            <a:r>
              <a:rPr lang="ru-RU" dirty="0" smtClean="0"/>
              <a:t> </a:t>
            </a:r>
            <a:r>
              <a:rPr lang="ru-RU" dirty="0" err="1" smtClean="0"/>
              <a:t>процесами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в </a:t>
            </a:r>
            <a:r>
              <a:rPr lang="ru-RU" dirty="0" err="1" smtClean="0"/>
              <a:t>ній</a:t>
            </a:r>
            <a:r>
              <a:rPr lang="ru-RU" dirty="0" smtClean="0"/>
              <a:t>, та </a:t>
            </a:r>
            <a:r>
              <a:rPr lang="ru-RU" dirty="0" err="1" smtClean="0"/>
              <a:t>вміти</a:t>
            </a:r>
            <a:r>
              <a:rPr lang="ru-RU" dirty="0" smtClean="0"/>
              <a:t> </a:t>
            </a:r>
            <a:r>
              <a:rPr lang="ru-RU" dirty="0" err="1" smtClean="0"/>
              <a:t>аналізувати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, </a:t>
            </a:r>
            <a:r>
              <a:rPr lang="ru-RU" dirty="0" err="1" smtClean="0"/>
              <a:t>посилаючись</a:t>
            </a:r>
            <a:r>
              <a:rPr lang="ru-RU" dirty="0" smtClean="0"/>
              <a:t> на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uk-UA" dirty="0" smtClean="0"/>
              <a:t>Другим, але не менш важливим доказом актуальності опитування є те, чи готові люди </a:t>
            </a:r>
            <a:r>
              <a:rPr lang="uk-UA" dirty="0" err="1" smtClean="0"/>
              <a:t>вислювлювати</a:t>
            </a:r>
            <a:r>
              <a:rPr lang="uk-UA" dirty="0" smtClean="0"/>
              <a:t> свою думку та чи здатні вони </a:t>
            </a:r>
            <a:r>
              <a:rPr lang="uk-UA" dirty="0" err="1" smtClean="0"/>
              <a:t>відствоювати</a:t>
            </a:r>
            <a:r>
              <a:rPr lang="uk-UA" dirty="0" smtClean="0"/>
              <a:t> власну позицію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42826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опитування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В опитуванні брали участь 109 людей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 smtClean="0"/>
              <a:t>варіант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 «Так» </a:t>
            </a:r>
            <a:r>
              <a:rPr lang="ru-RU" dirty="0" err="1" smtClean="0"/>
              <a:t>проголосувала</a:t>
            </a:r>
            <a:r>
              <a:rPr lang="ru-RU" dirty="0" smtClean="0"/>
              <a:t> 61 </a:t>
            </a:r>
            <a:r>
              <a:rPr lang="ru-RU" dirty="0" err="1" smtClean="0"/>
              <a:t>людина</a:t>
            </a:r>
            <a:endParaRPr lang="ru-RU" dirty="0" smtClean="0"/>
          </a:p>
          <a:p>
            <a:r>
              <a:rPr lang="ru-RU" dirty="0"/>
              <a:t>За </a:t>
            </a:r>
            <a:r>
              <a:rPr lang="ru-RU" dirty="0" err="1"/>
              <a:t>варіант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Ні</a:t>
            </a:r>
            <a:r>
              <a:rPr lang="ru-RU" dirty="0" smtClean="0"/>
              <a:t>» </a:t>
            </a:r>
            <a:r>
              <a:rPr lang="ru-RU" smtClean="0"/>
              <a:t>проголосували </a:t>
            </a:r>
            <a:r>
              <a:rPr lang="ru-RU" dirty="0" smtClean="0"/>
              <a:t>32 людей</a:t>
            </a:r>
            <a:endParaRPr lang="ru-RU" dirty="0" smtClean="0"/>
          </a:p>
          <a:p>
            <a:r>
              <a:rPr lang="ru-RU" dirty="0"/>
              <a:t>За </a:t>
            </a:r>
            <a:r>
              <a:rPr lang="ru-RU" dirty="0" err="1"/>
              <a:t>варіант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підтримую</a:t>
            </a:r>
            <a:r>
              <a:rPr lang="ru-RU" dirty="0" smtClean="0"/>
              <a:t>» </a:t>
            </a:r>
            <a:r>
              <a:rPr lang="ru-RU" dirty="0" err="1"/>
              <a:t>проголосували</a:t>
            </a:r>
            <a:r>
              <a:rPr lang="ru-RU" dirty="0"/>
              <a:t> </a:t>
            </a:r>
            <a:r>
              <a:rPr lang="ru-RU" dirty="0" smtClean="0"/>
              <a:t>16 людей</a:t>
            </a:r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161805"/>
              </p:ext>
            </p:extLst>
          </p:nvPr>
        </p:nvGraphicFramePr>
        <p:xfrm>
          <a:off x="5867400" y="19888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5261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Graphic spid="7" grpId="0" uiExpand="1">
        <p:bldSub>
          <a:bldChart bld="category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372600" cy="1143000"/>
          </a:xfrm>
        </p:spPr>
        <p:txBody>
          <a:bodyPr/>
          <a:lstStyle/>
          <a:p>
            <a:pPr algn="ctr"/>
            <a:r>
              <a:rPr lang="uk-UA" dirty="0" smtClean="0"/>
              <a:t>Власне результати опитування на прикладі стовпчикової діаграми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844355"/>
              </p:ext>
            </p:extLst>
          </p:nvPr>
        </p:nvGraphicFramePr>
        <p:xfrm>
          <a:off x="2423592" y="1772816"/>
          <a:ext cx="7632079" cy="45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6190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Отже, згідно з проведеними дослідженнями більша частина опитаних людей підтримує дії чинної влади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435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theme/theme1.xml><?xml version="1.0" encoding="utf-8"?>
<a:theme xmlns:a="http://schemas.openxmlformats.org/drawingml/2006/main" name="TechComputer_16x9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TechComputer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Рабочий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TechComputer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абочий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Рабочий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TechComputer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абочий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472324-6816-447D-A73C-4FA00160DF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оформлением монтажной платы (широкоэкранный формат)</Template>
  <TotalTime>0</TotalTime>
  <Words>168</Words>
  <Application>Microsoft Office PowerPoint</Application>
  <PresentationFormat>Широкоэкранный</PresentationFormat>
  <Paragraphs>13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Candara</vt:lpstr>
      <vt:lpstr>Consolas</vt:lpstr>
      <vt:lpstr>TechComputer_16x9</vt:lpstr>
      <vt:lpstr>Оцінка дій чинної української влади з боку населення</vt:lpstr>
      <vt:lpstr>Чому це опитування є актуальним?</vt:lpstr>
      <vt:lpstr>Власне результати опитування</vt:lpstr>
      <vt:lpstr>Власне результати опитування на прикладі стовпчикової діаграми</vt:lpstr>
      <vt:lpstr>Отже, згідно з проведеними дослідженнями більша частина опитаних людей підтримує дії чинної влади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2015-03-03T22:18:17Z</dcterms:created>
  <dcterms:modified xsi:type="dcterms:W3CDTF">2015-03-03T23:36:40Z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TC029010269991</vt:lpwstr>
  </property>
</Properties>
</file>