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 ви ставитися до глобального потепління?</c:v>
                </c:pt>
              </c:strCache>
            </c:strRef>
          </c:tx>
          <c:dLbls>
            <c:showPercent val="1"/>
          </c:dLbls>
          <c:cat>
            <c:strRef>
              <c:f>Лист1!$A$2:$A$4</c:f>
              <c:strCache>
                <c:ptCount val="3"/>
                <c:pt idx="0">
                  <c:v>Ну хоч тепліше буде</c:v>
                </c:pt>
                <c:pt idx="1">
                  <c:v>Це велика проблема для людства</c:v>
                </c:pt>
                <c:pt idx="2">
                  <c:v>Мені все одно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33</c:v>
                </c:pt>
                <c:pt idx="1">
                  <c:v>53</c:v>
                </c:pt>
                <c:pt idx="2">
                  <c:v>14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7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Як ви ставитися до глобального потепління?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Ну хоч тепліше стане</c:v>
                </c:pt>
                <c:pt idx="1">
                  <c:v>Це велика проблема для людства</c:v>
                </c:pt>
                <c:pt idx="2">
                  <c:v>Мене це не хвилює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33</c:v>
                </c:pt>
                <c:pt idx="1">
                  <c:v>53</c:v>
                </c:pt>
                <c:pt idx="2">
                  <c:v>14</c:v>
                </c:pt>
              </c:numCache>
            </c:numRef>
          </c:val>
        </c:ser>
        <c:axId val="69209088"/>
        <c:axId val="69266432"/>
      </c:barChart>
      <c:catAx>
        <c:axId val="69209088"/>
        <c:scaling>
          <c:orientation val="minMax"/>
        </c:scaling>
        <c:axPos val="b"/>
        <c:tickLblPos val="nextTo"/>
        <c:crossAx val="69266432"/>
        <c:crosses val="autoZero"/>
        <c:auto val="1"/>
        <c:lblAlgn val="ctr"/>
        <c:lblOffset val="100"/>
      </c:catAx>
      <c:valAx>
        <c:axId val="69266432"/>
        <c:scaling>
          <c:orientation val="minMax"/>
        </c:scaling>
        <c:axPos val="l"/>
        <c:majorGridlines/>
        <c:numFmt formatCode="General" sourceLinked="1"/>
        <c:tickLblPos val="nextTo"/>
        <c:crossAx val="692090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F3358B0-658A-44D7-8024-42A9F0E995A9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3094042-EB10-4E54-8A9E-69D7EC69D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CkpBjds3e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871" y="0"/>
            <a:ext cx="4110258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</TotalTime>
  <Words>14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Яркая</vt:lpstr>
      <vt:lpstr>Слайд 1</vt:lpstr>
      <vt:lpstr>Слайд 2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2015-03-03T19:17:12Z</dcterms:created>
  <dcterms:modified xsi:type="dcterms:W3CDTF">2015-03-03T19:43:08Z</dcterms:modified>
</cp:coreProperties>
</file>