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256" r:id="rId2"/>
    <p:sldId id="263" r:id="rId3"/>
    <p:sldId id="262" r:id="rId4"/>
    <p:sldId id="264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52B4-D879-46B8-A685-C69BB0F6116F}" type="datetimeFigureOut">
              <a:rPr lang="uk-UA" smtClean="0"/>
              <a:pPr/>
              <a:t>03.03.2015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63849-2D14-4743-9A58-B61F2232807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6400800" cy="1600200"/>
          </a:xfrm>
        </p:spPr>
        <p:txBody>
          <a:bodyPr>
            <a:normAutofit/>
          </a:bodyPr>
          <a:lstStyle/>
          <a:p>
            <a:r>
              <a:rPr lang="uk-UA" dirty="0" smtClean="0"/>
              <a:t>				</a:t>
            </a:r>
            <a:r>
              <a:rPr lang="uk-UA" dirty="0" smtClean="0"/>
              <a:t>учня </a:t>
            </a:r>
            <a:r>
              <a:rPr lang="uk-UA" dirty="0" smtClean="0"/>
              <a:t>11-Б класу</a:t>
            </a:r>
          </a:p>
          <a:p>
            <a:r>
              <a:rPr lang="uk-UA" dirty="0" smtClean="0"/>
              <a:t>			</a:t>
            </a:r>
            <a:r>
              <a:rPr lang="uk-UA" dirty="0" smtClean="0"/>
              <a:t>	</a:t>
            </a:r>
            <a:r>
              <a:rPr lang="uk-UA" dirty="0" err="1" smtClean="0"/>
              <a:t>Рубая</a:t>
            </a:r>
            <a:r>
              <a:rPr lang="uk-UA" dirty="0" smtClean="0"/>
              <a:t> Романа</a:t>
            </a:r>
            <a:r>
              <a:rPr lang="uk-UA" dirty="0" smtClean="0"/>
              <a:t>	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305800" cy="922036"/>
          </a:xfrm>
        </p:spPr>
        <p:txBody>
          <a:bodyPr>
            <a:normAutofit/>
          </a:bodyPr>
          <a:lstStyle/>
          <a:p>
            <a:r>
              <a:rPr lang="uk-UA" dirty="0" smtClean="0"/>
              <a:t>Статистичні дані</a:t>
            </a:r>
            <a:endParaRPr lang="uk-UA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Кругова діаграма опитування</a:t>
            </a:r>
            <a:endParaRPr lang="uk-UA" dirty="0"/>
          </a:p>
        </p:txBody>
      </p:sp>
      <p:pic>
        <p:nvPicPr>
          <p:cNvPr id="6" name="Содержимое 5" descr="Кругова діаграм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4224" y="1628801"/>
            <a:ext cx="8555097" cy="4608512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41040"/>
          </a:xfrm>
        </p:spPr>
        <p:txBody>
          <a:bodyPr>
            <a:normAutofit/>
          </a:bodyPr>
          <a:lstStyle/>
          <a:p>
            <a:r>
              <a:rPr lang="uk-UA" dirty="0" smtClean="0"/>
              <a:t>Гістограма опитування</a:t>
            </a:r>
            <a:endParaRPr lang="uk-UA" dirty="0"/>
          </a:p>
        </p:txBody>
      </p:sp>
      <p:pic>
        <p:nvPicPr>
          <p:cNvPr id="6" name="Содержимое 5" descr="Гістограм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76400"/>
            <a:ext cx="7442398" cy="481304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uk-UA" dirty="0" smtClean="0"/>
              <a:t>Кільцева діаграма</a:t>
            </a:r>
            <a:endParaRPr lang="uk-UA" dirty="0"/>
          </a:p>
        </p:txBody>
      </p:sp>
      <p:pic>
        <p:nvPicPr>
          <p:cNvPr id="6" name="Содержимое 5" descr="Діаграм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8120475" cy="476559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r>
              <a:rPr lang="uk-UA" dirty="0" smtClean="0"/>
              <a:t>В проведеному опитуванні взяли участь 100 людей. </a:t>
            </a:r>
          </a:p>
          <a:p>
            <a:r>
              <a:rPr lang="uk-UA" dirty="0" smtClean="0"/>
              <a:t>Найпоширенішою відповіддю на запитання (тобто модою) була </a:t>
            </a:r>
            <a:r>
              <a:rPr lang="en-US" dirty="0" smtClean="0"/>
              <a:t>“ </a:t>
            </a:r>
            <a:r>
              <a:rPr lang="uk-UA" dirty="0" smtClean="0"/>
              <a:t>Негативно</a:t>
            </a:r>
            <a:r>
              <a:rPr lang="en-US" dirty="0" smtClean="0"/>
              <a:t>”</a:t>
            </a:r>
            <a:r>
              <a:rPr lang="uk-UA" dirty="0" smtClean="0"/>
              <a:t> (45%) . </a:t>
            </a:r>
          </a:p>
          <a:p>
            <a:r>
              <a:rPr lang="uk-UA" dirty="0" smtClean="0"/>
              <a:t>Позитивна відповідь на питання зустрічалася в 4,5 разів рідше ніж негативна, і в 2 </a:t>
            </a:r>
            <a:r>
              <a:rPr lang="uk-UA" smtClean="0"/>
              <a:t>рази </a:t>
            </a:r>
            <a:r>
              <a:rPr lang="uk-UA" smtClean="0"/>
              <a:t>частіше </a:t>
            </a:r>
            <a:r>
              <a:rPr lang="uk-UA" dirty="0" smtClean="0"/>
              <a:t>ніж нейтральна.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178</TotalTime>
  <Words>54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Статистичні дані</vt:lpstr>
      <vt:lpstr>Кругова діаграма опитування</vt:lpstr>
      <vt:lpstr>Гістограма опитування</vt:lpstr>
      <vt:lpstr>Кільцева діаграма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Illya</dc:creator>
  <cp:lastModifiedBy>Illya</cp:lastModifiedBy>
  <cp:revision>27</cp:revision>
  <dcterms:created xsi:type="dcterms:W3CDTF">2014-11-22T18:49:07Z</dcterms:created>
  <dcterms:modified xsi:type="dcterms:W3CDTF">2015-03-03T19:02:58Z</dcterms:modified>
</cp:coreProperties>
</file>