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6" r:id="rId2"/>
    <p:sldId id="267" r:id="rId3"/>
    <p:sldId id="266" r:id="rId4"/>
    <p:sldId id="263" r:id="rId5"/>
    <p:sldId id="262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B52B4-D879-46B8-A685-C69BB0F6116F}" type="datetimeFigureOut">
              <a:rPr lang="uk-UA" smtClean="0"/>
              <a:pPr/>
              <a:t>03.03.2015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63849-2D14-4743-9A58-B61F2232807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492896"/>
            <a:ext cx="8305800" cy="922036"/>
          </a:xfrm>
        </p:spPr>
        <p:txBody>
          <a:bodyPr>
            <a:normAutofit/>
          </a:bodyPr>
          <a:lstStyle/>
          <a:p>
            <a:r>
              <a:rPr lang="uk-UA" dirty="0" smtClean="0"/>
              <a:t>Статистичні дані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365104"/>
            <a:ext cx="8305800" cy="1053764"/>
          </a:xfrm>
        </p:spPr>
        <p:txBody>
          <a:bodyPr>
            <a:normAutofit/>
          </a:bodyPr>
          <a:lstStyle/>
          <a:p>
            <a:r>
              <a:rPr lang="uk-UA" dirty="0" smtClean="0"/>
              <a:t>						учня 11-Б класу</a:t>
            </a:r>
          </a:p>
          <a:p>
            <a:r>
              <a:rPr lang="uk-UA" dirty="0" smtClean="0"/>
              <a:t>						Луцика Іллі	</a:t>
            </a:r>
            <a:endParaRPr lang="uk-UA" dirty="0"/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uk-UA" dirty="0" smtClean="0"/>
              <a:t>Причини вибору теми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uk-UA" dirty="0" smtClean="0"/>
              <a:t>За останні десятиліття вчені досягли значних успіхів в розвитку штучного інтелекту. </a:t>
            </a:r>
          </a:p>
          <a:p>
            <a:pPr>
              <a:buNone/>
            </a:pPr>
            <a:r>
              <a:rPr lang="uk-UA" dirty="0" smtClean="0"/>
              <a:t>Так </a:t>
            </a:r>
            <a:r>
              <a:rPr lang="ru-RU" dirty="0" smtClean="0"/>
              <a:t>В 2011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IBM </a:t>
            </a:r>
            <a:r>
              <a:rPr lang="ru-RU" dirty="0" err="1" smtClean="0"/>
              <a:t>презентувала</a:t>
            </a:r>
            <a:r>
              <a:rPr lang="ru-RU" dirty="0" smtClean="0"/>
              <a:t> свою </a:t>
            </a:r>
            <a:r>
              <a:rPr lang="ru-RU" dirty="0" err="1" smtClean="0"/>
              <a:t>інтелектуальну</a:t>
            </a:r>
            <a:r>
              <a:rPr lang="ru-RU" dirty="0" smtClean="0"/>
              <a:t> </a:t>
            </a:r>
            <a:r>
              <a:rPr lang="ru-RU" dirty="0" err="1" smtClean="0"/>
              <a:t>комп’ютерну</a:t>
            </a:r>
            <a:r>
              <a:rPr lang="ru-RU" dirty="0" smtClean="0"/>
              <a:t> систему  </a:t>
            </a:r>
            <a:r>
              <a:rPr lang="en-US" dirty="0" smtClean="0"/>
              <a:t>Watson.</a:t>
            </a:r>
            <a:r>
              <a:rPr lang="uk-UA" dirty="0" smtClean="0"/>
              <a:t> В цьому ж році </a:t>
            </a:r>
            <a:r>
              <a:rPr lang="ru-RU" dirty="0" err="1" smtClean="0"/>
              <a:t>комп’ютер</a:t>
            </a:r>
            <a:r>
              <a:rPr lang="ru-RU" dirty="0" smtClean="0"/>
              <a:t> взяв участь в </a:t>
            </a:r>
            <a:r>
              <a:rPr lang="ru-RU" dirty="0" err="1" smtClean="0"/>
              <a:t>програмі</a:t>
            </a:r>
            <a:r>
              <a:rPr lang="ru-RU" dirty="0" smtClean="0"/>
              <a:t> </a:t>
            </a:r>
            <a:r>
              <a:rPr lang="en-US" dirty="0" err="1" smtClean="0"/>
              <a:t>Jepardi</a:t>
            </a:r>
            <a:r>
              <a:rPr lang="uk-UA" dirty="0" smtClean="0"/>
              <a:t>,</a:t>
            </a:r>
            <a:r>
              <a:rPr lang="en-US" dirty="0" smtClean="0"/>
              <a:t> </a:t>
            </a:r>
            <a:r>
              <a:rPr lang="uk-UA" dirty="0" smtClean="0"/>
              <a:t>де змагався з найкращими в цій сфері і набрав в середньому втричі більше очок ніж суперники. Специфіка </a:t>
            </a:r>
            <a:r>
              <a:rPr lang="uk-UA" dirty="0" err="1" smtClean="0"/>
              <a:t>Ватсона</a:t>
            </a:r>
            <a:r>
              <a:rPr lang="uk-UA" dirty="0" smtClean="0"/>
              <a:t> полягає в тому, що всі відповіді на питання він шукає в своїй базі знань, яка є повністю автономною</a:t>
            </a:r>
            <a:endParaRPr lang="uk-UA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066800"/>
          </a:xfrm>
        </p:spPr>
        <p:txBody>
          <a:bodyPr/>
          <a:lstStyle/>
          <a:p>
            <a:r>
              <a:rPr lang="uk-UA" dirty="0" smtClean="0"/>
              <a:t>Вікно опитування</a:t>
            </a:r>
            <a:endParaRPr lang="uk-UA" dirty="0"/>
          </a:p>
        </p:txBody>
      </p:sp>
      <p:pic>
        <p:nvPicPr>
          <p:cNvPr id="6" name="Содержимое 5" descr="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444" y="1556792"/>
            <a:ext cx="8198020" cy="5017046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</a:bodyPr>
          <a:lstStyle/>
          <a:p>
            <a:r>
              <a:rPr lang="uk-UA" dirty="0" smtClean="0"/>
              <a:t>Кругова діаграма опитування</a:t>
            </a:r>
            <a:endParaRPr lang="uk-UA" dirty="0"/>
          </a:p>
        </p:txBody>
      </p:sp>
      <p:pic>
        <p:nvPicPr>
          <p:cNvPr id="5" name="Содержимое 4" descr="Кругова діаграм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43699" y="1916832"/>
            <a:ext cx="7444725" cy="4887294"/>
          </a:xfr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941040"/>
          </a:xfrm>
        </p:spPr>
        <p:txBody>
          <a:bodyPr>
            <a:normAutofit/>
          </a:bodyPr>
          <a:lstStyle/>
          <a:p>
            <a:r>
              <a:rPr lang="uk-UA" dirty="0" smtClean="0"/>
              <a:t>Гістограма опитування</a:t>
            </a:r>
            <a:endParaRPr lang="uk-UA" dirty="0"/>
          </a:p>
        </p:txBody>
      </p:sp>
      <p:pic>
        <p:nvPicPr>
          <p:cNvPr id="5" name="Содержимое 4" descr="Гістограм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2102" y="1899732"/>
            <a:ext cx="6822265" cy="4569331"/>
          </a:xfr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uk-UA" dirty="0" smtClean="0"/>
              <a:t>Пелюсткова діаграма</a:t>
            </a:r>
            <a:endParaRPr lang="uk-UA" dirty="0"/>
          </a:p>
        </p:txBody>
      </p:sp>
      <p:pic>
        <p:nvPicPr>
          <p:cNvPr id="5" name="Содержимое 4" descr="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772816"/>
            <a:ext cx="8568952" cy="4750662"/>
          </a:xfrm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066800"/>
          </a:xfrm>
        </p:spPr>
        <p:txBody>
          <a:bodyPr/>
          <a:lstStyle/>
          <a:p>
            <a:r>
              <a:rPr lang="uk-UA" dirty="0" smtClean="0"/>
              <a:t>Висновки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896544"/>
          </a:xfrm>
        </p:spPr>
        <p:txBody>
          <a:bodyPr>
            <a:normAutofit/>
          </a:bodyPr>
          <a:lstStyle/>
          <a:p>
            <a:r>
              <a:rPr lang="uk-UA" dirty="0" smtClean="0"/>
              <a:t>В проведеному опитуванні взяли участь 114 людей. </a:t>
            </a:r>
          </a:p>
          <a:p>
            <a:r>
              <a:rPr lang="uk-UA" dirty="0" smtClean="0"/>
              <a:t>Найпоширенішою відповіддю на запитання (тобто мода) була </a:t>
            </a:r>
            <a:r>
              <a:rPr lang="en-US" dirty="0" smtClean="0"/>
              <a:t>“ </a:t>
            </a:r>
            <a:r>
              <a:rPr lang="uk-UA" dirty="0" smtClean="0"/>
              <a:t>Так</a:t>
            </a:r>
            <a:r>
              <a:rPr lang="en-US" dirty="0" smtClean="0"/>
              <a:t>”</a:t>
            </a:r>
            <a:r>
              <a:rPr lang="uk-UA" dirty="0" smtClean="0"/>
              <a:t> – 71 людей (62%) . Відповідь</a:t>
            </a:r>
            <a:r>
              <a:rPr lang="en-US" dirty="0" smtClean="0"/>
              <a:t>“ </a:t>
            </a:r>
            <a:r>
              <a:rPr lang="uk-UA" dirty="0" smtClean="0"/>
              <a:t>Можливо</a:t>
            </a:r>
            <a:r>
              <a:rPr lang="en-US" dirty="0" smtClean="0"/>
              <a:t>”</a:t>
            </a:r>
            <a:r>
              <a:rPr lang="uk-UA" dirty="0" smtClean="0"/>
              <a:t>- (26%) і </a:t>
            </a:r>
            <a:r>
              <a:rPr lang="en-US" dirty="0" smtClean="0"/>
              <a:t>“ </a:t>
            </a:r>
            <a:r>
              <a:rPr lang="uk-UA" dirty="0" smtClean="0"/>
              <a:t>Ні</a:t>
            </a:r>
            <a:r>
              <a:rPr lang="en-US" dirty="0" smtClean="0"/>
              <a:t>”</a:t>
            </a:r>
            <a:r>
              <a:rPr lang="uk-UA" dirty="0" smtClean="0"/>
              <a:t>- (12%).</a:t>
            </a:r>
          </a:p>
          <a:p>
            <a:r>
              <a:rPr lang="uk-UA" dirty="0" smtClean="0"/>
              <a:t>Позитивна відповідь на питання зустрічалася в 5 разів частіше ніж негативна, і в 2,4 рази частіше ніж нейтральна. </a:t>
            </a:r>
          </a:p>
          <a:p>
            <a:r>
              <a:rPr lang="uk-UA" dirty="0" smtClean="0"/>
              <a:t>Опитування здійснювалося за адресою </a:t>
            </a:r>
            <a:r>
              <a:rPr lang="en-US" dirty="0" smtClean="0"/>
              <a:t>http://lutsykinformtech.blogspot.com/</a:t>
            </a:r>
            <a:endParaRPr lang="uk-UA" dirty="0" smtClean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185</TotalTime>
  <Words>161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Статистичні дані</vt:lpstr>
      <vt:lpstr>Причини вибору теми</vt:lpstr>
      <vt:lpstr>Вікно опитування</vt:lpstr>
      <vt:lpstr>Кругова діаграма опитування</vt:lpstr>
      <vt:lpstr>Гістограма опитування</vt:lpstr>
      <vt:lpstr>Пелюсткова діаграма</vt:lpstr>
      <vt:lpstr>Висновки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Illya</dc:creator>
  <cp:lastModifiedBy>Illya</cp:lastModifiedBy>
  <cp:revision>27</cp:revision>
  <dcterms:created xsi:type="dcterms:W3CDTF">2014-11-22T18:49:07Z</dcterms:created>
  <dcterms:modified xsi:type="dcterms:W3CDTF">2015-03-03T18:31:31Z</dcterms:modified>
</cp:coreProperties>
</file>