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1331689599406138E-2"/>
                  <c:y val="-0.154316290574175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можу дати відповідь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можу дати відповідь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1953408"/>
        <c:axId val="441954584"/>
      </c:barChart>
      <c:valAx>
        <c:axId val="441954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1953408"/>
        <c:crossBetween val="between"/>
      </c:valAx>
      <c:catAx>
        <c:axId val="441953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1954584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ln w="38100" cap="flat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можу дати відповідь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68304"/>
        <c:axId val="441972616"/>
      </c:lineChart>
      <c:catAx>
        <c:axId val="44196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1972616"/>
        <c:auto val="1"/>
        <c:lblAlgn val="ctr"/>
        <c:lblOffset val="100"/>
        <c:noMultiLvlLbl val="0"/>
      </c:catAx>
      <c:valAx>
        <c:axId val="44197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196830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2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37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47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5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0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0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65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75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62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00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6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2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89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88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4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99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97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56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82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07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52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4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0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063361-8D78-46E3-A73A-B8D631637983}" type="datetimeFigureOut">
              <a:rPr lang="uk-UA" smtClean="0"/>
              <a:t>04.03.2015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DC159-2156-4941-B44B-406477B5A072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26577"/>
            <a:ext cx="7772400" cy="2387600"/>
          </a:xfrm>
        </p:spPr>
        <p:txBody>
          <a:bodyPr>
            <a:noAutofit/>
          </a:bodyPr>
          <a:lstStyle/>
          <a:p>
            <a:r>
              <a:rPr lang="uk-U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Соціологічне опитування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Чи варто воювати за Україну?»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8218" y="4823394"/>
            <a:ext cx="6858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Підготували:</a:t>
            </a:r>
          </a:p>
          <a:p>
            <a:pPr algn="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учениці 11-Б класу</a:t>
            </a:r>
          </a:p>
          <a:p>
            <a:pPr algn="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Сачик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Вікторія</a:t>
            </a:r>
          </a:p>
          <a:p>
            <a:pPr algn="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Задорожна Юлія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7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58499"/>
            <a:ext cx="7543800" cy="1450757"/>
          </a:xfrm>
        </p:spPr>
        <p:txBody>
          <a:bodyPr/>
          <a:lstStyle/>
          <a:p>
            <a:pPr algn="ctr"/>
            <a:r>
              <a:rPr lang="uk-UA" b="1" dirty="0" smtClean="0">
                <a:latin typeface="Georgia" panose="02040502050405020303" pitchFamily="18" charset="0"/>
              </a:rPr>
              <a:t>Чи варто воювати за Україну?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388358"/>
            <a:ext cx="7543801" cy="3480736"/>
          </a:xfrm>
        </p:spPr>
        <p:txBody>
          <a:bodyPr/>
          <a:lstStyle/>
          <a:p>
            <a:r>
              <a:rPr lang="uk-UA" sz="4800" dirty="0" smtClean="0"/>
              <a:t>Так – 91</a:t>
            </a:r>
          </a:p>
          <a:p>
            <a:r>
              <a:rPr lang="uk-UA" sz="4800" dirty="0" smtClean="0"/>
              <a:t>Ні – 5</a:t>
            </a:r>
          </a:p>
          <a:p>
            <a:r>
              <a:rPr lang="uk-UA" sz="4800" dirty="0" smtClean="0"/>
              <a:t>Не можу дати відповідь – 13</a:t>
            </a:r>
          </a:p>
          <a:p>
            <a:r>
              <a:rPr lang="uk-UA" sz="3200" dirty="0" smtClean="0"/>
              <a:t>Всього опитано 109 респондентів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4727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Чи варто воювати за Україну?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77838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81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Чи варто воювати за Україну?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683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22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Чи варто воювати за Україну?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165234"/>
              </p:ext>
            </p:extLst>
          </p:nvPr>
        </p:nvGraphicFramePr>
        <p:xfrm>
          <a:off x="726790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578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Тема Office</vt:lpstr>
      <vt:lpstr>Ретро</vt:lpstr>
      <vt:lpstr>Соціологічне опитування  «Чи варто воювати за Україну?»</vt:lpstr>
      <vt:lpstr>Чи варто воювати за Україну?</vt:lpstr>
      <vt:lpstr>Чи варто воювати за Україну?</vt:lpstr>
      <vt:lpstr>Чи варто воювати за Україну?</vt:lpstr>
      <vt:lpstr>Чи варто воювати за Україну?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2015-03-04T08:29:30Z</dcterms:created>
  <dcterms:modified xsi:type="dcterms:W3CDTF">2015-03-04T09:31:28Z</dcterms:modified>
</cp:coreProperties>
</file>