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33"/>
  </p:notesMasterIdLst>
  <p:sldIdLst>
    <p:sldId id="275" r:id="rId2"/>
    <p:sldId id="310" r:id="rId3"/>
    <p:sldId id="311" r:id="rId4"/>
    <p:sldId id="312" r:id="rId5"/>
    <p:sldId id="313" r:id="rId6"/>
    <p:sldId id="314" r:id="rId7"/>
    <p:sldId id="315" r:id="rId8"/>
    <p:sldId id="335" r:id="rId9"/>
    <p:sldId id="316" r:id="rId10"/>
    <p:sldId id="317" r:id="rId11"/>
    <p:sldId id="318" r:id="rId12"/>
    <p:sldId id="342" r:id="rId13"/>
    <p:sldId id="336" r:id="rId14"/>
    <p:sldId id="319" r:id="rId15"/>
    <p:sldId id="320" r:id="rId16"/>
    <p:sldId id="337" r:id="rId17"/>
    <p:sldId id="321" r:id="rId18"/>
    <p:sldId id="322" r:id="rId19"/>
    <p:sldId id="338" r:id="rId20"/>
    <p:sldId id="323" r:id="rId21"/>
    <p:sldId id="340" r:id="rId22"/>
    <p:sldId id="339" r:id="rId23"/>
    <p:sldId id="326" r:id="rId24"/>
    <p:sldId id="327" r:id="rId25"/>
    <p:sldId id="341" r:id="rId26"/>
    <p:sldId id="328" r:id="rId27"/>
    <p:sldId id="329" r:id="rId28"/>
    <p:sldId id="330" r:id="rId29"/>
    <p:sldId id="331" r:id="rId30"/>
    <p:sldId id="332" r:id="rId31"/>
    <p:sldId id="33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896"/>
    <a:srgbClr val="FFE285"/>
    <a:srgbClr val="C6FDFE"/>
    <a:srgbClr val="660033"/>
    <a:srgbClr val="B0FAC9"/>
    <a:srgbClr val="087A2E"/>
    <a:srgbClr val="81DEFF"/>
    <a:srgbClr val="C5D8FF"/>
    <a:srgbClr val="6699FF"/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4" autoAdjust="0"/>
    <p:restoredTop sz="94660"/>
  </p:normalViewPr>
  <p:slideViewPr>
    <p:cSldViewPr>
      <p:cViewPr>
        <p:scale>
          <a:sx n="94" d="100"/>
          <a:sy n="94" d="100"/>
        </p:scale>
        <p:origin x="-720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C3638-7A3F-47E7-BCCB-BB89BD897B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C6BE3020-834D-4FA3-8FD5-318D014CD893}">
      <dgm:prSet/>
      <dgm:spPr/>
      <dgm:t>
        <a:bodyPr/>
        <a:lstStyle/>
        <a:p>
          <a:pPr rtl="0"/>
          <a:r>
            <a:rPr lang="uk-UA" dirty="0" smtClean="0"/>
            <a:t>Інноваційні  технології. Упровадження ефективного педагогічного досвіду</a:t>
          </a:r>
          <a:endParaRPr lang="uk-UA" dirty="0"/>
        </a:p>
      </dgm:t>
    </dgm:pt>
    <dgm:pt modelId="{2263ABA7-AAB5-4B41-BEC0-E3D38BC50822}" type="parTrans" cxnId="{D932F1CA-C0DE-45EA-B36F-E96FD2052907}">
      <dgm:prSet/>
      <dgm:spPr/>
      <dgm:t>
        <a:bodyPr/>
        <a:lstStyle/>
        <a:p>
          <a:endParaRPr lang="uk-UA"/>
        </a:p>
      </dgm:t>
    </dgm:pt>
    <dgm:pt modelId="{B72253D8-BA1C-4077-9E0E-84189CF2E441}" type="sibTrans" cxnId="{D932F1CA-C0DE-45EA-B36F-E96FD2052907}">
      <dgm:prSet/>
      <dgm:spPr/>
      <dgm:t>
        <a:bodyPr/>
        <a:lstStyle/>
        <a:p>
          <a:endParaRPr lang="uk-UA"/>
        </a:p>
      </dgm:t>
    </dgm:pt>
    <dgm:pt modelId="{3934B22B-F0FA-4257-8222-BBA49C295E22}" type="pres">
      <dgm:prSet presAssocID="{45FC3638-7A3F-47E7-BCCB-BB89BD897B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A7C9BB-3297-4088-B273-39A970B5B114}" type="pres">
      <dgm:prSet presAssocID="{C6BE3020-834D-4FA3-8FD5-318D014CD893}" presName="parentText" presStyleLbl="node1" presStyleIdx="0" presStyleCnt="1" custLinFactNeighborX="-2439" custLinFactNeighborY="-141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E29E378-E92E-419B-A05E-19BA6653BEB4}" type="presOf" srcId="{45FC3638-7A3F-47E7-BCCB-BB89BD897B5C}" destId="{3934B22B-F0FA-4257-8222-BBA49C295E22}" srcOrd="0" destOrd="0" presId="urn:microsoft.com/office/officeart/2005/8/layout/vList2"/>
    <dgm:cxn modelId="{26333D11-5B30-42FB-BC35-B761051C167D}" type="presOf" srcId="{C6BE3020-834D-4FA3-8FD5-318D014CD893}" destId="{34A7C9BB-3297-4088-B273-39A970B5B114}" srcOrd="0" destOrd="0" presId="urn:microsoft.com/office/officeart/2005/8/layout/vList2"/>
    <dgm:cxn modelId="{D932F1CA-C0DE-45EA-B36F-E96FD2052907}" srcId="{45FC3638-7A3F-47E7-BCCB-BB89BD897B5C}" destId="{C6BE3020-834D-4FA3-8FD5-318D014CD893}" srcOrd="0" destOrd="0" parTransId="{2263ABA7-AAB5-4B41-BEC0-E3D38BC50822}" sibTransId="{B72253D8-BA1C-4077-9E0E-84189CF2E441}"/>
    <dgm:cxn modelId="{313E8791-090A-4DE3-92DA-533A9455BBE7}" type="presParOf" srcId="{3934B22B-F0FA-4257-8222-BBA49C295E22}" destId="{34A7C9BB-3297-4088-B273-39A970B5B11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C13A37-1815-4A06-8AD5-DE8A119DFD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E1679E3-8293-4485-9632-92CFA1694562}">
      <dgm:prSet phldrT="[Текст]"/>
      <dgm:spPr/>
      <dgm:t>
        <a:bodyPr/>
        <a:lstStyle/>
        <a:p>
          <a:r>
            <a:rPr lang="uk-UA" dirty="0" smtClean="0"/>
            <a:t>1. Кінець, яким завершується початок.</a:t>
          </a:r>
          <a:endParaRPr lang="uk-UA" dirty="0"/>
        </a:p>
      </dgm:t>
    </dgm:pt>
    <dgm:pt modelId="{8D0D058F-0399-4C54-8544-D80322867FE1}" type="parTrans" cxnId="{5040331D-7364-4783-AB15-4B55991700DA}">
      <dgm:prSet/>
      <dgm:spPr/>
      <dgm:t>
        <a:bodyPr/>
        <a:lstStyle/>
        <a:p>
          <a:endParaRPr lang="uk-UA"/>
        </a:p>
      </dgm:t>
    </dgm:pt>
    <dgm:pt modelId="{A8D2F285-0862-44DB-9D40-5AF191B456BC}" type="sibTrans" cxnId="{5040331D-7364-4783-AB15-4B55991700DA}">
      <dgm:prSet/>
      <dgm:spPr/>
      <dgm:t>
        <a:bodyPr/>
        <a:lstStyle/>
        <a:p>
          <a:endParaRPr lang="uk-UA"/>
        </a:p>
      </dgm:t>
    </dgm:pt>
    <dgm:pt modelId="{BB87E344-431F-4532-8B05-6E44B711C652}">
      <dgm:prSet phldrT="[Текст]"/>
      <dgm:spPr/>
      <dgm:t>
        <a:bodyPr/>
        <a:lstStyle/>
        <a:p>
          <a:r>
            <a:rPr lang="uk-UA" dirty="0" smtClean="0"/>
            <a:t>2. Як починати нову справу.</a:t>
          </a:r>
          <a:endParaRPr lang="uk-UA" dirty="0"/>
        </a:p>
      </dgm:t>
    </dgm:pt>
    <dgm:pt modelId="{D7CA2DF0-85F7-4427-94CA-48FB2418E43E}" type="parTrans" cxnId="{7B000763-DC24-4644-9DC9-2C8235D1986E}">
      <dgm:prSet/>
      <dgm:spPr/>
      <dgm:t>
        <a:bodyPr/>
        <a:lstStyle/>
        <a:p>
          <a:endParaRPr lang="uk-UA"/>
        </a:p>
      </dgm:t>
    </dgm:pt>
    <dgm:pt modelId="{DE911CFD-0B12-4C1F-95CA-F7D6BF94B7F9}" type="sibTrans" cxnId="{7B000763-DC24-4644-9DC9-2C8235D1986E}">
      <dgm:prSet/>
      <dgm:spPr/>
      <dgm:t>
        <a:bodyPr/>
        <a:lstStyle/>
        <a:p>
          <a:endParaRPr lang="uk-UA"/>
        </a:p>
      </dgm:t>
    </dgm:pt>
    <dgm:pt modelId="{F2F73B88-80FF-451D-B5B5-D2E2C58D6803}" type="pres">
      <dgm:prSet presAssocID="{96C13A37-1815-4A06-8AD5-DE8A119DFD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D348D8-80F6-4F30-B4D4-A1A6C19C5085}" type="pres">
      <dgm:prSet presAssocID="{3E1679E3-8293-4485-9632-92CFA1694562}" presName="parentText" presStyleLbl="node1" presStyleIdx="0" presStyleCnt="2" custScaleY="98362" custLinFactNeighborX="1017" custLinFactNeighborY="-585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30E236-6CBF-43E5-9F4B-73B5ED3D1413}" type="pres">
      <dgm:prSet presAssocID="{A8D2F285-0862-44DB-9D40-5AF191B456BC}" presName="spacer" presStyleCnt="0"/>
      <dgm:spPr/>
    </dgm:pt>
    <dgm:pt modelId="{A5C61124-102C-476A-836B-2DB692ECAE4D}" type="pres">
      <dgm:prSet presAssocID="{BB87E344-431F-4532-8B05-6E44B711C6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040331D-7364-4783-AB15-4B55991700DA}" srcId="{96C13A37-1815-4A06-8AD5-DE8A119DFD8C}" destId="{3E1679E3-8293-4485-9632-92CFA1694562}" srcOrd="0" destOrd="0" parTransId="{8D0D058F-0399-4C54-8544-D80322867FE1}" sibTransId="{A8D2F285-0862-44DB-9D40-5AF191B456BC}"/>
    <dgm:cxn modelId="{8442CF40-39A0-47E1-B27B-55DA781E02BD}" type="presOf" srcId="{BB87E344-431F-4532-8B05-6E44B711C652}" destId="{A5C61124-102C-476A-836B-2DB692ECAE4D}" srcOrd="0" destOrd="0" presId="urn:microsoft.com/office/officeart/2005/8/layout/vList2"/>
    <dgm:cxn modelId="{3454733A-B56F-409E-B5F3-5B3FCEE7FF1F}" type="presOf" srcId="{96C13A37-1815-4A06-8AD5-DE8A119DFD8C}" destId="{F2F73B88-80FF-451D-B5B5-D2E2C58D6803}" srcOrd="0" destOrd="0" presId="urn:microsoft.com/office/officeart/2005/8/layout/vList2"/>
    <dgm:cxn modelId="{E297A125-36C2-4326-9746-B6E80FDC679F}" type="presOf" srcId="{3E1679E3-8293-4485-9632-92CFA1694562}" destId="{ACD348D8-80F6-4F30-B4D4-A1A6C19C5085}" srcOrd="0" destOrd="0" presId="urn:microsoft.com/office/officeart/2005/8/layout/vList2"/>
    <dgm:cxn modelId="{7B000763-DC24-4644-9DC9-2C8235D1986E}" srcId="{96C13A37-1815-4A06-8AD5-DE8A119DFD8C}" destId="{BB87E344-431F-4532-8B05-6E44B711C652}" srcOrd="1" destOrd="0" parTransId="{D7CA2DF0-85F7-4427-94CA-48FB2418E43E}" sibTransId="{DE911CFD-0B12-4C1F-95CA-F7D6BF94B7F9}"/>
    <dgm:cxn modelId="{220922E6-A7D3-4B6A-A89E-169628F14F51}" type="presParOf" srcId="{F2F73B88-80FF-451D-B5B5-D2E2C58D6803}" destId="{ACD348D8-80F6-4F30-B4D4-A1A6C19C5085}" srcOrd="0" destOrd="0" presId="urn:microsoft.com/office/officeart/2005/8/layout/vList2"/>
    <dgm:cxn modelId="{D2534F5E-43BA-4B80-BB93-EE50991E692D}" type="presParOf" srcId="{F2F73B88-80FF-451D-B5B5-D2E2C58D6803}" destId="{1230E236-6CBF-43E5-9F4B-73B5ED3D1413}" srcOrd="1" destOrd="0" presId="urn:microsoft.com/office/officeart/2005/8/layout/vList2"/>
    <dgm:cxn modelId="{FE7F874B-0BB8-45C5-9D5A-5D910F516A7A}" type="presParOf" srcId="{F2F73B88-80FF-451D-B5B5-D2E2C58D6803}" destId="{A5C61124-102C-476A-836B-2DB692ECAE4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0BDEA2-F09A-4D12-9584-056915965B3E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E27150D-62B7-4885-9333-CCDB9B659073}">
      <dgm:prSet phldrT="[Текст]"/>
      <dgm:spPr/>
      <dgm:t>
        <a:bodyPr/>
        <a:lstStyle/>
        <a:p>
          <a:r>
            <a:rPr lang="uk-UA" dirty="0" smtClean="0"/>
            <a:t>3 Спілкування з учнями</a:t>
          </a:r>
          <a:endParaRPr lang="uk-UA" dirty="0"/>
        </a:p>
      </dgm:t>
    </dgm:pt>
    <dgm:pt modelId="{FA79D7E8-1579-407A-B7EE-6C317C9D6465}" type="parTrans" cxnId="{3434F3C0-C353-4DA5-BBE2-BEA970B69C8E}">
      <dgm:prSet/>
      <dgm:spPr/>
      <dgm:t>
        <a:bodyPr/>
        <a:lstStyle/>
        <a:p>
          <a:endParaRPr lang="uk-UA"/>
        </a:p>
      </dgm:t>
    </dgm:pt>
    <dgm:pt modelId="{6D82367E-953E-4674-B0E0-968F2EFF5476}" type="sibTrans" cxnId="{3434F3C0-C353-4DA5-BBE2-BEA970B69C8E}">
      <dgm:prSet/>
      <dgm:spPr/>
      <dgm:t>
        <a:bodyPr/>
        <a:lstStyle/>
        <a:p>
          <a:endParaRPr lang="uk-UA"/>
        </a:p>
      </dgm:t>
    </dgm:pt>
    <dgm:pt modelId="{A8EA736F-E52B-4964-870F-8A98817ACF1B}">
      <dgm:prSet phldrT="[Текст]"/>
      <dgm:spPr/>
      <dgm:t>
        <a:bodyPr/>
        <a:lstStyle/>
        <a:p>
          <a:r>
            <a:rPr lang="uk-UA" dirty="0" smtClean="0"/>
            <a:t>вкладайте свою душу в розмову – не розмовляйте з учнями відособлено та байдуже, намагайтеся бачити в них співрозмовників, а не тільки учнів</a:t>
          </a:r>
          <a:endParaRPr lang="uk-UA" dirty="0"/>
        </a:p>
      </dgm:t>
    </dgm:pt>
    <dgm:pt modelId="{E1DEFC35-FDEF-4B0D-A5F7-EDF40112676D}" type="parTrans" cxnId="{135C3F45-9DAC-4FF1-B17E-0F0D8E4E060D}">
      <dgm:prSet/>
      <dgm:spPr/>
      <dgm:t>
        <a:bodyPr/>
        <a:lstStyle/>
        <a:p>
          <a:endParaRPr lang="uk-UA"/>
        </a:p>
      </dgm:t>
    </dgm:pt>
    <dgm:pt modelId="{AE8FBD47-225C-48F2-9C83-28747D30B1F0}" type="sibTrans" cxnId="{135C3F45-9DAC-4FF1-B17E-0F0D8E4E060D}">
      <dgm:prSet/>
      <dgm:spPr/>
      <dgm:t>
        <a:bodyPr/>
        <a:lstStyle/>
        <a:p>
          <a:endParaRPr lang="uk-UA"/>
        </a:p>
      </dgm:t>
    </dgm:pt>
    <dgm:pt modelId="{F067A5F2-4AA3-4532-943C-E175D243039A}">
      <dgm:prSet phldrT="[Текст]"/>
      <dgm:spPr/>
      <dgm:t>
        <a:bodyPr/>
        <a:lstStyle/>
        <a:p>
          <a:r>
            <a:rPr lang="uk-UA" dirty="0" smtClean="0"/>
            <a:t>уникайте формального спілкування – дізнавайтеся про інтереси підлітків, переймайтеся їхніми проблемами</a:t>
          </a:r>
          <a:endParaRPr lang="uk-UA" dirty="0"/>
        </a:p>
      </dgm:t>
    </dgm:pt>
    <dgm:pt modelId="{F657FF41-7FC9-4FAA-B2D0-F9F807233762}" type="parTrans" cxnId="{33197158-CDE4-4097-A0A3-7C32D5383594}">
      <dgm:prSet/>
      <dgm:spPr/>
      <dgm:t>
        <a:bodyPr/>
        <a:lstStyle/>
        <a:p>
          <a:endParaRPr lang="uk-UA"/>
        </a:p>
      </dgm:t>
    </dgm:pt>
    <dgm:pt modelId="{C13AA56A-B810-4FC3-938B-D9F840C496F6}" type="sibTrans" cxnId="{33197158-CDE4-4097-A0A3-7C32D5383594}">
      <dgm:prSet/>
      <dgm:spPr/>
      <dgm:t>
        <a:bodyPr/>
        <a:lstStyle/>
        <a:p>
          <a:endParaRPr lang="uk-UA"/>
        </a:p>
      </dgm:t>
    </dgm:pt>
    <dgm:pt modelId="{5BB8A756-827B-4F5F-9ECF-CDC71C4C1722}">
      <dgm:prSet phldrT="[Текст]"/>
      <dgm:spPr/>
      <dgm:t>
        <a:bodyPr/>
        <a:lstStyle/>
        <a:p>
          <a:r>
            <a:rPr lang="uk-UA" dirty="0" smtClean="0"/>
            <a:t>ураховуйте індивідуальні й вікові особливості учнів – пам’ятайте, що молодшому школяреві дуже потрібні любов, підтримка й турбота. Підліток прагне рівноправності. Юнак очікує на повагу</a:t>
          </a:r>
          <a:endParaRPr lang="uk-UA" dirty="0"/>
        </a:p>
      </dgm:t>
    </dgm:pt>
    <dgm:pt modelId="{B4C67C4E-AC6B-409B-8812-9F938FB78FC1}" type="parTrans" cxnId="{5B869211-1369-4E8C-9524-D4847D01A60D}">
      <dgm:prSet/>
      <dgm:spPr/>
      <dgm:t>
        <a:bodyPr/>
        <a:lstStyle/>
        <a:p>
          <a:endParaRPr lang="uk-UA"/>
        </a:p>
      </dgm:t>
    </dgm:pt>
    <dgm:pt modelId="{F8A57458-DB21-48C5-8C89-4F60E66290AF}" type="sibTrans" cxnId="{5B869211-1369-4E8C-9524-D4847D01A60D}">
      <dgm:prSet/>
      <dgm:spPr/>
      <dgm:t>
        <a:bodyPr/>
        <a:lstStyle/>
        <a:p>
          <a:endParaRPr lang="uk-UA"/>
        </a:p>
      </dgm:t>
    </dgm:pt>
    <dgm:pt modelId="{48271A74-84B7-4814-8B30-13645BD3DBBF}">
      <dgm:prSet/>
      <dgm:spPr/>
      <dgm:t>
        <a:bodyPr/>
        <a:lstStyle/>
        <a:p>
          <a:endParaRPr lang="uk-UA"/>
        </a:p>
      </dgm:t>
    </dgm:pt>
    <dgm:pt modelId="{75CEAA46-831B-4CDB-8D24-F7BDE0D0A630}" type="parTrans" cxnId="{BB60F056-951B-4B6A-9FF2-B90A85821B5E}">
      <dgm:prSet/>
      <dgm:spPr/>
      <dgm:t>
        <a:bodyPr/>
        <a:lstStyle/>
        <a:p>
          <a:endParaRPr lang="uk-UA"/>
        </a:p>
      </dgm:t>
    </dgm:pt>
    <dgm:pt modelId="{BC79A3BE-C82A-4FE3-9ACB-C239529EEC92}" type="sibTrans" cxnId="{BB60F056-951B-4B6A-9FF2-B90A85821B5E}">
      <dgm:prSet/>
      <dgm:spPr/>
      <dgm:t>
        <a:bodyPr/>
        <a:lstStyle/>
        <a:p>
          <a:endParaRPr lang="uk-UA"/>
        </a:p>
      </dgm:t>
    </dgm:pt>
    <dgm:pt modelId="{6EA67C98-244C-41D2-A2AB-E8BD246375AA}" type="pres">
      <dgm:prSet presAssocID="{270BDEA2-F09A-4D12-9584-056915965B3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500C2E0-50E2-4B28-8220-15420CD43BEB}" type="pres">
      <dgm:prSet presAssocID="{7E27150D-62B7-4885-9333-CCDB9B659073}" presName="singleCycle" presStyleCnt="0"/>
      <dgm:spPr/>
    </dgm:pt>
    <dgm:pt modelId="{5C58D4A2-CCE7-4C37-A601-4DDA3806344F}" type="pres">
      <dgm:prSet presAssocID="{7E27150D-62B7-4885-9333-CCDB9B659073}" presName="singleCenter" presStyleLbl="node1" presStyleIdx="0" presStyleCnt="4" custScaleY="214044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7BD20120-A1FB-40A1-8568-A1465846AD3B}" type="pres">
      <dgm:prSet presAssocID="{E1DEFC35-FDEF-4B0D-A5F7-EDF40112676D}" presName="Name56" presStyleLbl="parChTrans1D2" presStyleIdx="0" presStyleCnt="3"/>
      <dgm:spPr/>
      <dgm:t>
        <a:bodyPr/>
        <a:lstStyle/>
        <a:p>
          <a:endParaRPr lang="uk-UA"/>
        </a:p>
      </dgm:t>
    </dgm:pt>
    <dgm:pt modelId="{A450BBAA-44B6-459C-924D-A778237A3B33}" type="pres">
      <dgm:prSet presAssocID="{A8EA736F-E52B-4964-870F-8A98817ACF1B}" presName="text0" presStyleLbl="node1" presStyleIdx="1" presStyleCnt="4" custScaleX="50534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0A4F34D-D685-42EF-B03C-2A25FB584B8D}" type="pres">
      <dgm:prSet presAssocID="{F657FF41-7FC9-4FAA-B2D0-F9F807233762}" presName="Name56" presStyleLbl="parChTrans1D2" presStyleIdx="1" presStyleCnt="3"/>
      <dgm:spPr/>
      <dgm:t>
        <a:bodyPr/>
        <a:lstStyle/>
        <a:p>
          <a:endParaRPr lang="uk-UA"/>
        </a:p>
      </dgm:t>
    </dgm:pt>
    <dgm:pt modelId="{9E97F436-8F2A-4EEB-BFE5-68A4476E444C}" type="pres">
      <dgm:prSet presAssocID="{F067A5F2-4AA3-4532-943C-E175D243039A}" presName="text0" presStyleLbl="node1" presStyleIdx="2" presStyleCnt="4" custScaleX="202418" custScaleY="32549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6EA58C-F4D7-4E3C-8394-948719C14541}" type="pres">
      <dgm:prSet presAssocID="{B4C67C4E-AC6B-409B-8812-9F938FB78FC1}" presName="Name56" presStyleLbl="parChTrans1D2" presStyleIdx="2" presStyleCnt="3"/>
      <dgm:spPr/>
      <dgm:t>
        <a:bodyPr/>
        <a:lstStyle/>
        <a:p>
          <a:endParaRPr lang="uk-UA"/>
        </a:p>
      </dgm:t>
    </dgm:pt>
    <dgm:pt modelId="{C4E53550-8DA4-47D5-AAAD-B9D7B9CB7015}" type="pres">
      <dgm:prSet presAssocID="{5BB8A756-827B-4F5F-9ECF-CDC71C4C1722}" presName="text0" presStyleLbl="node1" presStyleIdx="3" presStyleCnt="4" custScaleX="194142" custScaleY="3129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B869211-1369-4E8C-9524-D4847D01A60D}" srcId="{7E27150D-62B7-4885-9333-CCDB9B659073}" destId="{5BB8A756-827B-4F5F-9ECF-CDC71C4C1722}" srcOrd="2" destOrd="0" parTransId="{B4C67C4E-AC6B-409B-8812-9F938FB78FC1}" sibTransId="{F8A57458-DB21-48C5-8C89-4F60E66290AF}"/>
    <dgm:cxn modelId="{021F1C56-DA08-42BF-A976-1B0EB69C2430}" type="presOf" srcId="{F067A5F2-4AA3-4532-943C-E175D243039A}" destId="{9E97F436-8F2A-4EEB-BFE5-68A4476E444C}" srcOrd="0" destOrd="0" presId="urn:microsoft.com/office/officeart/2008/layout/RadialCluster"/>
    <dgm:cxn modelId="{3F5B30F7-E768-4638-A3A5-DC195B72616E}" type="presOf" srcId="{E1DEFC35-FDEF-4B0D-A5F7-EDF40112676D}" destId="{7BD20120-A1FB-40A1-8568-A1465846AD3B}" srcOrd="0" destOrd="0" presId="urn:microsoft.com/office/officeart/2008/layout/RadialCluster"/>
    <dgm:cxn modelId="{3434F3C0-C353-4DA5-BBE2-BEA970B69C8E}" srcId="{270BDEA2-F09A-4D12-9584-056915965B3E}" destId="{7E27150D-62B7-4885-9333-CCDB9B659073}" srcOrd="0" destOrd="0" parTransId="{FA79D7E8-1579-407A-B7EE-6C317C9D6465}" sibTransId="{6D82367E-953E-4674-B0E0-968F2EFF5476}"/>
    <dgm:cxn modelId="{B6C93A0C-1D40-43D3-8459-A1C80553BA94}" type="presOf" srcId="{7E27150D-62B7-4885-9333-CCDB9B659073}" destId="{5C58D4A2-CCE7-4C37-A601-4DDA3806344F}" srcOrd="0" destOrd="0" presId="urn:microsoft.com/office/officeart/2008/layout/RadialCluster"/>
    <dgm:cxn modelId="{27D4AD56-FE4B-40EC-8DA9-CF71868578CD}" type="presOf" srcId="{B4C67C4E-AC6B-409B-8812-9F938FB78FC1}" destId="{746EA58C-F4D7-4E3C-8394-948719C14541}" srcOrd="0" destOrd="0" presId="urn:microsoft.com/office/officeart/2008/layout/RadialCluster"/>
    <dgm:cxn modelId="{08F6D732-2CA6-4E45-AEB8-66DCFEC4C2E1}" type="presOf" srcId="{5BB8A756-827B-4F5F-9ECF-CDC71C4C1722}" destId="{C4E53550-8DA4-47D5-AAAD-B9D7B9CB7015}" srcOrd="0" destOrd="0" presId="urn:microsoft.com/office/officeart/2008/layout/RadialCluster"/>
    <dgm:cxn modelId="{70709E90-1A4F-4DAA-BC08-ED6A6B65B7C9}" type="presOf" srcId="{A8EA736F-E52B-4964-870F-8A98817ACF1B}" destId="{A450BBAA-44B6-459C-924D-A778237A3B33}" srcOrd="0" destOrd="0" presId="urn:microsoft.com/office/officeart/2008/layout/RadialCluster"/>
    <dgm:cxn modelId="{33197158-CDE4-4097-A0A3-7C32D5383594}" srcId="{7E27150D-62B7-4885-9333-CCDB9B659073}" destId="{F067A5F2-4AA3-4532-943C-E175D243039A}" srcOrd="1" destOrd="0" parTransId="{F657FF41-7FC9-4FAA-B2D0-F9F807233762}" sibTransId="{C13AA56A-B810-4FC3-938B-D9F840C496F6}"/>
    <dgm:cxn modelId="{135C3F45-9DAC-4FF1-B17E-0F0D8E4E060D}" srcId="{7E27150D-62B7-4885-9333-CCDB9B659073}" destId="{A8EA736F-E52B-4964-870F-8A98817ACF1B}" srcOrd="0" destOrd="0" parTransId="{E1DEFC35-FDEF-4B0D-A5F7-EDF40112676D}" sibTransId="{AE8FBD47-225C-48F2-9C83-28747D30B1F0}"/>
    <dgm:cxn modelId="{CEFE44A0-D965-417D-9B80-4E847335D09B}" type="presOf" srcId="{F657FF41-7FC9-4FAA-B2D0-F9F807233762}" destId="{60A4F34D-D685-42EF-B03C-2A25FB584B8D}" srcOrd="0" destOrd="0" presId="urn:microsoft.com/office/officeart/2008/layout/RadialCluster"/>
    <dgm:cxn modelId="{DDA294D2-31BB-4640-83E5-D20F7F2583CE}" type="presOf" srcId="{270BDEA2-F09A-4D12-9584-056915965B3E}" destId="{6EA67C98-244C-41D2-A2AB-E8BD246375AA}" srcOrd="0" destOrd="0" presId="urn:microsoft.com/office/officeart/2008/layout/RadialCluster"/>
    <dgm:cxn modelId="{BB60F056-951B-4B6A-9FF2-B90A85821B5E}" srcId="{270BDEA2-F09A-4D12-9584-056915965B3E}" destId="{48271A74-84B7-4814-8B30-13645BD3DBBF}" srcOrd="1" destOrd="0" parTransId="{75CEAA46-831B-4CDB-8D24-F7BDE0D0A630}" sibTransId="{BC79A3BE-C82A-4FE3-9ACB-C239529EEC92}"/>
    <dgm:cxn modelId="{BD89D88A-C28F-4EF6-BCB3-3A9313DF3920}" type="presParOf" srcId="{6EA67C98-244C-41D2-A2AB-E8BD246375AA}" destId="{8500C2E0-50E2-4B28-8220-15420CD43BEB}" srcOrd="0" destOrd="0" presId="urn:microsoft.com/office/officeart/2008/layout/RadialCluster"/>
    <dgm:cxn modelId="{87C7C27D-8504-407C-8E0F-051C7D1F5869}" type="presParOf" srcId="{8500C2E0-50E2-4B28-8220-15420CD43BEB}" destId="{5C58D4A2-CCE7-4C37-A601-4DDA3806344F}" srcOrd="0" destOrd="0" presId="urn:microsoft.com/office/officeart/2008/layout/RadialCluster"/>
    <dgm:cxn modelId="{A7441B9C-CE34-4E0B-A388-2649D105899A}" type="presParOf" srcId="{8500C2E0-50E2-4B28-8220-15420CD43BEB}" destId="{7BD20120-A1FB-40A1-8568-A1465846AD3B}" srcOrd="1" destOrd="0" presId="urn:microsoft.com/office/officeart/2008/layout/RadialCluster"/>
    <dgm:cxn modelId="{F77B6CD3-926C-4FAF-A424-2108110EAE28}" type="presParOf" srcId="{8500C2E0-50E2-4B28-8220-15420CD43BEB}" destId="{A450BBAA-44B6-459C-924D-A778237A3B33}" srcOrd="2" destOrd="0" presId="urn:microsoft.com/office/officeart/2008/layout/RadialCluster"/>
    <dgm:cxn modelId="{AE93CE95-C004-4E16-9A65-51997DCC9F35}" type="presParOf" srcId="{8500C2E0-50E2-4B28-8220-15420CD43BEB}" destId="{60A4F34D-D685-42EF-B03C-2A25FB584B8D}" srcOrd="3" destOrd="0" presId="urn:microsoft.com/office/officeart/2008/layout/RadialCluster"/>
    <dgm:cxn modelId="{EB7422EC-0B16-44E8-828B-2D613AEC521D}" type="presParOf" srcId="{8500C2E0-50E2-4B28-8220-15420CD43BEB}" destId="{9E97F436-8F2A-4EEB-BFE5-68A4476E444C}" srcOrd="4" destOrd="0" presId="urn:microsoft.com/office/officeart/2008/layout/RadialCluster"/>
    <dgm:cxn modelId="{0DE0FFFB-BC90-434F-B70F-4F17D00DB2D5}" type="presParOf" srcId="{8500C2E0-50E2-4B28-8220-15420CD43BEB}" destId="{746EA58C-F4D7-4E3C-8394-948719C14541}" srcOrd="5" destOrd="0" presId="urn:microsoft.com/office/officeart/2008/layout/RadialCluster"/>
    <dgm:cxn modelId="{BF0790C9-5E40-4539-A0C2-8884572F1965}" type="presParOf" srcId="{8500C2E0-50E2-4B28-8220-15420CD43BEB}" destId="{C4E53550-8DA4-47D5-AAAD-B9D7B9CB701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6B2DD4-D7BF-4AFD-9DF8-DDC4B88257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821AB35-CF35-4B40-8B07-577839716C4E}">
      <dgm:prSet phldrT="[Текст]"/>
      <dgm:spPr/>
      <dgm:t>
        <a:bodyPr/>
        <a:lstStyle/>
        <a:p>
          <a:r>
            <a:rPr lang="uk-UA" dirty="0" smtClean="0"/>
            <a:t>4. Придивіться уважніше до поведінки своїх учнів.</a:t>
          </a:r>
          <a:endParaRPr lang="uk-UA" dirty="0"/>
        </a:p>
      </dgm:t>
    </dgm:pt>
    <dgm:pt modelId="{884A1424-D863-4A94-9C35-E40DA4CE1D2C}" type="parTrans" cxnId="{337538CF-BD29-4E62-AEA6-A6B38DF8B4A5}">
      <dgm:prSet/>
      <dgm:spPr/>
      <dgm:t>
        <a:bodyPr/>
        <a:lstStyle/>
        <a:p>
          <a:endParaRPr lang="uk-UA"/>
        </a:p>
      </dgm:t>
    </dgm:pt>
    <dgm:pt modelId="{14F7A476-F951-4076-B718-C8769B7DD69B}" type="sibTrans" cxnId="{337538CF-BD29-4E62-AEA6-A6B38DF8B4A5}">
      <dgm:prSet/>
      <dgm:spPr/>
      <dgm:t>
        <a:bodyPr/>
        <a:lstStyle/>
        <a:p>
          <a:endParaRPr lang="uk-UA"/>
        </a:p>
      </dgm:t>
    </dgm:pt>
    <dgm:pt modelId="{C47A901A-AA8E-412F-AE82-48FE913002E5}">
      <dgm:prSet phldrT="[Текст]"/>
      <dgm:spPr/>
      <dgm:t>
        <a:bodyPr/>
        <a:lstStyle/>
        <a:p>
          <a:r>
            <a:rPr lang="uk-UA" dirty="0" smtClean="0"/>
            <a:t>5. Разом – веселіше, легше, швидше!</a:t>
          </a:r>
          <a:endParaRPr lang="uk-UA" dirty="0"/>
        </a:p>
      </dgm:t>
    </dgm:pt>
    <dgm:pt modelId="{6BBE41FE-D0B4-4E81-B0E2-84CDF625B108}" type="parTrans" cxnId="{569712B8-D24F-436A-A708-1C960F97FEEA}">
      <dgm:prSet/>
      <dgm:spPr/>
      <dgm:t>
        <a:bodyPr/>
        <a:lstStyle/>
        <a:p>
          <a:endParaRPr lang="uk-UA"/>
        </a:p>
      </dgm:t>
    </dgm:pt>
    <dgm:pt modelId="{19622867-B9F8-4EA2-8624-305A95C6BB76}" type="sibTrans" cxnId="{569712B8-D24F-436A-A708-1C960F97FEEA}">
      <dgm:prSet/>
      <dgm:spPr/>
      <dgm:t>
        <a:bodyPr/>
        <a:lstStyle/>
        <a:p>
          <a:endParaRPr lang="uk-UA"/>
        </a:p>
      </dgm:t>
    </dgm:pt>
    <dgm:pt modelId="{E892EB27-7AAF-40C6-8166-CD9CC60822F7}" type="pres">
      <dgm:prSet presAssocID="{0D6B2DD4-D7BF-4AFD-9DF8-DDC4B88257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B8786F0-85F9-4BC6-94A4-71A1D44944EF}" type="pres">
      <dgm:prSet presAssocID="{3821AB35-CF35-4B40-8B07-577839716C4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9773E0-C5F7-4DDF-9070-A6CF37B6F57E}" type="pres">
      <dgm:prSet presAssocID="{14F7A476-F951-4076-B718-C8769B7DD69B}" presName="spacer" presStyleCnt="0"/>
      <dgm:spPr/>
    </dgm:pt>
    <dgm:pt modelId="{E440F9A0-56DB-44CD-8A84-53EB394ED45B}" type="pres">
      <dgm:prSet presAssocID="{C47A901A-AA8E-412F-AE82-48FE913002E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69712B8-D24F-436A-A708-1C960F97FEEA}" srcId="{0D6B2DD4-D7BF-4AFD-9DF8-DDC4B882579F}" destId="{C47A901A-AA8E-412F-AE82-48FE913002E5}" srcOrd="1" destOrd="0" parTransId="{6BBE41FE-D0B4-4E81-B0E2-84CDF625B108}" sibTransId="{19622867-B9F8-4EA2-8624-305A95C6BB76}"/>
    <dgm:cxn modelId="{337538CF-BD29-4E62-AEA6-A6B38DF8B4A5}" srcId="{0D6B2DD4-D7BF-4AFD-9DF8-DDC4B882579F}" destId="{3821AB35-CF35-4B40-8B07-577839716C4E}" srcOrd="0" destOrd="0" parTransId="{884A1424-D863-4A94-9C35-E40DA4CE1D2C}" sibTransId="{14F7A476-F951-4076-B718-C8769B7DD69B}"/>
    <dgm:cxn modelId="{617A9E3A-4103-4C95-98DF-814309D2A9B8}" type="presOf" srcId="{C47A901A-AA8E-412F-AE82-48FE913002E5}" destId="{E440F9A0-56DB-44CD-8A84-53EB394ED45B}" srcOrd="0" destOrd="0" presId="urn:microsoft.com/office/officeart/2005/8/layout/vList2"/>
    <dgm:cxn modelId="{0D3E9368-B9D9-436A-9E4D-7032C3B83540}" type="presOf" srcId="{3821AB35-CF35-4B40-8B07-577839716C4E}" destId="{BB8786F0-85F9-4BC6-94A4-71A1D44944EF}" srcOrd="0" destOrd="0" presId="urn:microsoft.com/office/officeart/2005/8/layout/vList2"/>
    <dgm:cxn modelId="{CEB012F9-4957-47C6-982D-A85C7B737CAA}" type="presOf" srcId="{0D6B2DD4-D7BF-4AFD-9DF8-DDC4B882579F}" destId="{E892EB27-7AAF-40C6-8166-CD9CC60822F7}" srcOrd="0" destOrd="0" presId="urn:microsoft.com/office/officeart/2005/8/layout/vList2"/>
    <dgm:cxn modelId="{D58894B7-67FD-4E8A-B841-4DE80ADF25F7}" type="presParOf" srcId="{E892EB27-7AAF-40C6-8166-CD9CC60822F7}" destId="{BB8786F0-85F9-4BC6-94A4-71A1D44944EF}" srcOrd="0" destOrd="0" presId="urn:microsoft.com/office/officeart/2005/8/layout/vList2"/>
    <dgm:cxn modelId="{34C419DD-A3AB-41AE-ADED-F0C083A2BD33}" type="presParOf" srcId="{E892EB27-7AAF-40C6-8166-CD9CC60822F7}" destId="{5A9773E0-C5F7-4DDF-9070-A6CF37B6F57E}" srcOrd="1" destOrd="0" presId="urn:microsoft.com/office/officeart/2005/8/layout/vList2"/>
    <dgm:cxn modelId="{E77F84A1-C95C-4E84-ACC8-123621EDC341}" type="presParOf" srcId="{E892EB27-7AAF-40C6-8166-CD9CC60822F7}" destId="{E440F9A0-56DB-44CD-8A84-53EB394ED45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5BAF23-2944-401C-9E38-A29F27040932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C45D7E8-581B-49C9-A5DB-853CC0155818}">
      <dgm:prSet phldrT="[Текст]"/>
      <dgm:spPr/>
      <dgm:t>
        <a:bodyPr/>
        <a:lstStyle/>
        <a:p>
          <a:r>
            <a:rPr lang="uk-UA" dirty="0" smtClean="0"/>
            <a:t>Диференціація передбачає врахування індивідуальних особливостей кожного учня і умовах групування дітей у межах одного класу за певною ознакою:</a:t>
          </a:r>
          <a:endParaRPr lang="uk-UA" dirty="0"/>
        </a:p>
      </dgm:t>
    </dgm:pt>
    <dgm:pt modelId="{258276B1-4A9E-4527-BAD2-D42BBB88060E}" type="parTrans" cxnId="{9875A1B5-2C5F-4F48-A870-823560FE5B76}">
      <dgm:prSet/>
      <dgm:spPr/>
      <dgm:t>
        <a:bodyPr/>
        <a:lstStyle/>
        <a:p>
          <a:endParaRPr lang="uk-UA"/>
        </a:p>
      </dgm:t>
    </dgm:pt>
    <dgm:pt modelId="{D39B08BB-F20B-48A6-9204-C808CB100B6D}" type="sibTrans" cxnId="{9875A1B5-2C5F-4F48-A870-823560FE5B76}">
      <dgm:prSet/>
      <dgm:spPr/>
      <dgm:t>
        <a:bodyPr/>
        <a:lstStyle/>
        <a:p>
          <a:endParaRPr lang="uk-UA"/>
        </a:p>
      </dgm:t>
    </dgm:pt>
    <dgm:pt modelId="{ADE74D69-BCAB-4118-B435-5DD3606D2B00}">
      <dgm:prSet phldrT="[Текст]"/>
      <dgm:spPr/>
      <dgm:t>
        <a:bodyPr/>
        <a:lstStyle/>
        <a:p>
          <a:r>
            <a:rPr lang="uk-UA" dirty="0" smtClean="0"/>
            <a:t>Рівень засвоєння знань, умінь, навичок із різних предметів</a:t>
          </a:r>
          <a:endParaRPr lang="uk-UA" dirty="0"/>
        </a:p>
      </dgm:t>
    </dgm:pt>
    <dgm:pt modelId="{57495ED5-981E-4F31-9474-08B90822BED5}" type="parTrans" cxnId="{4ACBFDBA-7DF5-40DD-BCE0-FE4CFB96028D}">
      <dgm:prSet/>
      <dgm:spPr/>
      <dgm:t>
        <a:bodyPr/>
        <a:lstStyle/>
        <a:p>
          <a:endParaRPr lang="uk-UA"/>
        </a:p>
      </dgm:t>
    </dgm:pt>
    <dgm:pt modelId="{0E6562B4-E343-4688-850A-CFE893149688}" type="sibTrans" cxnId="{4ACBFDBA-7DF5-40DD-BCE0-FE4CFB96028D}">
      <dgm:prSet/>
      <dgm:spPr/>
      <dgm:t>
        <a:bodyPr/>
        <a:lstStyle/>
        <a:p>
          <a:endParaRPr lang="uk-UA"/>
        </a:p>
      </dgm:t>
    </dgm:pt>
    <dgm:pt modelId="{BDA0C606-F5E6-4A0C-963E-EB2FF16E8E84}">
      <dgm:prSet phldrT="[Текст]"/>
      <dgm:spPr/>
      <dgm:t>
        <a:bodyPr/>
        <a:lstStyle/>
        <a:p>
          <a:r>
            <a:rPr lang="uk-UA" dirty="0" smtClean="0"/>
            <a:t> Готовність до здійснення самостійної пізнавальної діяльності – наявність відповідних інтелектуальних умінь і можливостей та елементів мнемонічної культури (увага, пам’ять, швидкість переходу від однієї логічної операції до іншої).</a:t>
          </a:r>
          <a:endParaRPr lang="uk-UA" dirty="0"/>
        </a:p>
      </dgm:t>
    </dgm:pt>
    <dgm:pt modelId="{6FE67024-74F2-40F9-BA8D-5FCC6D964C2F}" type="parTrans" cxnId="{1085B2D4-661D-473D-810E-3C3D4C15DE10}">
      <dgm:prSet/>
      <dgm:spPr/>
      <dgm:t>
        <a:bodyPr/>
        <a:lstStyle/>
        <a:p>
          <a:endParaRPr lang="uk-UA"/>
        </a:p>
      </dgm:t>
    </dgm:pt>
    <dgm:pt modelId="{0B874632-3D5C-4EB4-A6A1-F045B5A9DD92}" type="sibTrans" cxnId="{1085B2D4-661D-473D-810E-3C3D4C15DE10}">
      <dgm:prSet/>
      <dgm:spPr/>
      <dgm:t>
        <a:bodyPr/>
        <a:lstStyle/>
        <a:p>
          <a:endParaRPr lang="uk-UA"/>
        </a:p>
      </dgm:t>
    </dgm:pt>
    <dgm:pt modelId="{586C02BF-3649-494E-AE02-E7422DBAA021}">
      <dgm:prSet phldrT="[Текст]"/>
      <dgm:spPr/>
      <dgm:t>
        <a:bodyPr/>
        <a:lstStyle/>
        <a:p>
          <a:r>
            <a:rPr lang="uk-UA" dirty="0" smtClean="0"/>
            <a:t>Нахили та здатність до навчання, рівень розвитку загальних розумових здібностей</a:t>
          </a:r>
          <a:endParaRPr lang="uk-UA" dirty="0"/>
        </a:p>
      </dgm:t>
    </dgm:pt>
    <dgm:pt modelId="{B21CA2BE-E6A3-427F-827A-29E6C8568F71}" type="parTrans" cxnId="{E5377A84-51D3-449C-94CB-9154F3BCC899}">
      <dgm:prSet/>
      <dgm:spPr/>
      <dgm:t>
        <a:bodyPr/>
        <a:lstStyle/>
        <a:p>
          <a:endParaRPr lang="uk-UA"/>
        </a:p>
      </dgm:t>
    </dgm:pt>
    <dgm:pt modelId="{1AA54436-4BCF-49F8-A481-7068F49C882C}" type="sibTrans" cxnId="{E5377A84-51D3-449C-94CB-9154F3BCC899}">
      <dgm:prSet/>
      <dgm:spPr/>
      <dgm:t>
        <a:bodyPr/>
        <a:lstStyle/>
        <a:p>
          <a:endParaRPr lang="uk-UA"/>
        </a:p>
      </dgm:t>
    </dgm:pt>
    <dgm:pt modelId="{AB0D2A6D-C244-47DE-9C49-87EDA050ED2C}" type="pres">
      <dgm:prSet presAssocID="{CC5BAF23-2944-401C-9E38-A29F2704093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40679EB0-1BCF-47D4-965C-A382925CF4ED}" type="pres">
      <dgm:prSet presAssocID="{6C45D7E8-581B-49C9-A5DB-853CC0155818}" presName="singleCycle" presStyleCnt="0"/>
      <dgm:spPr/>
    </dgm:pt>
    <dgm:pt modelId="{2BAFA215-EB1B-4DEF-A496-E56B9FDC77B5}" type="pres">
      <dgm:prSet presAssocID="{6C45D7E8-581B-49C9-A5DB-853CC0155818}" presName="singleCenter" presStyleLbl="node1" presStyleIdx="0" presStyleCnt="4" custScaleX="171606" custScaleY="218916" custLinFactNeighborX="215" custLinFactNeighborY="8381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49C02DCE-0F52-4712-8D83-5BD0605F63E1}" type="pres">
      <dgm:prSet presAssocID="{57495ED5-981E-4F31-9474-08B90822BED5}" presName="Name56" presStyleLbl="parChTrans1D2" presStyleIdx="0" presStyleCnt="3"/>
      <dgm:spPr/>
      <dgm:t>
        <a:bodyPr/>
        <a:lstStyle/>
        <a:p>
          <a:endParaRPr lang="uk-UA"/>
        </a:p>
      </dgm:t>
    </dgm:pt>
    <dgm:pt modelId="{4898F70A-3174-4E89-80DF-FC11BDE354D6}" type="pres">
      <dgm:prSet presAssocID="{ADE74D69-BCAB-4118-B435-5DD3606D2B00}" presName="text0" presStyleLbl="node1" presStyleIdx="1" presStyleCnt="4" custScaleX="378788" custScaleY="59222" custRadScaleRad="82437" custRadScaleInc="31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15196F-F2E5-4C12-9289-F773F1B80CDE}" type="pres">
      <dgm:prSet presAssocID="{6FE67024-74F2-40F9-BA8D-5FCC6D964C2F}" presName="Name56" presStyleLbl="parChTrans1D2" presStyleIdx="1" presStyleCnt="3"/>
      <dgm:spPr/>
      <dgm:t>
        <a:bodyPr/>
        <a:lstStyle/>
        <a:p>
          <a:endParaRPr lang="uk-UA"/>
        </a:p>
      </dgm:t>
    </dgm:pt>
    <dgm:pt modelId="{02238C5E-08E3-4DCC-BC06-43448A01438D}" type="pres">
      <dgm:prSet presAssocID="{BDA0C606-F5E6-4A0C-963E-EB2FF16E8E84}" presName="text0" presStyleLbl="node1" presStyleIdx="2" presStyleCnt="4" custScaleX="107940" custScaleY="300243" custRadScaleRad="90059" custRadScaleInc="-348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93B80C-8FCD-4E8C-94B0-67AE9D6C102B}" type="pres">
      <dgm:prSet presAssocID="{B21CA2BE-E6A3-427F-827A-29E6C8568F71}" presName="Name56" presStyleLbl="parChTrans1D2" presStyleIdx="2" presStyleCnt="3"/>
      <dgm:spPr/>
      <dgm:t>
        <a:bodyPr/>
        <a:lstStyle/>
        <a:p>
          <a:endParaRPr lang="uk-UA"/>
        </a:p>
      </dgm:t>
    </dgm:pt>
    <dgm:pt modelId="{411E808F-0F6F-4DB5-8C7C-3D9A1827E434}" type="pres">
      <dgm:prSet presAssocID="{586C02BF-3649-494E-AE02-E7422DBAA021}" presName="text0" presStyleLbl="node1" presStyleIdx="3" presStyleCnt="4" custScaleX="128325" custScaleY="210662" custRadScaleRad="106288" custRadScaleInc="410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085B2D4-661D-473D-810E-3C3D4C15DE10}" srcId="{6C45D7E8-581B-49C9-A5DB-853CC0155818}" destId="{BDA0C606-F5E6-4A0C-963E-EB2FF16E8E84}" srcOrd="1" destOrd="0" parTransId="{6FE67024-74F2-40F9-BA8D-5FCC6D964C2F}" sibTransId="{0B874632-3D5C-4EB4-A6A1-F045B5A9DD92}"/>
    <dgm:cxn modelId="{5386A472-C4CB-42E6-B072-AE78DAF0E7D2}" type="presOf" srcId="{CC5BAF23-2944-401C-9E38-A29F27040932}" destId="{AB0D2A6D-C244-47DE-9C49-87EDA050ED2C}" srcOrd="0" destOrd="0" presId="urn:microsoft.com/office/officeart/2008/layout/RadialCluster"/>
    <dgm:cxn modelId="{50BCD897-D711-4DFA-B437-BA7688750185}" type="presOf" srcId="{57495ED5-981E-4F31-9474-08B90822BED5}" destId="{49C02DCE-0F52-4712-8D83-5BD0605F63E1}" srcOrd="0" destOrd="0" presId="urn:microsoft.com/office/officeart/2008/layout/RadialCluster"/>
    <dgm:cxn modelId="{9875A1B5-2C5F-4F48-A870-823560FE5B76}" srcId="{CC5BAF23-2944-401C-9E38-A29F27040932}" destId="{6C45D7E8-581B-49C9-A5DB-853CC0155818}" srcOrd="0" destOrd="0" parTransId="{258276B1-4A9E-4527-BAD2-D42BBB88060E}" sibTransId="{D39B08BB-F20B-48A6-9204-C808CB100B6D}"/>
    <dgm:cxn modelId="{45C6EDFC-AC25-4BB0-ADDA-BC1CE6F0DBBB}" type="presOf" srcId="{6FE67024-74F2-40F9-BA8D-5FCC6D964C2F}" destId="{1915196F-F2E5-4C12-9289-F773F1B80CDE}" srcOrd="0" destOrd="0" presId="urn:microsoft.com/office/officeart/2008/layout/RadialCluster"/>
    <dgm:cxn modelId="{56816409-8C63-4542-A6E8-60ABC902BEC9}" type="presOf" srcId="{BDA0C606-F5E6-4A0C-963E-EB2FF16E8E84}" destId="{02238C5E-08E3-4DCC-BC06-43448A01438D}" srcOrd="0" destOrd="0" presId="urn:microsoft.com/office/officeart/2008/layout/RadialCluster"/>
    <dgm:cxn modelId="{FAA303B1-463F-4850-81C7-8D713FA78008}" type="presOf" srcId="{B21CA2BE-E6A3-427F-827A-29E6C8568F71}" destId="{D193B80C-8FCD-4E8C-94B0-67AE9D6C102B}" srcOrd="0" destOrd="0" presId="urn:microsoft.com/office/officeart/2008/layout/RadialCluster"/>
    <dgm:cxn modelId="{62762195-120C-40D3-97DE-9D0D58B60DA3}" type="presOf" srcId="{586C02BF-3649-494E-AE02-E7422DBAA021}" destId="{411E808F-0F6F-4DB5-8C7C-3D9A1827E434}" srcOrd="0" destOrd="0" presId="urn:microsoft.com/office/officeart/2008/layout/RadialCluster"/>
    <dgm:cxn modelId="{4ACBFDBA-7DF5-40DD-BCE0-FE4CFB96028D}" srcId="{6C45D7E8-581B-49C9-A5DB-853CC0155818}" destId="{ADE74D69-BCAB-4118-B435-5DD3606D2B00}" srcOrd="0" destOrd="0" parTransId="{57495ED5-981E-4F31-9474-08B90822BED5}" sibTransId="{0E6562B4-E343-4688-850A-CFE893149688}"/>
    <dgm:cxn modelId="{AFB40BB3-7FF6-4A5E-869B-B044E84187FA}" type="presOf" srcId="{6C45D7E8-581B-49C9-A5DB-853CC0155818}" destId="{2BAFA215-EB1B-4DEF-A496-E56B9FDC77B5}" srcOrd="0" destOrd="0" presId="urn:microsoft.com/office/officeart/2008/layout/RadialCluster"/>
    <dgm:cxn modelId="{79F2D4CD-66B6-4E67-B87B-198E745E29CD}" type="presOf" srcId="{ADE74D69-BCAB-4118-B435-5DD3606D2B00}" destId="{4898F70A-3174-4E89-80DF-FC11BDE354D6}" srcOrd="0" destOrd="0" presId="urn:microsoft.com/office/officeart/2008/layout/RadialCluster"/>
    <dgm:cxn modelId="{E5377A84-51D3-449C-94CB-9154F3BCC899}" srcId="{6C45D7E8-581B-49C9-A5DB-853CC0155818}" destId="{586C02BF-3649-494E-AE02-E7422DBAA021}" srcOrd="2" destOrd="0" parTransId="{B21CA2BE-E6A3-427F-827A-29E6C8568F71}" sibTransId="{1AA54436-4BCF-49F8-A481-7068F49C882C}"/>
    <dgm:cxn modelId="{18CAD6D3-276E-41BD-AC4D-A46D0EFA4EAA}" type="presParOf" srcId="{AB0D2A6D-C244-47DE-9C49-87EDA050ED2C}" destId="{40679EB0-1BCF-47D4-965C-A382925CF4ED}" srcOrd="0" destOrd="0" presId="urn:microsoft.com/office/officeart/2008/layout/RadialCluster"/>
    <dgm:cxn modelId="{679C8F1A-19CB-4EBA-9AA2-2FD4905FC2BB}" type="presParOf" srcId="{40679EB0-1BCF-47D4-965C-A382925CF4ED}" destId="{2BAFA215-EB1B-4DEF-A496-E56B9FDC77B5}" srcOrd="0" destOrd="0" presId="urn:microsoft.com/office/officeart/2008/layout/RadialCluster"/>
    <dgm:cxn modelId="{49AD220B-2443-45D2-AEBE-6CC84BA5A6AA}" type="presParOf" srcId="{40679EB0-1BCF-47D4-965C-A382925CF4ED}" destId="{49C02DCE-0F52-4712-8D83-5BD0605F63E1}" srcOrd="1" destOrd="0" presId="urn:microsoft.com/office/officeart/2008/layout/RadialCluster"/>
    <dgm:cxn modelId="{72F8CF12-A923-4E0C-BFB8-C603962064BB}" type="presParOf" srcId="{40679EB0-1BCF-47D4-965C-A382925CF4ED}" destId="{4898F70A-3174-4E89-80DF-FC11BDE354D6}" srcOrd="2" destOrd="0" presId="urn:microsoft.com/office/officeart/2008/layout/RadialCluster"/>
    <dgm:cxn modelId="{3B697EA6-A08C-466D-A9A0-3FD9C0F5FE3E}" type="presParOf" srcId="{40679EB0-1BCF-47D4-965C-A382925CF4ED}" destId="{1915196F-F2E5-4C12-9289-F773F1B80CDE}" srcOrd="3" destOrd="0" presId="urn:microsoft.com/office/officeart/2008/layout/RadialCluster"/>
    <dgm:cxn modelId="{F0203A64-42C8-48CC-AA85-E344394312F0}" type="presParOf" srcId="{40679EB0-1BCF-47D4-965C-A382925CF4ED}" destId="{02238C5E-08E3-4DCC-BC06-43448A01438D}" srcOrd="4" destOrd="0" presId="urn:microsoft.com/office/officeart/2008/layout/RadialCluster"/>
    <dgm:cxn modelId="{154D2BFB-1371-4F66-9271-69278218127D}" type="presParOf" srcId="{40679EB0-1BCF-47D4-965C-A382925CF4ED}" destId="{D193B80C-8FCD-4E8C-94B0-67AE9D6C102B}" srcOrd="5" destOrd="0" presId="urn:microsoft.com/office/officeart/2008/layout/RadialCluster"/>
    <dgm:cxn modelId="{1585E6A2-B15E-4DF5-B49D-97F5FD85A309}" type="presParOf" srcId="{40679EB0-1BCF-47D4-965C-A382925CF4ED}" destId="{411E808F-0F6F-4DB5-8C7C-3D9A1827E434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11A9DC-9EA8-4201-B75E-9784B767CAC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504064F-4E53-4D11-ABDC-6D65A6B9E0AB}">
      <dgm:prSet phldrT="[Текст]"/>
      <dgm:spPr/>
      <dgm:t>
        <a:bodyPr/>
        <a:lstStyle/>
        <a:p>
          <a:r>
            <a:rPr lang="uk-UA" dirty="0" err="1" smtClean="0"/>
            <a:t>Рівнева</a:t>
          </a:r>
          <a:r>
            <a:rPr lang="uk-UA" dirty="0" smtClean="0"/>
            <a:t>  диференціація можлива в межах одного класу та спирається на такі положення</a:t>
          </a:r>
          <a:endParaRPr lang="uk-UA" dirty="0"/>
        </a:p>
      </dgm:t>
    </dgm:pt>
    <dgm:pt modelId="{1C7E80E6-CC52-4112-B43B-4D121122EEBE}" type="parTrans" cxnId="{C6643AF2-A25E-4695-A1EC-E425E8C11228}">
      <dgm:prSet/>
      <dgm:spPr/>
      <dgm:t>
        <a:bodyPr/>
        <a:lstStyle/>
        <a:p>
          <a:endParaRPr lang="uk-UA"/>
        </a:p>
      </dgm:t>
    </dgm:pt>
    <dgm:pt modelId="{868C9E53-D9BB-438C-B33A-12A49B310AD7}" type="sibTrans" cxnId="{C6643AF2-A25E-4695-A1EC-E425E8C11228}">
      <dgm:prSet/>
      <dgm:spPr/>
      <dgm:t>
        <a:bodyPr/>
        <a:lstStyle/>
        <a:p>
          <a:endParaRPr lang="uk-UA"/>
        </a:p>
      </dgm:t>
    </dgm:pt>
    <dgm:pt modelId="{3D8653C2-CBD9-4FE7-AE92-37DB4C2FC636}">
      <dgm:prSet phldrT="[Текст]"/>
      <dgm:spPr/>
      <dgm:t>
        <a:bodyPr/>
        <a:lstStyle/>
        <a:p>
          <a:r>
            <a:rPr lang="uk-UA" dirty="0" smtClean="0"/>
            <a:t>Навчання кожної дитини стає розвивальним, якщо </a:t>
          </a:r>
          <a:r>
            <a:rPr lang="uk-UA" dirty="0" smtClean="0"/>
            <a:t>враховують </a:t>
          </a:r>
          <a:r>
            <a:rPr lang="uk-UA" dirty="0" smtClean="0"/>
            <a:t>уже досягнутий рівень її розвитку</a:t>
          </a:r>
          <a:endParaRPr lang="uk-UA" dirty="0"/>
        </a:p>
      </dgm:t>
    </dgm:pt>
    <dgm:pt modelId="{712FBD5E-2EE9-44A1-8AFA-1A46344E5B6F}" type="parTrans" cxnId="{D7D1A7E6-0D0F-423C-92A2-F8DD540CCCF1}">
      <dgm:prSet/>
      <dgm:spPr/>
      <dgm:t>
        <a:bodyPr/>
        <a:lstStyle/>
        <a:p>
          <a:endParaRPr lang="uk-UA"/>
        </a:p>
      </dgm:t>
    </dgm:pt>
    <dgm:pt modelId="{61C63E05-7FF0-4283-8D8C-011B68813E53}" type="sibTrans" cxnId="{D7D1A7E6-0D0F-423C-92A2-F8DD540CCCF1}">
      <dgm:prSet/>
      <dgm:spPr/>
      <dgm:t>
        <a:bodyPr/>
        <a:lstStyle/>
        <a:p>
          <a:endParaRPr lang="uk-UA"/>
        </a:p>
      </dgm:t>
    </dgm:pt>
    <dgm:pt modelId="{58585EE6-CF70-4BC1-9DE8-B49DD5A73655}">
      <dgm:prSet phldrT="[Текст]"/>
      <dgm:spPr/>
      <dgm:t>
        <a:bodyPr/>
        <a:lstStyle/>
        <a:p>
          <a:r>
            <a:rPr lang="uk-UA" dirty="0" smtClean="0"/>
            <a:t>Подальшої організації навчальної роботи спрямовують на підвищення рівня розвитку, як математичного так і загального</a:t>
          </a:r>
          <a:endParaRPr lang="uk-UA" dirty="0"/>
        </a:p>
      </dgm:t>
    </dgm:pt>
    <dgm:pt modelId="{7FE7A2EE-E545-41F6-A9DC-562FDE358FD6}" type="parTrans" cxnId="{8908054C-39A3-4836-A56F-7F976F3F2EA3}">
      <dgm:prSet/>
      <dgm:spPr/>
      <dgm:t>
        <a:bodyPr/>
        <a:lstStyle/>
        <a:p>
          <a:endParaRPr lang="uk-UA"/>
        </a:p>
      </dgm:t>
    </dgm:pt>
    <dgm:pt modelId="{A11D060C-C498-4F87-9AE8-4B5C7F6D2AD0}" type="sibTrans" cxnId="{8908054C-39A3-4836-A56F-7F976F3F2EA3}">
      <dgm:prSet/>
      <dgm:spPr/>
      <dgm:t>
        <a:bodyPr/>
        <a:lstStyle/>
        <a:p>
          <a:endParaRPr lang="uk-UA"/>
        </a:p>
      </dgm:t>
    </dgm:pt>
    <dgm:pt modelId="{7ED39EFC-276E-4612-BEB9-46E578AFFECF}">
      <dgm:prSet phldrT="[Текст]"/>
      <dgm:spPr/>
      <dgm:t>
        <a:bodyPr/>
        <a:lstStyle/>
        <a:p>
          <a:r>
            <a:rPr lang="uk-UA" dirty="0" smtClean="0"/>
            <a:t>Цілеспрямованого спрямування пізнавальної самостійності досягають шляхом систематичного використання розвивальних завдань оптимальної складності для кожної групи дітей</a:t>
          </a:r>
          <a:endParaRPr lang="uk-UA" dirty="0"/>
        </a:p>
      </dgm:t>
    </dgm:pt>
    <dgm:pt modelId="{123BB345-03FF-47CA-9858-3FEFF9BA2F54}" type="parTrans" cxnId="{F880CA18-23F6-41B2-B57D-453E0B47097C}">
      <dgm:prSet/>
      <dgm:spPr/>
      <dgm:t>
        <a:bodyPr/>
        <a:lstStyle/>
        <a:p>
          <a:endParaRPr lang="uk-UA"/>
        </a:p>
      </dgm:t>
    </dgm:pt>
    <dgm:pt modelId="{10BE243F-B250-4828-B2BF-899097A44C8F}" type="sibTrans" cxnId="{F880CA18-23F6-41B2-B57D-453E0B47097C}">
      <dgm:prSet/>
      <dgm:spPr/>
      <dgm:t>
        <a:bodyPr/>
        <a:lstStyle/>
        <a:p>
          <a:endParaRPr lang="uk-UA"/>
        </a:p>
      </dgm:t>
    </dgm:pt>
    <dgm:pt modelId="{F22FEA71-1B3D-43F2-855A-CF5B231E3B98}">
      <dgm:prSet phldrT="[Текст]"/>
      <dgm:spPr/>
      <dgm:t>
        <a:bodyPr/>
        <a:lstStyle/>
        <a:p>
          <a:r>
            <a:rPr lang="uk-UA" dirty="0" smtClean="0"/>
            <a:t>Виявлений рівень розвитку кожного учня є ознакою для створення найнижчих споріднених груп</a:t>
          </a:r>
          <a:endParaRPr lang="uk-UA" dirty="0"/>
        </a:p>
      </dgm:t>
    </dgm:pt>
    <dgm:pt modelId="{0A78DD41-9C26-49D6-92C4-14C972B9BD20}" type="parTrans" cxnId="{FB42B2CA-248E-4458-A14F-5ABC475C8D84}">
      <dgm:prSet/>
      <dgm:spPr/>
      <dgm:t>
        <a:bodyPr/>
        <a:lstStyle/>
        <a:p>
          <a:endParaRPr lang="uk-UA"/>
        </a:p>
      </dgm:t>
    </dgm:pt>
    <dgm:pt modelId="{3AB156D7-AD43-49A2-933F-2620D385C243}" type="sibTrans" cxnId="{FB42B2CA-248E-4458-A14F-5ABC475C8D84}">
      <dgm:prSet/>
      <dgm:spPr/>
      <dgm:t>
        <a:bodyPr/>
        <a:lstStyle/>
        <a:p>
          <a:endParaRPr lang="uk-UA"/>
        </a:p>
      </dgm:t>
    </dgm:pt>
    <dgm:pt modelId="{89D2BAED-94EE-406E-A644-849912AE67B9}" type="pres">
      <dgm:prSet presAssocID="{E511A9DC-9EA8-4201-B75E-9784B767CAC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8AD8126-27A6-4F38-A2B6-78CE80882271}" type="pres">
      <dgm:prSet presAssocID="{1504064F-4E53-4D11-ABDC-6D65A6B9E0AB}" presName="centerShape" presStyleLbl="node0" presStyleIdx="0" presStyleCnt="1" custScaleX="161874" custScaleY="142133"/>
      <dgm:spPr/>
      <dgm:t>
        <a:bodyPr/>
        <a:lstStyle/>
        <a:p>
          <a:endParaRPr lang="uk-UA"/>
        </a:p>
      </dgm:t>
    </dgm:pt>
    <dgm:pt modelId="{8FAED434-41B4-47C6-823E-865C2C7EC3C6}" type="pres">
      <dgm:prSet presAssocID="{712FBD5E-2EE9-44A1-8AFA-1A46344E5B6F}" presName="Name9" presStyleLbl="parChTrans1D2" presStyleIdx="0" presStyleCnt="4"/>
      <dgm:spPr/>
      <dgm:t>
        <a:bodyPr/>
        <a:lstStyle/>
        <a:p>
          <a:endParaRPr lang="uk-UA"/>
        </a:p>
      </dgm:t>
    </dgm:pt>
    <dgm:pt modelId="{FD77A91D-E70B-4E37-A5D8-904B6EA97B48}" type="pres">
      <dgm:prSet presAssocID="{712FBD5E-2EE9-44A1-8AFA-1A46344E5B6F}" presName="connTx" presStyleLbl="parChTrans1D2" presStyleIdx="0" presStyleCnt="4"/>
      <dgm:spPr/>
      <dgm:t>
        <a:bodyPr/>
        <a:lstStyle/>
        <a:p>
          <a:endParaRPr lang="uk-UA"/>
        </a:p>
      </dgm:t>
    </dgm:pt>
    <dgm:pt modelId="{3B4838D7-7B83-42AA-AC97-CD80AF7A94AF}" type="pres">
      <dgm:prSet presAssocID="{3D8653C2-CBD9-4FE7-AE92-37DB4C2FC636}" presName="node" presStyleLbl="node1" presStyleIdx="0" presStyleCnt="4" custScaleX="1066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8EED40-9F46-45C6-86D2-22D3496652C6}" type="pres">
      <dgm:prSet presAssocID="{7FE7A2EE-E545-41F6-A9DC-562FDE358FD6}" presName="Name9" presStyleLbl="parChTrans1D2" presStyleIdx="1" presStyleCnt="4"/>
      <dgm:spPr/>
      <dgm:t>
        <a:bodyPr/>
        <a:lstStyle/>
        <a:p>
          <a:endParaRPr lang="uk-UA"/>
        </a:p>
      </dgm:t>
    </dgm:pt>
    <dgm:pt modelId="{523914C2-2046-41DF-9ADE-CD750D0A449C}" type="pres">
      <dgm:prSet presAssocID="{7FE7A2EE-E545-41F6-A9DC-562FDE358FD6}" presName="connTx" presStyleLbl="parChTrans1D2" presStyleIdx="1" presStyleCnt="4"/>
      <dgm:spPr/>
      <dgm:t>
        <a:bodyPr/>
        <a:lstStyle/>
        <a:p>
          <a:endParaRPr lang="uk-UA"/>
        </a:p>
      </dgm:t>
    </dgm:pt>
    <dgm:pt modelId="{A1044671-CCB1-411F-8C05-A3E4D35D1004}" type="pres">
      <dgm:prSet presAssocID="{58585EE6-CF70-4BC1-9DE8-B49DD5A73655}" presName="node" presStyleLbl="node1" presStyleIdx="1" presStyleCnt="4" custRadScaleRad="121788" custRadScaleInc="-10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BB2866-F011-4337-A908-485C5D59C20A}" type="pres">
      <dgm:prSet presAssocID="{123BB345-03FF-47CA-9858-3FEFF9BA2F54}" presName="Name9" presStyleLbl="parChTrans1D2" presStyleIdx="2" presStyleCnt="4"/>
      <dgm:spPr/>
      <dgm:t>
        <a:bodyPr/>
        <a:lstStyle/>
        <a:p>
          <a:endParaRPr lang="uk-UA"/>
        </a:p>
      </dgm:t>
    </dgm:pt>
    <dgm:pt modelId="{C8A9B04B-B6B3-44A6-914B-F6BE408F6B58}" type="pres">
      <dgm:prSet presAssocID="{123BB345-03FF-47CA-9858-3FEFF9BA2F54}" presName="connTx" presStyleLbl="parChTrans1D2" presStyleIdx="2" presStyleCnt="4"/>
      <dgm:spPr/>
      <dgm:t>
        <a:bodyPr/>
        <a:lstStyle/>
        <a:p>
          <a:endParaRPr lang="uk-UA"/>
        </a:p>
      </dgm:t>
    </dgm:pt>
    <dgm:pt modelId="{ED499030-6285-4422-899D-675FC6B4CB4E}" type="pres">
      <dgm:prSet presAssocID="{7ED39EFC-276E-4612-BEB9-46E578AFFECF}" presName="node" presStyleLbl="node1" presStyleIdx="2" presStyleCnt="4" custScaleX="9870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1BABE0-70D8-4966-B841-688D1C08B7B2}" type="pres">
      <dgm:prSet presAssocID="{0A78DD41-9C26-49D6-92C4-14C972B9BD20}" presName="Name9" presStyleLbl="parChTrans1D2" presStyleIdx="3" presStyleCnt="4"/>
      <dgm:spPr/>
      <dgm:t>
        <a:bodyPr/>
        <a:lstStyle/>
        <a:p>
          <a:endParaRPr lang="uk-UA"/>
        </a:p>
      </dgm:t>
    </dgm:pt>
    <dgm:pt modelId="{15CD8FF4-99E6-4C02-97A5-74E498EF85D7}" type="pres">
      <dgm:prSet presAssocID="{0A78DD41-9C26-49D6-92C4-14C972B9BD20}" presName="connTx" presStyleLbl="parChTrans1D2" presStyleIdx="3" presStyleCnt="4"/>
      <dgm:spPr/>
      <dgm:t>
        <a:bodyPr/>
        <a:lstStyle/>
        <a:p>
          <a:endParaRPr lang="uk-UA"/>
        </a:p>
      </dgm:t>
    </dgm:pt>
    <dgm:pt modelId="{A2A724A7-D97B-4C49-BB3F-B3D11F398703}" type="pres">
      <dgm:prSet presAssocID="{F22FEA71-1B3D-43F2-855A-CF5B231E3B98}" presName="node" presStyleLbl="node1" presStyleIdx="3" presStyleCnt="4" custRadScaleRad="117760" custRadScaleInc="11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D5AFE9E-0D32-4E69-9C03-0C1EBFB6F76D}" type="presOf" srcId="{F22FEA71-1B3D-43F2-855A-CF5B231E3B98}" destId="{A2A724A7-D97B-4C49-BB3F-B3D11F398703}" srcOrd="0" destOrd="0" presId="urn:microsoft.com/office/officeart/2005/8/layout/radial1"/>
    <dgm:cxn modelId="{D7D1A7E6-0D0F-423C-92A2-F8DD540CCCF1}" srcId="{1504064F-4E53-4D11-ABDC-6D65A6B9E0AB}" destId="{3D8653C2-CBD9-4FE7-AE92-37DB4C2FC636}" srcOrd="0" destOrd="0" parTransId="{712FBD5E-2EE9-44A1-8AFA-1A46344E5B6F}" sibTransId="{61C63E05-7FF0-4283-8D8C-011B68813E53}"/>
    <dgm:cxn modelId="{29DB7244-A3E1-4B1F-A261-17E4E10ABB35}" type="presOf" srcId="{3D8653C2-CBD9-4FE7-AE92-37DB4C2FC636}" destId="{3B4838D7-7B83-42AA-AC97-CD80AF7A94AF}" srcOrd="0" destOrd="0" presId="urn:microsoft.com/office/officeart/2005/8/layout/radial1"/>
    <dgm:cxn modelId="{08D7B9DD-D921-403D-B4EE-4CCAA59D6CA4}" type="presOf" srcId="{7FE7A2EE-E545-41F6-A9DC-562FDE358FD6}" destId="{523914C2-2046-41DF-9ADE-CD750D0A449C}" srcOrd="1" destOrd="0" presId="urn:microsoft.com/office/officeart/2005/8/layout/radial1"/>
    <dgm:cxn modelId="{CF8B7D40-F08F-44A8-9885-E25E5F979666}" type="presOf" srcId="{1504064F-4E53-4D11-ABDC-6D65A6B9E0AB}" destId="{58AD8126-27A6-4F38-A2B6-78CE80882271}" srcOrd="0" destOrd="0" presId="urn:microsoft.com/office/officeart/2005/8/layout/radial1"/>
    <dgm:cxn modelId="{AEDF89B5-0E8F-4754-937A-EBF72B9BFEF0}" type="presOf" srcId="{123BB345-03FF-47CA-9858-3FEFF9BA2F54}" destId="{A3BB2866-F011-4337-A908-485C5D59C20A}" srcOrd="0" destOrd="0" presId="urn:microsoft.com/office/officeart/2005/8/layout/radial1"/>
    <dgm:cxn modelId="{64192A40-F351-4F91-BB58-92EDE0F776CE}" type="presOf" srcId="{123BB345-03FF-47CA-9858-3FEFF9BA2F54}" destId="{C8A9B04B-B6B3-44A6-914B-F6BE408F6B58}" srcOrd="1" destOrd="0" presId="urn:microsoft.com/office/officeart/2005/8/layout/radial1"/>
    <dgm:cxn modelId="{7329ECA6-86F1-4637-82F9-857A512C7E9C}" type="presOf" srcId="{712FBD5E-2EE9-44A1-8AFA-1A46344E5B6F}" destId="{8FAED434-41B4-47C6-823E-865C2C7EC3C6}" srcOrd="0" destOrd="0" presId="urn:microsoft.com/office/officeart/2005/8/layout/radial1"/>
    <dgm:cxn modelId="{C6643AF2-A25E-4695-A1EC-E425E8C11228}" srcId="{E511A9DC-9EA8-4201-B75E-9784B767CAC4}" destId="{1504064F-4E53-4D11-ABDC-6D65A6B9E0AB}" srcOrd="0" destOrd="0" parTransId="{1C7E80E6-CC52-4112-B43B-4D121122EEBE}" sibTransId="{868C9E53-D9BB-438C-B33A-12A49B310AD7}"/>
    <dgm:cxn modelId="{DC36B179-A070-4EC5-BF13-FADBC8E6FA17}" type="presOf" srcId="{7FE7A2EE-E545-41F6-A9DC-562FDE358FD6}" destId="{A38EED40-9F46-45C6-86D2-22D3496652C6}" srcOrd="0" destOrd="0" presId="urn:microsoft.com/office/officeart/2005/8/layout/radial1"/>
    <dgm:cxn modelId="{BEF14EE3-20E9-4710-A98E-E74974167BA6}" type="presOf" srcId="{7ED39EFC-276E-4612-BEB9-46E578AFFECF}" destId="{ED499030-6285-4422-899D-675FC6B4CB4E}" srcOrd="0" destOrd="0" presId="urn:microsoft.com/office/officeart/2005/8/layout/radial1"/>
    <dgm:cxn modelId="{C5A370E9-419C-432B-9CDF-E68BB518BE35}" type="presOf" srcId="{0A78DD41-9C26-49D6-92C4-14C972B9BD20}" destId="{15CD8FF4-99E6-4C02-97A5-74E498EF85D7}" srcOrd="1" destOrd="0" presId="urn:microsoft.com/office/officeart/2005/8/layout/radial1"/>
    <dgm:cxn modelId="{53132153-02A4-4312-9456-F3919B151C40}" type="presOf" srcId="{0A78DD41-9C26-49D6-92C4-14C972B9BD20}" destId="{BA1BABE0-70D8-4966-B841-688D1C08B7B2}" srcOrd="0" destOrd="0" presId="urn:microsoft.com/office/officeart/2005/8/layout/radial1"/>
    <dgm:cxn modelId="{11EC6AFC-970B-4E1E-BAA0-1B82D1980D64}" type="presOf" srcId="{712FBD5E-2EE9-44A1-8AFA-1A46344E5B6F}" destId="{FD77A91D-E70B-4E37-A5D8-904B6EA97B48}" srcOrd="1" destOrd="0" presId="urn:microsoft.com/office/officeart/2005/8/layout/radial1"/>
    <dgm:cxn modelId="{EEDE9F4C-BFFA-4F97-B4DC-199453364190}" type="presOf" srcId="{58585EE6-CF70-4BC1-9DE8-B49DD5A73655}" destId="{A1044671-CCB1-411F-8C05-A3E4D35D1004}" srcOrd="0" destOrd="0" presId="urn:microsoft.com/office/officeart/2005/8/layout/radial1"/>
    <dgm:cxn modelId="{8908054C-39A3-4836-A56F-7F976F3F2EA3}" srcId="{1504064F-4E53-4D11-ABDC-6D65A6B9E0AB}" destId="{58585EE6-CF70-4BC1-9DE8-B49DD5A73655}" srcOrd="1" destOrd="0" parTransId="{7FE7A2EE-E545-41F6-A9DC-562FDE358FD6}" sibTransId="{A11D060C-C498-4F87-9AE8-4B5C7F6D2AD0}"/>
    <dgm:cxn modelId="{FB42B2CA-248E-4458-A14F-5ABC475C8D84}" srcId="{1504064F-4E53-4D11-ABDC-6D65A6B9E0AB}" destId="{F22FEA71-1B3D-43F2-855A-CF5B231E3B98}" srcOrd="3" destOrd="0" parTransId="{0A78DD41-9C26-49D6-92C4-14C972B9BD20}" sibTransId="{3AB156D7-AD43-49A2-933F-2620D385C243}"/>
    <dgm:cxn modelId="{F880CA18-23F6-41B2-B57D-453E0B47097C}" srcId="{1504064F-4E53-4D11-ABDC-6D65A6B9E0AB}" destId="{7ED39EFC-276E-4612-BEB9-46E578AFFECF}" srcOrd="2" destOrd="0" parTransId="{123BB345-03FF-47CA-9858-3FEFF9BA2F54}" sibTransId="{10BE243F-B250-4828-B2BF-899097A44C8F}"/>
    <dgm:cxn modelId="{23724B0F-4850-4292-9CA8-D79DA09DB937}" type="presOf" srcId="{E511A9DC-9EA8-4201-B75E-9784B767CAC4}" destId="{89D2BAED-94EE-406E-A644-849912AE67B9}" srcOrd="0" destOrd="0" presId="urn:microsoft.com/office/officeart/2005/8/layout/radial1"/>
    <dgm:cxn modelId="{BED3EF48-55A7-47D7-9719-6AD97B5C4A12}" type="presParOf" srcId="{89D2BAED-94EE-406E-A644-849912AE67B9}" destId="{58AD8126-27A6-4F38-A2B6-78CE80882271}" srcOrd="0" destOrd="0" presId="urn:microsoft.com/office/officeart/2005/8/layout/radial1"/>
    <dgm:cxn modelId="{8790775A-F38D-4FB2-815A-F05E0AD9E4CF}" type="presParOf" srcId="{89D2BAED-94EE-406E-A644-849912AE67B9}" destId="{8FAED434-41B4-47C6-823E-865C2C7EC3C6}" srcOrd="1" destOrd="0" presId="urn:microsoft.com/office/officeart/2005/8/layout/radial1"/>
    <dgm:cxn modelId="{8EF0614C-872C-4E5D-817F-0BC953BB4824}" type="presParOf" srcId="{8FAED434-41B4-47C6-823E-865C2C7EC3C6}" destId="{FD77A91D-E70B-4E37-A5D8-904B6EA97B48}" srcOrd="0" destOrd="0" presId="urn:microsoft.com/office/officeart/2005/8/layout/radial1"/>
    <dgm:cxn modelId="{065D3742-9420-4E78-85B5-0C252F98AE5F}" type="presParOf" srcId="{89D2BAED-94EE-406E-A644-849912AE67B9}" destId="{3B4838D7-7B83-42AA-AC97-CD80AF7A94AF}" srcOrd="2" destOrd="0" presId="urn:microsoft.com/office/officeart/2005/8/layout/radial1"/>
    <dgm:cxn modelId="{62701186-479A-4476-B7A1-8FA7F4CAB217}" type="presParOf" srcId="{89D2BAED-94EE-406E-A644-849912AE67B9}" destId="{A38EED40-9F46-45C6-86D2-22D3496652C6}" srcOrd="3" destOrd="0" presId="urn:microsoft.com/office/officeart/2005/8/layout/radial1"/>
    <dgm:cxn modelId="{C94E6806-96B3-4B41-A65E-29E094CE6C50}" type="presParOf" srcId="{A38EED40-9F46-45C6-86D2-22D3496652C6}" destId="{523914C2-2046-41DF-9ADE-CD750D0A449C}" srcOrd="0" destOrd="0" presId="urn:microsoft.com/office/officeart/2005/8/layout/radial1"/>
    <dgm:cxn modelId="{FA1B7556-B7E3-4917-B011-AD2F763AAC97}" type="presParOf" srcId="{89D2BAED-94EE-406E-A644-849912AE67B9}" destId="{A1044671-CCB1-411F-8C05-A3E4D35D1004}" srcOrd="4" destOrd="0" presId="urn:microsoft.com/office/officeart/2005/8/layout/radial1"/>
    <dgm:cxn modelId="{A9A8FDF4-DCD6-4B0C-BC92-49AD53F4B529}" type="presParOf" srcId="{89D2BAED-94EE-406E-A644-849912AE67B9}" destId="{A3BB2866-F011-4337-A908-485C5D59C20A}" srcOrd="5" destOrd="0" presId="urn:microsoft.com/office/officeart/2005/8/layout/radial1"/>
    <dgm:cxn modelId="{7BCBC1A2-9790-4100-8981-BFB3CFCF6A2D}" type="presParOf" srcId="{A3BB2866-F011-4337-A908-485C5D59C20A}" destId="{C8A9B04B-B6B3-44A6-914B-F6BE408F6B58}" srcOrd="0" destOrd="0" presId="urn:microsoft.com/office/officeart/2005/8/layout/radial1"/>
    <dgm:cxn modelId="{DA9B4B8F-ABF6-49CC-956E-AE154A94E1F1}" type="presParOf" srcId="{89D2BAED-94EE-406E-A644-849912AE67B9}" destId="{ED499030-6285-4422-899D-675FC6B4CB4E}" srcOrd="6" destOrd="0" presId="urn:microsoft.com/office/officeart/2005/8/layout/radial1"/>
    <dgm:cxn modelId="{F14A375C-BF36-41CC-B429-B143E8B7CDEE}" type="presParOf" srcId="{89D2BAED-94EE-406E-A644-849912AE67B9}" destId="{BA1BABE0-70D8-4966-B841-688D1C08B7B2}" srcOrd="7" destOrd="0" presId="urn:microsoft.com/office/officeart/2005/8/layout/radial1"/>
    <dgm:cxn modelId="{B13BEE17-2F9A-4556-8BE2-4683F2BF03A0}" type="presParOf" srcId="{BA1BABE0-70D8-4966-B841-688D1C08B7B2}" destId="{15CD8FF4-99E6-4C02-97A5-74E498EF85D7}" srcOrd="0" destOrd="0" presId="urn:microsoft.com/office/officeart/2005/8/layout/radial1"/>
    <dgm:cxn modelId="{F1B5D8FB-410A-4727-AD49-F3CBC7618BF8}" type="presParOf" srcId="{89D2BAED-94EE-406E-A644-849912AE67B9}" destId="{A2A724A7-D97B-4C49-BB3F-B3D11F39870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7C9BB-3297-4088-B273-39A970B5B114}">
      <dsp:nvSpPr>
        <dsp:cNvPr id="0" name=""/>
        <dsp:cNvSpPr/>
      </dsp:nvSpPr>
      <dsp:spPr>
        <a:xfrm>
          <a:off x="0" y="178327"/>
          <a:ext cx="8786874" cy="13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Інноваційні  технології. Упровадження ефективного педагогічного досвіду</a:t>
          </a:r>
          <a:endParaRPr lang="uk-UA" sz="3600" kern="1200" dirty="0"/>
        </a:p>
      </dsp:txBody>
      <dsp:txXfrm>
        <a:off x="67852" y="246179"/>
        <a:ext cx="8651170" cy="1254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348D8-80F6-4F30-B4D4-A1A6C19C5085}">
      <dsp:nvSpPr>
        <dsp:cNvPr id="0" name=""/>
        <dsp:cNvSpPr/>
      </dsp:nvSpPr>
      <dsp:spPr>
        <a:xfrm>
          <a:off x="0" y="504056"/>
          <a:ext cx="7080448" cy="18229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1. Кінець, яким завершується початок.</a:t>
          </a:r>
          <a:endParaRPr lang="uk-UA" sz="4800" kern="1200" dirty="0"/>
        </a:p>
      </dsp:txBody>
      <dsp:txXfrm>
        <a:off x="88988" y="593044"/>
        <a:ext cx="6902472" cy="1644947"/>
      </dsp:txXfrm>
    </dsp:sp>
    <dsp:sp modelId="{A5C61124-102C-476A-836B-2DB692ECAE4D}">
      <dsp:nvSpPr>
        <dsp:cNvPr id="0" name=""/>
        <dsp:cNvSpPr/>
      </dsp:nvSpPr>
      <dsp:spPr>
        <a:xfrm>
          <a:off x="0" y="2546105"/>
          <a:ext cx="7080448" cy="185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2. Як починати нову справу.</a:t>
          </a:r>
          <a:endParaRPr lang="uk-UA" sz="4800" kern="1200" dirty="0"/>
        </a:p>
      </dsp:txBody>
      <dsp:txXfrm>
        <a:off x="90470" y="2636575"/>
        <a:ext cx="6899508" cy="16723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8D4A2-CCE7-4C37-A601-4DDA3806344F}">
      <dsp:nvSpPr>
        <dsp:cNvPr id="0" name=""/>
        <dsp:cNvSpPr/>
      </dsp:nvSpPr>
      <dsp:spPr>
        <a:xfrm>
          <a:off x="2742548" y="1028826"/>
          <a:ext cx="1706589" cy="36528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3 Спілкування з учнями</a:t>
          </a:r>
          <a:endParaRPr lang="uk-UA" sz="1900" kern="1200" dirty="0"/>
        </a:p>
      </dsp:txBody>
      <dsp:txXfrm>
        <a:off x="2825857" y="1112135"/>
        <a:ext cx="1539971" cy="3486234"/>
      </dsp:txXfrm>
    </dsp:sp>
    <dsp:sp modelId="{7BD20120-A1FB-40A1-8568-A1465846AD3B}">
      <dsp:nvSpPr>
        <dsp:cNvPr id="0" name=""/>
        <dsp:cNvSpPr/>
      </dsp:nvSpPr>
      <dsp:spPr>
        <a:xfrm rot="16200000">
          <a:off x="3483857" y="916841"/>
          <a:ext cx="2239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3969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0BBAA-44B6-459C-924D-A778237A3B33}">
      <dsp:nvSpPr>
        <dsp:cNvPr id="0" name=""/>
        <dsp:cNvSpPr/>
      </dsp:nvSpPr>
      <dsp:spPr>
        <a:xfrm>
          <a:off x="706765" y="-338558"/>
          <a:ext cx="5778155" cy="11434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вкладайте свою душу в розмову – не розмовляйте з учнями відособлено та байдуже, намагайтеся бачити в них співрозмовників, а не тільки учнів</a:t>
          </a:r>
          <a:endParaRPr lang="uk-UA" sz="1800" kern="1200" dirty="0"/>
        </a:p>
      </dsp:txBody>
      <dsp:txXfrm>
        <a:off x="762582" y="-282741"/>
        <a:ext cx="5666521" cy="1031780"/>
      </dsp:txXfrm>
    </dsp:sp>
    <dsp:sp modelId="{60A4F34D-D685-42EF-B03C-2A25FB584B8D}">
      <dsp:nvSpPr>
        <dsp:cNvPr id="0" name=""/>
        <dsp:cNvSpPr/>
      </dsp:nvSpPr>
      <dsp:spPr>
        <a:xfrm rot="1800000">
          <a:off x="4429005" y="3423037"/>
          <a:ext cx="3005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0539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7F436-8F2A-4EEB-BFE5-68A4476E444C}">
      <dsp:nvSpPr>
        <dsp:cNvPr id="0" name=""/>
        <dsp:cNvSpPr/>
      </dsp:nvSpPr>
      <dsp:spPr>
        <a:xfrm>
          <a:off x="4709412" y="2305419"/>
          <a:ext cx="2314477" cy="37217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уникайте формального спілкування – дізнавайтеся про інтереси підлітків, переймайтеся їхніми проблемами</a:t>
          </a:r>
          <a:endParaRPr lang="uk-UA" sz="2300" kern="1200" dirty="0"/>
        </a:p>
      </dsp:txBody>
      <dsp:txXfrm>
        <a:off x="4822395" y="2418402"/>
        <a:ext cx="2088511" cy="3495803"/>
      </dsp:txXfrm>
    </dsp:sp>
    <dsp:sp modelId="{746EA58C-F4D7-4E3C-8394-948719C14541}">
      <dsp:nvSpPr>
        <dsp:cNvPr id="0" name=""/>
        <dsp:cNvSpPr/>
      </dsp:nvSpPr>
      <dsp:spPr>
        <a:xfrm rot="9000000">
          <a:off x="2411166" y="3436695"/>
          <a:ext cx="3551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5173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53550-8DA4-47D5-AAAD-B9D7B9CB7015}">
      <dsp:nvSpPr>
        <dsp:cNvPr id="0" name=""/>
        <dsp:cNvSpPr/>
      </dsp:nvSpPr>
      <dsp:spPr>
        <a:xfrm>
          <a:off x="215110" y="2377426"/>
          <a:ext cx="2219848" cy="3577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ураховуйте індивідуальні й вікові особливості учнів – пам’ятайте, що молодшому школяреві дуже потрібні любов, підтримка й турбота. Підліток прагне рівноправності. Юнак очікує на повагу</a:t>
          </a:r>
          <a:endParaRPr lang="uk-UA" sz="1700" kern="1200" dirty="0"/>
        </a:p>
      </dsp:txBody>
      <dsp:txXfrm>
        <a:off x="323474" y="2485790"/>
        <a:ext cx="2003120" cy="3361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786F0-85F9-4BC6-94A4-71A1D44944EF}">
      <dsp:nvSpPr>
        <dsp:cNvPr id="0" name=""/>
        <dsp:cNvSpPr/>
      </dsp:nvSpPr>
      <dsp:spPr>
        <a:xfrm>
          <a:off x="0" y="31972"/>
          <a:ext cx="7296472" cy="2527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4. Придивіться уважніше до поведінки своїх учнів.</a:t>
          </a:r>
          <a:endParaRPr lang="uk-UA" sz="4800" kern="1200" dirty="0"/>
        </a:p>
      </dsp:txBody>
      <dsp:txXfrm>
        <a:off x="123368" y="155340"/>
        <a:ext cx="7049736" cy="2280463"/>
      </dsp:txXfrm>
    </dsp:sp>
    <dsp:sp modelId="{E440F9A0-56DB-44CD-8A84-53EB394ED45B}">
      <dsp:nvSpPr>
        <dsp:cNvPr id="0" name=""/>
        <dsp:cNvSpPr/>
      </dsp:nvSpPr>
      <dsp:spPr>
        <a:xfrm>
          <a:off x="0" y="2697412"/>
          <a:ext cx="7296472" cy="2527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/>
            <a:t>5. Разом – веселіше, легше, швидше!</a:t>
          </a:r>
          <a:endParaRPr lang="uk-UA" sz="4800" kern="1200" dirty="0"/>
        </a:p>
      </dsp:txBody>
      <dsp:txXfrm>
        <a:off x="123368" y="2820780"/>
        <a:ext cx="7049736" cy="22804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FA215-EB1B-4DEF-A496-E56B9FDC77B5}">
      <dsp:nvSpPr>
        <dsp:cNvPr id="0" name=""/>
        <dsp:cNvSpPr/>
      </dsp:nvSpPr>
      <dsp:spPr>
        <a:xfrm>
          <a:off x="1866724" y="1539880"/>
          <a:ext cx="3262249" cy="41616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Диференціація передбачає врахування індивідуальних особливостей кожного учня і умовах групування дітей у межах одного класу за певною ознакою:</a:t>
          </a:r>
          <a:endParaRPr lang="uk-UA" sz="2500" kern="1200" dirty="0"/>
        </a:p>
      </dsp:txBody>
      <dsp:txXfrm>
        <a:off x="2025974" y="1699130"/>
        <a:ext cx="2943749" cy="3843117"/>
      </dsp:txXfrm>
    </dsp:sp>
    <dsp:sp modelId="{49C02DCE-0F52-4712-8D83-5BD0605F63E1}">
      <dsp:nvSpPr>
        <dsp:cNvPr id="0" name=""/>
        <dsp:cNvSpPr/>
      </dsp:nvSpPr>
      <dsp:spPr>
        <a:xfrm rot="16280688">
          <a:off x="3332717" y="1320818"/>
          <a:ext cx="4382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8244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8F70A-3174-4E89-80DF-FC11BDE354D6}">
      <dsp:nvSpPr>
        <dsp:cNvPr id="0" name=""/>
        <dsp:cNvSpPr/>
      </dsp:nvSpPr>
      <dsp:spPr>
        <a:xfrm>
          <a:off x="1153567" y="347459"/>
          <a:ext cx="4824537" cy="7542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Рівень засвоєння знань, умінь, навичок із різних предметів</a:t>
          </a:r>
          <a:endParaRPr lang="uk-UA" sz="2100" kern="1200" dirty="0"/>
        </a:p>
      </dsp:txBody>
      <dsp:txXfrm>
        <a:off x="1190389" y="384281"/>
        <a:ext cx="4750893" cy="680653"/>
      </dsp:txXfrm>
    </dsp:sp>
    <dsp:sp modelId="{1915196F-F2E5-4C12-9289-F773F1B80CDE}">
      <dsp:nvSpPr>
        <dsp:cNvPr id="0" name=""/>
        <dsp:cNvSpPr/>
      </dsp:nvSpPr>
      <dsp:spPr>
        <a:xfrm rot="21502997">
          <a:off x="5128920" y="3570895"/>
          <a:ext cx="2662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6278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38C5E-08E3-4DCC-BC06-43448A01438D}">
      <dsp:nvSpPr>
        <dsp:cNvPr id="0" name=""/>
        <dsp:cNvSpPr/>
      </dsp:nvSpPr>
      <dsp:spPr>
        <a:xfrm>
          <a:off x="5395146" y="1635673"/>
          <a:ext cx="1374807" cy="38241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 Готовність до здійснення самостійної пізнавальної діяльності – наявність відповідних інтелектуальних умінь і можливостей та елементів мнемонічної культури (увага, пам’ять, швидкість переходу від однієї логічної операції до іншої).</a:t>
          </a:r>
          <a:endParaRPr lang="uk-UA" sz="1200" kern="1200" dirty="0"/>
        </a:p>
      </dsp:txBody>
      <dsp:txXfrm>
        <a:off x="5462259" y="1702786"/>
        <a:ext cx="1240581" cy="3689901"/>
      </dsp:txXfrm>
    </dsp:sp>
    <dsp:sp modelId="{D193B80C-8FCD-4E8C-94B0-67AE9D6C102B}">
      <dsp:nvSpPr>
        <dsp:cNvPr id="0" name=""/>
        <dsp:cNvSpPr/>
      </dsp:nvSpPr>
      <dsp:spPr>
        <a:xfrm rot="11055379">
          <a:off x="1634125" y="3490651"/>
          <a:ext cx="2329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920" y="0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808F-0F6F-4DB5-8C7C-3D9A1827E434}">
      <dsp:nvSpPr>
        <dsp:cNvPr id="0" name=""/>
        <dsp:cNvSpPr/>
      </dsp:nvSpPr>
      <dsp:spPr>
        <a:xfrm>
          <a:off x="0" y="2079609"/>
          <a:ext cx="1634446" cy="2683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Нахили та здатність до навчання, рівень розвитку загальних розумових здібностей</a:t>
          </a:r>
          <a:endParaRPr lang="uk-UA" sz="2000" kern="1200" dirty="0"/>
        </a:p>
      </dsp:txBody>
      <dsp:txXfrm>
        <a:off x="79787" y="2159396"/>
        <a:ext cx="1474872" cy="2523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D8126-27A6-4F38-A2B6-78CE80882271}">
      <dsp:nvSpPr>
        <dsp:cNvPr id="0" name=""/>
        <dsp:cNvSpPr/>
      </dsp:nvSpPr>
      <dsp:spPr>
        <a:xfrm>
          <a:off x="2520276" y="2016223"/>
          <a:ext cx="2952334" cy="2592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Рівнева</a:t>
          </a:r>
          <a:r>
            <a:rPr lang="uk-UA" sz="1800" kern="1200" dirty="0" smtClean="0"/>
            <a:t>  диференціація можлива в межах одного класу та спирається на такі положення</a:t>
          </a:r>
          <a:endParaRPr lang="uk-UA" sz="1800" kern="1200" dirty="0"/>
        </a:p>
      </dsp:txBody>
      <dsp:txXfrm>
        <a:off x="2952635" y="2395855"/>
        <a:ext cx="2087616" cy="1833024"/>
      </dsp:txXfrm>
    </dsp:sp>
    <dsp:sp modelId="{8FAED434-41B4-47C6-823E-865C2C7EC3C6}">
      <dsp:nvSpPr>
        <dsp:cNvPr id="0" name=""/>
        <dsp:cNvSpPr/>
      </dsp:nvSpPr>
      <dsp:spPr>
        <a:xfrm rot="16200000">
          <a:off x="3913063" y="1912306"/>
          <a:ext cx="166761" cy="41073"/>
        </a:xfrm>
        <a:custGeom>
          <a:avLst/>
          <a:gdLst/>
          <a:ahLst/>
          <a:cxnLst/>
          <a:rect l="0" t="0" r="0" b="0"/>
          <a:pathLst>
            <a:path>
              <a:moveTo>
                <a:pt x="0" y="20536"/>
              </a:moveTo>
              <a:lnTo>
                <a:pt x="166761" y="2053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992274" y="1928673"/>
        <a:ext cx="8338" cy="8338"/>
      </dsp:txXfrm>
    </dsp:sp>
    <dsp:sp modelId="{3B4838D7-7B83-42AA-AC97-CD80AF7A94AF}">
      <dsp:nvSpPr>
        <dsp:cNvPr id="0" name=""/>
        <dsp:cNvSpPr/>
      </dsp:nvSpPr>
      <dsp:spPr>
        <a:xfrm>
          <a:off x="3024333" y="25614"/>
          <a:ext cx="1944221" cy="1823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800" kern="1200" dirty="0" smtClean="0"/>
            <a:t>Навчання кожної дитини стає розвивальним, якщо </a:t>
          </a:r>
          <a:r>
            <a:rPr lang="uk-UA" sz="800" kern="1200" dirty="0" smtClean="0"/>
            <a:t>враховують </a:t>
          </a:r>
          <a:r>
            <a:rPr lang="uk-UA" sz="800" kern="1200" dirty="0" smtClean="0"/>
            <a:t>уже досягнутий рівень її розвитку</a:t>
          </a:r>
          <a:endParaRPr lang="uk-UA" sz="800" kern="1200" dirty="0"/>
        </a:p>
      </dsp:txBody>
      <dsp:txXfrm>
        <a:off x="3309058" y="292710"/>
        <a:ext cx="1374771" cy="1289655"/>
      </dsp:txXfrm>
    </dsp:sp>
    <dsp:sp modelId="{A38EED40-9F46-45C6-86D2-22D3496652C6}">
      <dsp:nvSpPr>
        <dsp:cNvPr id="0" name=""/>
        <dsp:cNvSpPr/>
      </dsp:nvSpPr>
      <dsp:spPr>
        <a:xfrm rot="21571272">
          <a:off x="5472535" y="3277389"/>
          <a:ext cx="504181" cy="41073"/>
        </a:xfrm>
        <a:custGeom>
          <a:avLst/>
          <a:gdLst/>
          <a:ahLst/>
          <a:cxnLst/>
          <a:rect l="0" t="0" r="0" b="0"/>
          <a:pathLst>
            <a:path>
              <a:moveTo>
                <a:pt x="0" y="20536"/>
              </a:moveTo>
              <a:lnTo>
                <a:pt x="504181" y="2053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5712021" y="3285321"/>
        <a:ext cx="25209" cy="25209"/>
      </dsp:txXfrm>
    </dsp:sp>
    <dsp:sp modelId="{A1044671-CCB1-411F-8C05-A3E4D35D1004}">
      <dsp:nvSpPr>
        <dsp:cNvPr id="0" name=""/>
        <dsp:cNvSpPr/>
      </dsp:nvSpPr>
      <dsp:spPr>
        <a:xfrm>
          <a:off x="5976676" y="2376275"/>
          <a:ext cx="1823847" cy="1823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800" kern="1200" dirty="0" smtClean="0"/>
            <a:t>Подальшої організації навчальної роботи спрямовують на підвищення рівня розвитку, як математичного так і загального</a:t>
          </a:r>
          <a:endParaRPr lang="uk-UA" sz="800" kern="1200" dirty="0"/>
        </a:p>
      </dsp:txBody>
      <dsp:txXfrm>
        <a:off x="6243772" y="2643371"/>
        <a:ext cx="1289655" cy="1289655"/>
      </dsp:txXfrm>
    </dsp:sp>
    <dsp:sp modelId="{A3BB2866-F011-4337-A908-485C5D59C20A}">
      <dsp:nvSpPr>
        <dsp:cNvPr id="0" name=""/>
        <dsp:cNvSpPr/>
      </dsp:nvSpPr>
      <dsp:spPr>
        <a:xfrm rot="5400000">
          <a:off x="3913063" y="4671356"/>
          <a:ext cx="166761" cy="41073"/>
        </a:xfrm>
        <a:custGeom>
          <a:avLst/>
          <a:gdLst/>
          <a:ahLst/>
          <a:cxnLst/>
          <a:rect l="0" t="0" r="0" b="0"/>
          <a:pathLst>
            <a:path>
              <a:moveTo>
                <a:pt x="0" y="20536"/>
              </a:moveTo>
              <a:lnTo>
                <a:pt x="166761" y="2053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992274" y="4687724"/>
        <a:ext cx="8338" cy="8338"/>
      </dsp:txXfrm>
    </dsp:sp>
    <dsp:sp modelId="{ED499030-6285-4422-899D-675FC6B4CB4E}">
      <dsp:nvSpPr>
        <dsp:cNvPr id="0" name=""/>
        <dsp:cNvSpPr/>
      </dsp:nvSpPr>
      <dsp:spPr>
        <a:xfrm>
          <a:off x="3096338" y="4775273"/>
          <a:ext cx="1800210" cy="1823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800" kern="1200" dirty="0" smtClean="0"/>
            <a:t>Цілеспрямованого спрямування пізнавальної самостійності досягають шляхом систематичного використання розвивальних завдань оптимальної складності для кожної групи дітей</a:t>
          </a:r>
          <a:endParaRPr lang="uk-UA" sz="800" kern="1200" dirty="0"/>
        </a:p>
      </dsp:txBody>
      <dsp:txXfrm>
        <a:off x="3359973" y="5042369"/>
        <a:ext cx="1272940" cy="1289655"/>
      </dsp:txXfrm>
    </dsp:sp>
    <dsp:sp modelId="{BA1BABE0-70D8-4966-B841-688D1C08B7B2}">
      <dsp:nvSpPr>
        <dsp:cNvPr id="0" name=""/>
        <dsp:cNvSpPr/>
      </dsp:nvSpPr>
      <dsp:spPr>
        <a:xfrm rot="10829727">
          <a:off x="2111831" y="3277300"/>
          <a:ext cx="408524" cy="41073"/>
        </a:xfrm>
        <a:custGeom>
          <a:avLst/>
          <a:gdLst/>
          <a:ahLst/>
          <a:cxnLst/>
          <a:rect l="0" t="0" r="0" b="0"/>
          <a:pathLst>
            <a:path>
              <a:moveTo>
                <a:pt x="0" y="20536"/>
              </a:moveTo>
              <a:lnTo>
                <a:pt x="408524" y="2053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0800000">
        <a:off x="2305880" y="3287624"/>
        <a:ext cx="20426" cy="20426"/>
      </dsp:txXfrm>
    </dsp:sp>
    <dsp:sp modelId="{A2A724A7-D97B-4C49-BB3F-B3D11F398703}">
      <dsp:nvSpPr>
        <dsp:cNvPr id="0" name=""/>
        <dsp:cNvSpPr/>
      </dsp:nvSpPr>
      <dsp:spPr>
        <a:xfrm>
          <a:off x="288025" y="2376261"/>
          <a:ext cx="1823847" cy="1823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800" kern="1200" dirty="0" smtClean="0"/>
            <a:t>Виявлений рівень розвитку кожного учня є ознакою для створення найнижчих споріднених груп</a:t>
          </a:r>
          <a:endParaRPr lang="uk-UA" sz="800" kern="1200" dirty="0"/>
        </a:p>
      </dsp:txBody>
      <dsp:txXfrm>
        <a:off x="555121" y="2643357"/>
        <a:ext cx="1289655" cy="1289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1F1D7-ED10-49E7-93A4-20F27CCE8663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6EC59-2E0B-4EC1-9E57-B3415CBFA9C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7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46684B3-9A32-4CAD-AC73-158F3ECDB8BD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11C8B3-5186-4BE5-B5B1-B9AA0E2FF75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G:\Documents and Settings\Admin\Мои документы\Downloads\images (8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3538" y="-187920"/>
            <a:ext cx="9174684" cy="6858000"/>
          </a:xfrm>
          <a:prstGeom prst="rect">
            <a:avLst/>
          </a:prstGeom>
          <a:noFill/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630942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Шумський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НВК (загальноосвітній навчальний заклад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III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ru-RU" sz="2000" b="1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- </a:t>
            </a:r>
            <a:r>
              <a:rPr lang="ru-RU" sz="2000" b="1" dirty="0" err="1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гімназія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542925" y="1285860"/>
            <a:ext cx="8243917" cy="1571636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/>
                <a:latin typeface="Impact"/>
              </a:rPr>
              <a:t>ПЕДАГОГІЧНА  РАДА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/>
              <a:latin typeface="Impac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66921315"/>
              </p:ext>
            </p:extLst>
          </p:nvPr>
        </p:nvGraphicFramePr>
        <p:xfrm>
          <a:off x="-108520" y="3789040"/>
          <a:ext cx="8786874" cy="178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 advTm="3000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4486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i="1" cap="none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В. </a:t>
            </a:r>
            <a:r>
              <a:rPr lang="uk-UA" sz="3600" i="1" cap="none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Уланов</a:t>
            </a:r>
            <a:r>
              <a:rPr lang="uk-UA" sz="3600" i="1" cap="none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запропонував  3 критерії, за якими можна оцінювати інноваційні процеси в школі: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7239000" cy="201622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uk-UA" b="1" dirty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здатність забезпечувати </a:t>
            </a:r>
            <a:r>
              <a:rPr lang="uk-UA" b="1" dirty="0" smtClean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</a:p>
          <a:p>
            <a:pPr marL="0" indent="0">
              <a:buNone/>
            </a:pPr>
            <a:r>
              <a:rPr lang="uk-UA" b="1" dirty="0" smtClean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диференційований </a:t>
            </a:r>
            <a:r>
              <a:rPr lang="uk-UA" b="1" dirty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підхід до учня; </a:t>
            </a:r>
          </a:p>
          <a:p>
            <a:r>
              <a:rPr lang="uk-UA" b="1" dirty="0" smtClean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uk-UA" b="1" dirty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широта освітньої бази;</a:t>
            </a:r>
          </a:p>
          <a:p>
            <a:r>
              <a:rPr lang="uk-UA" b="1" dirty="0" smtClean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uk-UA" b="1" dirty="0">
                <a:ln w="11430"/>
                <a:solidFill>
                  <a:srgbClr val="00502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здатність до саморозвитку.</a:t>
            </a:r>
          </a:p>
        </p:txBody>
      </p:sp>
    </p:spTree>
    <p:extLst>
      <p:ext uri="{BB962C8B-B14F-4D97-AF65-F5344CB8AC3E}">
        <p14:creationId xmlns:p14="http://schemas.microsoft.com/office/powerpoint/2010/main" val="26329646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764704"/>
            <a:ext cx="7239000" cy="5763040"/>
          </a:xfrm>
          <a:prstGeom prst="wav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uk-UA" sz="110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Робота </a:t>
            </a:r>
            <a:endParaRPr lang="uk-UA" sz="11000" b="1" i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uk-UA" sz="11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</a:p>
          <a:p>
            <a:pPr marL="0" indent="0" algn="ctr">
              <a:buNone/>
            </a:pPr>
            <a:r>
              <a:rPr lang="uk-UA" sz="11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групах</a:t>
            </a:r>
            <a:r>
              <a:rPr lang="uk-UA" sz="110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uk-UA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uk-UA" sz="28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uk-UA" sz="7000" b="1" dirty="0" smtClean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Теоретична </a:t>
            </a:r>
            <a:r>
              <a:rPr lang="uk-UA" sz="7000" b="1" dirty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частина.</a:t>
            </a:r>
            <a:br>
              <a:rPr lang="uk-UA" sz="7000" b="1" dirty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4400" i="1" dirty="0" smtClean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6200" i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5198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539552" y="908720"/>
            <a:ext cx="7272808" cy="5254883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4000" i="1" dirty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i="1" dirty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uk-UA" sz="4000" i="1" dirty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-а група.  </a:t>
            </a:r>
          </a:p>
          <a:p>
            <a:pPr algn="ctr"/>
            <a:r>
              <a:rPr lang="uk-UA" sz="4000" i="1" dirty="0" err="1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Особистісно</a:t>
            </a:r>
            <a:r>
              <a:rPr lang="uk-UA" sz="4000" i="1" dirty="0">
                <a:ln w="11430"/>
                <a:solidFill>
                  <a:srgbClr val="6600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зорієнтований  підхід у навчально-виховному процесі. Доповідь із використанням слайдів.</a:t>
            </a:r>
            <a:endParaRPr lang="uk-UA" sz="4000" i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482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000" i="1" cap="none" dirty="0" err="1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Особистісно</a:t>
            </a:r>
            <a:r>
              <a:rPr lang="uk-UA" sz="4000" i="1" cap="none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зорієнтоване навчання передбачає:</a:t>
            </a:r>
            <a:endParaRPr lang="uk-UA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7239000" cy="3674808"/>
          </a:xfrm>
          <a:prstGeom prst="verticalScroll">
            <a:avLst/>
          </a:prstGeom>
          <a:solidFill>
            <a:srgbClr val="81DE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uk-UA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диференціацію навчання;</a:t>
            </a:r>
          </a:p>
          <a:p>
            <a:pPr lvl="0"/>
            <a:r>
              <a:rPr lang="uk-UA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навчальне спілкування;</a:t>
            </a:r>
          </a:p>
          <a:p>
            <a:pPr lvl="0"/>
            <a:r>
              <a:rPr lang="uk-UA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систему корекції знань, умінь, навичок;</a:t>
            </a:r>
          </a:p>
          <a:p>
            <a:pPr lvl="0"/>
            <a:r>
              <a:rPr lang="uk-UA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оновлення змісту навчання;</a:t>
            </a:r>
          </a:p>
          <a:p>
            <a:pPr lvl="0"/>
            <a:r>
              <a:rPr lang="uk-UA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розвиток дитини як активного учасника навчального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364072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5683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200" i="1" cap="none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 </a:t>
            </a:r>
            <a:r>
              <a:rPr lang="uk-UA" sz="3200" i="1" cap="none" dirty="0" err="1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особистісно</a:t>
            </a:r>
            <a:r>
              <a:rPr lang="uk-UA" sz="3200" i="1" cap="none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зорієнтованого навчання: </a:t>
            </a:r>
            <a:br>
              <a:rPr lang="uk-UA" sz="3200" i="1" cap="none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uk-UA" sz="3200" i="1" cap="none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особистість, яка;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  <a:prstGeom prst="flowChartPunchedTape">
            <a:avLst/>
          </a:prstGeom>
          <a:solidFill>
            <a:srgbClr val="81DE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uk-UA" sz="20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має високий освітній рівень;</a:t>
            </a:r>
          </a:p>
          <a:p>
            <a:pPr lvl="0"/>
            <a:r>
              <a:rPr lang="uk-UA" sz="20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може самостійно визначити вид діяльності;</a:t>
            </a:r>
          </a:p>
          <a:p>
            <a:pPr lvl="0"/>
            <a:r>
              <a:rPr lang="uk-UA" sz="20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знаходити адекватні відносно соціальних норм форми поведінки;</a:t>
            </a:r>
          </a:p>
          <a:p>
            <a:pPr lvl="0"/>
            <a:r>
              <a:rPr lang="uk-UA" sz="20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уміє раціонально спланувати свою діяльність у досягненні мети;</a:t>
            </a:r>
          </a:p>
          <a:p>
            <a:pPr lvl="0"/>
            <a:r>
              <a:rPr lang="uk-UA" sz="20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готова відповідати за результати своєї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5293230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lvl="0" indent="0">
              <a:buNone/>
            </a:pPr>
            <a:endParaRPr lang="uk-UA" sz="2800" i="1" spc="50" dirty="0" smtClean="0">
              <a:ln w="11430"/>
              <a:solidFill>
                <a:schemeClr val="bg2">
                  <a:lumMod val="1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n-US" sz="2800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r>
              <a:rPr lang="uk-UA" sz="2800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800" i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-а група. </a:t>
            </a:r>
            <a:endParaRPr lang="uk-UA" sz="2800" i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uk-UA" sz="2800" i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Причини </a:t>
            </a:r>
            <a:r>
              <a:rPr lang="uk-UA" sz="2800" i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стійкої та короткочасної неуспішності учнів і вироблення рекомендацій  щодо попередження низької успішності.</a:t>
            </a:r>
            <a:endParaRPr lang="uk-UA" sz="2800" b="1" i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65323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1440160"/>
          </a:xfrm>
          <a:prstGeom prst="horizontalScroll">
            <a:avLst/>
          </a:prstGeom>
          <a:solidFill>
            <a:srgbClr val="B0FAC9"/>
          </a:solidFill>
          <a:ln>
            <a:solidFill>
              <a:srgbClr val="087A2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200" i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Причини стійкої та короткочасної неуспішності за Ю. </a:t>
            </a:r>
            <a:r>
              <a:rPr lang="uk-UA" sz="3200" i="1" cap="none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Бабанським</a:t>
            </a:r>
            <a:r>
              <a:rPr lang="uk-UA" sz="3200" i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uk-UA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7239000" cy="4034848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uk-UA" b="1" i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слабкий розвиток мислення;</a:t>
            </a:r>
          </a:p>
          <a:p>
            <a:pPr lvl="0"/>
            <a:r>
              <a:rPr lang="uk-UA" b="1" i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низький рівень навичок навчальної роботи(неорганізованість, безсистемність у навчанні, відсутність самоконтролю);</a:t>
            </a:r>
          </a:p>
          <a:p>
            <a:pPr lvl="0"/>
            <a:r>
              <a:rPr lang="uk-UA" b="1" i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негативне ставлення до навчання;</a:t>
            </a:r>
          </a:p>
          <a:p>
            <a:pPr lvl="0"/>
            <a:r>
              <a:rPr lang="uk-UA" b="1" i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значні прогалини в знаннях;</a:t>
            </a:r>
          </a:p>
          <a:p>
            <a:pPr lvl="0"/>
            <a:r>
              <a:rPr lang="uk-UA" b="1" i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негативний вплив сім’ї, однолітків; слабке здоров’я, значна втомлюваність; </a:t>
            </a:r>
          </a:p>
          <a:p>
            <a:r>
              <a:rPr lang="uk-UA" b="1" i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низький рівень вольової вихованості та недисциплінованості.</a:t>
            </a:r>
            <a:endParaRPr lang="uk-UA" i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6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239000" cy="1800200"/>
          </a:xfrm>
          <a:prstGeom prst="horizontalScroll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uk-UA" sz="4000" i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В. </a:t>
            </a:r>
            <a:r>
              <a:rPr lang="uk-UA" sz="4000" i="1" cap="none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Цеглін</a:t>
            </a:r>
            <a:r>
              <a:rPr lang="uk-UA" sz="4000" i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виділяє дві групи неуспішності: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645024"/>
            <a:ext cx="7239000" cy="100811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 algn="ctr">
              <a:buNone/>
            </a:pPr>
            <a:r>
              <a:rPr lang="uk-UA" sz="32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i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4000" b="1" i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зовнішні </a:t>
            </a:r>
            <a:r>
              <a:rPr lang="uk-UA" sz="40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 внутрішні</a:t>
            </a:r>
            <a:r>
              <a:rPr lang="uk-UA" sz="4000" b="1" i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b="1" i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701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  <a:prstGeom prst="frame">
            <a:avLst/>
          </a:prstGeom>
          <a:solidFill>
            <a:srgbClr val="C6FDFE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 algn="ctr">
              <a:buNone/>
            </a:pPr>
            <a:r>
              <a:rPr lang="uk-UA" sz="4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«Цілеспрямована робота школи щодо попередження неуспішності може дати належні плоди лише за умови загального поліпшення соціальних умов» </a:t>
            </a:r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uk-UA" sz="28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Цеглін</a:t>
            </a:r>
            <a:r>
              <a:rPr lang="uk-UA" sz="28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040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628800"/>
          </a:xfrm>
          <a:prstGeom prst="horizontalScroll">
            <a:avLst/>
          </a:prstGeom>
          <a:solidFill>
            <a:srgbClr val="FFE28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000" i="1" cap="none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Причини неуспішності за  В. </a:t>
            </a:r>
            <a:r>
              <a:rPr lang="uk-UA" sz="4000" i="1" cap="none" dirty="0" err="1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Цегліним</a:t>
            </a:r>
            <a:r>
              <a:rPr lang="uk-UA" sz="4000" i="1" cap="none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uk-UA" i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неправильне ставлення до навчання;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труднощі в навчанні за відсутності;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неправильно сформовані навички в навчанні та способи навчальної роботи;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невміння працювати;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відсутність пізнавального інтересу;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педагогічна занедбаність;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розумове відставання; рання глухість;</a:t>
            </a:r>
          </a:p>
          <a:p>
            <a:pPr lvl="0"/>
            <a:r>
              <a:rPr lang="uk-UA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емоційні дефекти.</a:t>
            </a:r>
          </a:p>
          <a:p>
            <a:endParaRPr lang="uk-UA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5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355558" y="836712"/>
            <a:ext cx="6085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Порядок денний:</a:t>
            </a:r>
          </a:p>
        </p:txBody>
      </p:sp>
    </p:spTree>
    <p:extLst>
      <p:ext uri="{BB962C8B-B14F-4D97-AF65-F5344CB8AC3E}">
        <p14:creationId xmlns:p14="http://schemas.microsoft.com/office/powerpoint/2010/main" val="10107959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>
              <a:buNone/>
            </a:pPr>
            <a:r>
              <a:rPr lang="uk-UA" sz="2400" b="1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4000" i="1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Основні правила, які допоможуть ефективно піднести на уроках базовий мінімум з урахуванням психологічних  особливостей дітей та уникнути неуспішності:</a:t>
            </a:r>
            <a:endParaRPr lang="uk-UA" sz="4000" b="1" i="1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72054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42452296"/>
              </p:ext>
            </p:extLst>
          </p:nvPr>
        </p:nvGraphicFramePr>
        <p:xfrm>
          <a:off x="539552" y="476672"/>
          <a:ext cx="7080448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65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890122"/>
              </p:ext>
            </p:extLst>
          </p:nvPr>
        </p:nvGraphicFramePr>
        <p:xfrm>
          <a:off x="457200" y="836712"/>
          <a:ext cx="7239000" cy="5688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7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42975421"/>
              </p:ext>
            </p:extLst>
          </p:nvPr>
        </p:nvGraphicFramePr>
        <p:xfrm>
          <a:off x="323528" y="692696"/>
          <a:ext cx="72964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5388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0464" y="764704"/>
            <a:ext cx="6984776" cy="5890974"/>
          </a:xfrm>
          <a:prstGeom prst="roundRect">
            <a:avLst/>
          </a:prstGeom>
          <a:solidFill>
            <a:srgbClr val="FCD896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</a:t>
            </a:r>
            <a:r>
              <a:rPr lang="uk-UA" sz="40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-а група. </a:t>
            </a:r>
            <a:r>
              <a:rPr lang="uk-UA" sz="4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uk-UA" sz="4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Диференційований </a:t>
            </a:r>
            <a:r>
              <a:rPr lang="uk-UA" sz="40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підхід у навчальному процесі, вивчення й упровадження досвіду, презентацій власних доробок.  </a:t>
            </a:r>
          </a:p>
          <a:p>
            <a:endParaRPr lang="uk-UA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45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539552" y="332656"/>
            <a:ext cx="7416824" cy="5254883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0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«…до кожного учня треба підійти, побачити його труднощі, кожному необхідно дати для нього призначене завдання…» </a:t>
            </a:r>
            <a:r>
              <a:rPr lang="uk-UA" sz="32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(В. Сухомлинський)</a:t>
            </a:r>
            <a:endParaRPr lang="uk-UA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5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24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>
              <a:buNone/>
            </a:pP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61702185"/>
              </p:ext>
            </p:extLst>
          </p:nvPr>
        </p:nvGraphicFramePr>
        <p:xfrm>
          <a:off x="611560" y="521296"/>
          <a:ext cx="684076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217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24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07862006"/>
              </p:ext>
            </p:extLst>
          </p:nvPr>
        </p:nvGraphicFramePr>
        <p:xfrm>
          <a:off x="107504" y="116632"/>
          <a:ext cx="799288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6421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79208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400" cap="none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Рівнева</a:t>
            </a:r>
            <a:r>
              <a:rPr lang="uk-UA" sz="2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диференціація виявляється у двох аспектах: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7776864" cy="554461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Змістовному – диференціація обсягу навчального матеріалу, складності завдань і, як наслідок, диференціація обсягу вимог до  школярів.;</a:t>
            </a:r>
          </a:p>
          <a:p>
            <a:pPr lvl="0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Організаційному  - диференціація міри допомоги вчителя різним групам учнів і окремій дитині в складі 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групи</a:t>
            </a:r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</a:p>
          <a:p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Створення системи різнорівневих  завдань:</a:t>
            </a:r>
          </a:p>
          <a:p>
            <a:pPr lvl="0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Використання диференційованих завдань – індивідуальних і групових;</a:t>
            </a:r>
          </a:p>
          <a:p>
            <a:pPr lvl="0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Уміння передбачати труднощі, що виникають під час розв’язування завдань;</a:t>
            </a:r>
          </a:p>
          <a:p>
            <a:pPr lvl="0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Організація обов’язкової перевірки виконаних завдань ;</a:t>
            </a:r>
          </a:p>
          <a:p>
            <a:pPr lvl="0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Складання таких диференційованих завдань, які би давали можливість створити однакові умови для всіх учнів, і слабкий учень мав би змогу перейти до виконання складнішого 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завдання.</a:t>
            </a:r>
            <a:endParaRPr lang="uk-UA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5241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7416824" cy="563231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Ефективність уроку – це не кращі відповіді окремих учнів, а добрі знання всіх дітей.</a:t>
            </a:r>
          </a:p>
          <a:p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</a:p>
          <a:p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Учень – це не </a:t>
            </a: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склянка, </a:t>
            </a:r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яку треба заповнити, а </a:t>
            </a: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факел, </a:t>
            </a:r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який треба  запалити.</a:t>
            </a:r>
          </a:p>
          <a:p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469881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7272808" cy="612475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lvl="0" indent="-514350">
              <a:buAutoNum type="arabicPeriod"/>
            </a:pP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Перегляд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слайдів на мультимедійній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дошці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lvl="0"/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Вступне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слово (заступник директора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з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навчально-виховної  роботи).</a:t>
            </a:r>
          </a:p>
          <a:p>
            <a:pPr lvl="0"/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</a:t>
            </a:r>
            <a:r>
              <a:rPr lang="en-US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-а група.  </a:t>
            </a:r>
            <a:r>
              <a:rPr lang="uk-UA" sz="2800" b="1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Особистісно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зорієнтований 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підхід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навчально-виховному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процесі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Доповідь із використанням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слайдів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lvl="0"/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</a:t>
            </a:r>
            <a:r>
              <a:rPr lang="en-US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-а група.  Причини стійкої та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короткочасної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неуспішності учнів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 </a:t>
            </a: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вироблення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рекомендацій  щодо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попередження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низької успішності.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Аналіз 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результатів анкетування , </a:t>
            </a:r>
            <a:endParaRPr lang="uk-UA" sz="28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слайди</a:t>
            </a:r>
            <a:r>
              <a:rPr lang="uk-UA" sz="28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29538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239000" cy="51125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IV</a:t>
            </a:r>
            <a:r>
              <a:rPr lang="uk-UA" sz="4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-а група. </a:t>
            </a:r>
            <a:r>
              <a:rPr lang="uk-UA" sz="4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sz="4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4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4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Використання ТЗН. Комп’ютерні  технології.   </a:t>
            </a:r>
            <a:br>
              <a:rPr lang="uk-UA" sz="4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4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br>
              <a:rPr lang="uk-UA" sz="44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sz="24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335364">
            <a:off x="457200" y="2204864"/>
            <a:ext cx="7239000" cy="425087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>
              <a:buNone/>
            </a:pP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uk-UA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877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0" y="188640"/>
            <a:ext cx="8100392" cy="956857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Активне використання ресурсів </a:t>
            </a:r>
            <a:r>
              <a:rPr lang="uk-UA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uk-UA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забезпечує умови для</a:t>
            </a:r>
            <a:r>
              <a:rPr lang="uk-UA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Створення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тематичного банку даних корисних посилань в Інтернеті, що полегшує пошук необхідної інформації;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Добору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необхідної інформації як українською мовою, так й іноземною; встановлення мережевої  взаємодії (між закладами освіти, міжнародної) для обміну інформацією;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Встановлення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контактів і листування через електронну почту з науково-дослідними та культурологічними установами з актуальних проблем;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Обміну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інформацією в режимі реального часу;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Роботи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з бібліотечним каталогом, довідковою інформацією періодикою;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Оформлення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особистих робіт, результатів досліджень із використанням можливостей сучасної комп’ютерної техніки (оформлення в текстовому редакторові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Word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,  презентація результатів  у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Power Point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, створення й підтримання власних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Web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 – сторінок, використання сканерів тощо);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Обміну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думками та досвідом з однолітками, які цікавляться аналогічними проблемами;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Публікації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й оприлюднення своїх робіт і досягнень;</a:t>
            </a:r>
          </a:p>
          <a:p>
            <a:pPr lvl="0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- Участі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</a:rPr>
              <a:t>в міжнародних телекомунікаційних проектах, конкурсах, конференціях, які проходять у мережі Інтернет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uk-UA" dirty="0"/>
              <a:t> 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09444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12000" t="12000" r="-12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3392" y="260648"/>
            <a:ext cx="7632848" cy="65556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-а група.  Диференційований підхід у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навчальному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процесі, вивчення й </a:t>
            </a:r>
          </a:p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упровадження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досвіду, презентацій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власних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доробок. Доповідь із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використанням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слайдів.</a:t>
            </a:r>
          </a:p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6.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IV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-а група.  Використання ТЗН.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Комп’ютерні 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технології.  Доповідь й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обговорення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7. Робота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групах «Мозковий штурм» </a:t>
            </a:r>
          </a:p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- Заповнити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таблицю «Відмінності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традиційного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 інноваційного уроків»;</a:t>
            </a:r>
          </a:p>
          <a:p>
            <a:pPr lvl="0"/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- Оцінити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структуру інтерактивного  </a:t>
            </a:r>
            <a:endParaRPr lang="uk-U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уроку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lvl="0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8. Прийняття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11002651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Мета: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Сформувати  мотиваційну, теоретичну та практичну готовність педагогічних працівників до інноваційної діяльності;</a:t>
            </a:r>
          </a:p>
          <a:p>
            <a:pPr lvl="0"/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Використання нових інноваційних технологій «за» і «проти»;</a:t>
            </a:r>
          </a:p>
          <a:p>
            <a:pPr lvl="0"/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Подальше використанні інноваційних технологій;</a:t>
            </a:r>
          </a:p>
          <a:p>
            <a:pPr lvl="0"/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Виявлення причин стійкої та короткочасної неуспішності учнів;</a:t>
            </a:r>
          </a:p>
          <a:p>
            <a:pPr lvl="0"/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Вироблення рекомендацій щодо попередження низької успішності учнів;</a:t>
            </a:r>
          </a:p>
          <a:p>
            <a:pPr lvl="0"/>
            <a:r>
              <a:rPr lang="uk-UA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Вироблення власного досвіду.</a:t>
            </a:r>
          </a:p>
        </p:txBody>
      </p:sp>
    </p:spTree>
    <p:extLst>
      <p:ext uri="{BB962C8B-B14F-4D97-AF65-F5344CB8AC3E}">
        <p14:creationId xmlns:p14="http://schemas.microsoft.com/office/powerpoint/2010/main" val="207543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Епіграф: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239000" cy="48463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«Якщо знання – це новий капітал, то інновації – нова валюта</a:t>
            </a: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 </a:t>
            </a:r>
            <a:r>
              <a:rPr lang="uk-UA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Кевін</a:t>
            </a:r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Келлі</a:t>
            </a: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uk-UA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4776" y="5085184"/>
            <a:ext cx="290858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2960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239000" cy="4846320"/>
          </a:xfrm>
        </p:spPr>
        <p:txBody>
          <a:bodyPr>
            <a:normAutofit fontScale="8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uk-UA" sz="71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Освіта </a:t>
            </a:r>
            <a:r>
              <a:rPr lang="uk-UA" sz="7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 головним ресурсом будь-якої країни, однією з гарантій  її національної безпеки.</a:t>
            </a:r>
          </a:p>
          <a:p>
            <a:pPr marL="0" indent="0">
              <a:buNone/>
            </a:pP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54345" y="4797152"/>
            <a:ext cx="3502031" cy="1656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6104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568" y="764704"/>
            <a:ext cx="734481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 років навчання: США, Канада, Японія, Швеція, Франція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 навчання: Німеччина, Чехія, Італія, Швейцарія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14 </a:t>
            </a:r>
            <a:r>
              <a:rPr lang="uk-U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 навчання: Голландія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endParaRPr lang="uk-UA" sz="2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8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r>
              <a:rPr lang="uk-UA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8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 </a:t>
            </a:r>
            <a:r>
              <a:rPr lang="uk-UA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8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останні 15 років:</a:t>
            </a:r>
          </a:p>
          <a:p>
            <a:pPr lvl="0"/>
            <a:r>
              <a:rPr lang="uk-UA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8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навчальне навантаження учнів збільшилось у 1,5 разу;  </a:t>
            </a:r>
          </a:p>
          <a:p>
            <a:pPr lvl="0"/>
            <a:r>
              <a:rPr lang="uk-UA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8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60% дітей мають психосоматичні порушення; </a:t>
            </a:r>
          </a:p>
          <a:p>
            <a:pPr lvl="0"/>
            <a:r>
              <a:rPr lang="uk-UA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8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наприкінці навчання залишаються здоровими 10% учнів.</a:t>
            </a:r>
          </a:p>
        </p:txBody>
      </p:sp>
    </p:spTree>
    <p:extLst>
      <p:ext uri="{BB962C8B-B14F-4D97-AF65-F5344CB8AC3E}">
        <p14:creationId xmlns:p14="http://schemas.microsoft.com/office/powerpoint/2010/main" val="276302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1281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200" b="0" i="1" cap="none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демократичному суспільстві на початку  </a:t>
            </a:r>
            <a:r>
              <a:rPr lang="en-US" sz="3200" b="0" i="1" cap="none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XXI</a:t>
            </a:r>
            <a:r>
              <a:rPr lang="uk-UA" sz="3200" b="0" i="1" cap="none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ст. вимогам часу відповідає школа,   для якої характерні: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7239000" cy="381642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lvl="0" indent="0">
              <a:buNone/>
            </a:pPr>
            <a:endParaRPr lang="uk-UA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uk-UA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спрямованість </a:t>
            </a:r>
            <a:r>
              <a:rPr lang="uk-U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розвиток самосвідомості особистості як інструменту перетворення дійсності, оволодіння нею прийомами самосвідомості та самовдосконалення;</a:t>
            </a:r>
          </a:p>
          <a:p>
            <a:pPr lvl="0"/>
            <a:r>
              <a:rPr lang="uk-U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перехід школи від режиму функціонування до режиму розвитку;</a:t>
            </a:r>
          </a:p>
          <a:p>
            <a:pPr lvl="0"/>
            <a:r>
              <a:rPr lang="uk-U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глибока та широка диференціація навчання.</a:t>
            </a:r>
          </a:p>
          <a:p>
            <a:pPr marL="0" indent="0">
              <a:buNone/>
            </a:pP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03467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1803</TotalTime>
  <Words>1217</Words>
  <Application>Microsoft Office PowerPoint</Application>
  <PresentationFormat>Екран (4:3)</PresentationFormat>
  <Paragraphs>153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2" baseType="lpstr">
      <vt:lpstr>Изящная</vt:lpstr>
      <vt:lpstr>Презентація PowerPoint</vt:lpstr>
      <vt:lpstr>Презентація PowerPoint</vt:lpstr>
      <vt:lpstr>Презентація PowerPoint</vt:lpstr>
      <vt:lpstr>Презентація PowerPoint</vt:lpstr>
      <vt:lpstr>Мета:</vt:lpstr>
      <vt:lpstr>Епіграф:</vt:lpstr>
      <vt:lpstr>Презентація PowerPoint</vt:lpstr>
      <vt:lpstr>Презентація PowerPoint</vt:lpstr>
      <vt:lpstr>У демократичному суспільстві на початку  XXI ст. вимогам часу відповідає школа,   для якої характерні:</vt:lpstr>
      <vt:lpstr>В. Уланов  запропонував  3 критерії, за якими можна оцінювати інноваційні процеси в школі:</vt:lpstr>
      <vt:lpstr>Презентація PowerPoint</vt:lpstr>
      <vt:lpstr>Презентація PowerPoint</vt:lpstr>
      <vt:lpstr>Особистісно зорієнтоване навчання передбачає:</vt:lpstr>
      <vt:lpstr>Результат особистісно зорієнтованого навчання:  особистість, яка;</vt:lpstr>
      <vt:lpstr>Презентація PowerPoint</vt:lpstr>
      <vt:lpstr>Причини стійкої та короткочасної неуспішності за Ю. Бабанським:</vt:lpstr>
      <vt:lpstr>В. Цеглін виділяє дві групи неуспішності:</vt:lpstr>
      <vt:lpstr>Презентація PowerPoint</vt:lpstr>
      <vt:lpstr>Причини неуспішності за  В. Цегліним: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</vt:lpstr>
      <vt:lpstr> </vt:lpstr>
      <vt:lpstr>Рівнева  диференціація виявляється у двох аспектах:</vt:lpstr>
      <vt:lpstr>Презентація PowerPoint</vt:lpstr>
      <vt:lpstr>IV -а група.   Використання ТЗН. Комп’ютерні  технології.       </vt:lpstr>
      <vt:lpstr>Презентація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User-PC03</cp:lastModifiedBy>
  <cp:revision>200</cp:revision>
  <dcterms:created xsi:type="dcterms:W3CDTF">2013-03-16T19:27:19Z</dcterms:created>
  <dcterms:modified xsi:type="dcterms:W3CDTF">2016-02-24T13:43:14Z</dcterms:modified>
</cp:coreProperties>
</file>