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4A1B-48A3-4B3F-B4BD-FA89AB424B4D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E2F4A1B-48A3-4B3F-B4BD-FA89AB424B4D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E2F4A1B-48A3-4B3F-B4BD-FA89AB424B4D}" type="datetimeFigureOut">
              <a:rPr lang="ru-RU" smtClean="0"/>
              <a:pPr/>
              <a:t>02.10.2011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1CF04EE-DD75-4E98-BD59-140C13A7B2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357430"/>
            <a:ext cx="6480048" cy="230124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ЕЛЕКТРИЧНИЙ СТРУМ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14480" y="1571612"/>
            <a:ext cx="6480048" cy="2395542"/>
          </a:xfrm>
        </p:spPr>
        <p:txBody>
          <a:bodyPr/>
          <a:lstStyle/>
          <a:p>
            <a:pPr algn="ctr"/>
            <a:r>
              <a:rPr lang="uk-UA" dirty="0" smtClean="0"/>
              <a:t>                                                                                                                       </a:t>
            </a:r>
            <a:r>
              <a:rPr lang="uk-UA" sz="2400" dirty="0" smtClean="0"/>
              <a:t>Фізичний диктант</a:t>
            </a:r>
            <a:endParaRPr lang="ru-RU" sz="2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7467600" cy="3554419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9. Для яких цілей застосовують додаткові опори?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7467600" cy="3625857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10. Запишіть закон Ома для повного кола.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7467600" cy="3554419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11. Електрорушійною силою</a:t>
            </a:r>
          </a:p>
          <a:p>
            <a:pPr algn="ctr">
              <a:buNone/>
            </a:pPr>
            <a:r>
              <a:rPr lang="uk-UA" dirty="0" smtClean="0"/>
              <a:t> називають:  …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7467600" cy="3197229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12. </a:t>
            </a:r>
            <a:r>
              <a:rPr lang="uk-UA" dirty="0" smtClean="0"/>
              <a:t>Яке коло називають внутрішнім ?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7467600" cy="3357586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1.Продовжити думку: Електричним струмом називається…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14554"/>
            <a:ext cx="7467600" cy="3911609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2. Продовжити думку: </a:t>
            </a:r>
          </a:p>
          <a:p>
            <a:pPr algn="ctr">
              <a:buNone/>
            </a:pPr>
            <a:r>
              <a:rPr lang="uk-UA" dirty="0" smtClean="0"/>
              <a:t>За напрям електричного струму приймають …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85992"/>
            <a:ext cx="7467600" cy="3840171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3. Назвіть умови існування електричного струму.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7467600" cy="3697295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4. Запишіть вираз закону Ома для ділянки кола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7467600" cy="3197229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5. Опір провідника залежить від: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32037"/>
            <a:ext cx="7467600" cy="4525963"/>
          </a:xfrm>
        </p:spPr>
        <p:txBody>
          <a:bodyPr/>
          <a:lstStyle/>
          <a:p>
            <a:pPr algn="ctr">
              <a:buNone/>
            </a:pPr>
            <a:r>
              <a:rPr lang="uk-UA" dirty="0" smtClean="0"/>
              <a:t>6. Чому дорівнює опір при послідовному з</a:t>
            </a:r>
            <a:r>
              <a:rPr lang="en-US" dirty="0" smtClean="0"/>
              <a:t>’</a:t>
            </a:r>
            <a:r>
              <a:rPr lang="uk-UA" dirty="0" smtClean="0"/>
              <a:t>єднанні провідників?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7467600" cy="4054485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7. Два опори 20 і 100 Ом з</a:t>
            </a:r>
            <a:r>
              <a:rPr lang="en-US" dirty="0" smtClean="0"/>
              <a:t>’</a:t>
            </a:r>
            <a:r>
              <a:rPr lang="uk-UA" dirty="0" smtClean="0"/>
              <a:t>єднали паралельно. Чому буде орієнтовно дорівнювати загальний опір такого кола?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14620"/>
            <a:ext cx="7467600" cy="3411543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8. Для яких цілей застосовують шунти?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84</TotalTime>
  <Words>122</Words>
  <Application>Microsoft Office PowerPoint</Application>
  <PresentationFormat>Экран (4:3)</PresentationFormat>
  <Paragraphs>16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Техническая</vt:lpstr>
      <vt:lpstr>ЕЛЕКТРИЧНИЙ СТРУМ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ЕЛЕКТРИЧНИЙ СТРУМ</dc:title>
  <dc:creator>Толик</dc:creator>
  <cp:lastModifiedBy>Толик</cp:lastModifiedBy>
  <cp:revision>9</cp:revision>
  <dcterms:created xsi:type="dcterms:W3CDTF">2011-09-25T18:21:02Z</dcterms:created>
  <dcterms:modified xsi:type="dcterms:W3CDTF">2011-10-02T17:48:55Z</dcterms:modified>
</cp:coreProperties>
</file>