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4A1B-48A3-4B3F-B4BD-FA89AB424B4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4A1B-48A3-4B3F-B4BD-FA89AB424B4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4A1B-48A3-4B3F-B4BD-FA89AB424B4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4A1B-48A3-4B3F-B4BD-FA89AB424B4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4A1B-48A3-4B3F-B4BD-FA89AB424B4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4A1B-48A3-4B3F-B4BD-FA89AB424B4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4A1B-48A3-4B3F-B4BD-FA89AB424B4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4A1B-48A3-4B3F-B4BD-FA89AB424B4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4A1B-48A3-4B3F-B4BD-FA89AB424B4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4A1B-48A3-4B3F-B4BD-FA89AB424B4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E2F4A1B-48A3-4B3F-B4BD-FA89AB424B4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E2F4A1B-48A3-4B3F-B4BD-FA89AB424B4D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57364"/>
            <a:ext cx="8329642" cy="1714512"/>
          </a:xfrm>
        </p:spPr>
        <p:txBody>
          <a:bodyPr/>
          <a:lstStyle/>
          <a:p>
            <a:r>
              <a:rPr lang="uk-UA" dirty="0" smtClean="0"/>
              <a:t>    Струм у напівпровідниках.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57290" y="4000504"/>
            <a:ext cx="6480175" cy="1741486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                                                                                                                       </a:t>
            </a:r>
            <a:r>
              <a:rPr lang="uk-UA" sz="2400" dirty="0" smtClean="0"/>
              <a:t>Фізичний диктант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58204" cy="3554419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9. </a:t>
            </a:r>
            <a:r>
              <a:rPr lang="uk-UA" dirty="0" smtClean="0"/>
              <a:t>Як називають </a:t>
            </a:r>
            <a:r>
              <a:rPr lang="uk-UA" dirty="0" err="1" smtClean="0"/>
              <a:t>парноелектронний</a:t>
            </a:r>
            <a:r>
              <a:rPr lang="uk-UA" dirty="0" smtClean="0"/>
              <a:t>   </a:t>
            </a:r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язок</a:t>
            </a:r>
            <a:r>
              <a:rPr lang="uk-UA" dirty="0" smtClean="0"/>
              <a:t> атомів?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043890" cy="3625857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     10.Носіями заряду у водних розчинах і            розплавах електролітів є …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7467600" cy="3554419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11. </a:t>
            </a:r>
            <a:r>
              <a:rPr lang="uk-UA" dirty="0" smtClean="0"/>
              <a:t>Яка залежність між питомим опором напівпровідника і температурою?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8258204" cy="3197229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12. </a:t>
            </a:r>
            <a:r>
              <a:rPr lang="uk-UA" dirty="0" smtClean="0"/>
              <a:t>При якій умові напівпровідники стають діелектриками?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7467600" cy="3357586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1.Продовжити думку: Електричним струмом називається…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7467600" cy="3911609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2. Продовжити думку: </a:t>
            </a:r>
          </a:p>
          <a:p>
            <a:pPr algn="ctr">
              <a:buNone/>
            </a:pPr>
            <a:r>
              <a:rPr lang="uk-UA" dirty="0" smtClean="0"/>
              <a:t>За напрям електричного струму приймають …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7467600" cy="3840171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3. Назвіть умови існування електричного струму.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7467600" cy="3697295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4. </a:t>
            </a:r>
            <a:r>
              <a:rPr lang="uk-UA" dirty="0" smtClean="0"/>
              <a:t>Які провідники називають провідниками першого роду?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8186766" cy="3197229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  5</a:t>
            </a:r>
            <a:r>
              <a:rPr lang="uk-UA" dirty="0" smtClean="0"/>
              <a:t>. </a:t>
            </a:r>
            <a:r>
              <a:rPr lang="uk-UA" dirty="0" smtClean="0"/>
              <a:t>Продовжити думку: діелектрики це 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32037"/>
            <a:ext cx="8286808" cy="4525963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    6. Напівпровідником називають …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71678"/>
            <a:ext cx="8143932" cy="3983047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   7</a:t>
            </a:r>
            <a:r>
              <a:rPr lang="uk-UA" dirty="0" smtClean="0"/>
              <a:t>. Назвіть основну відмінність між                                              	металами і напівпровідниками.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329642" cy="341154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 8</a:t>
            </a:r>
            <a:r>
              <a:rPr lang="uk-UA" dirty="0" smtClean="0"/>
              <a:t>. </a:t>
            </a:r>
            <a:r>
              <a:rPr lang="uk-UA" dirty="0" smtClean="0"/>
              <a:t>Назвіть приклади напівпровідникових                   			матеріалів.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155</TotalTime>
  <Words>112</Words>
  <Application>Microsoft Office PowerPoint</Application>
  <PresentationFormat>Экран (4:3)</PresentationFormat>
  <Paragraphs>15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Техническая</vt:lpstr>
      <vt:lpstr>    Струм у напівпровідниках.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ЕЛЕКТРИЧНИЙ СТРУМ</dc:title>
  <dc:creator>Толик</dc:creator>
  <cp:lastModifiedBy>kabinet-fizuku</cp:lastModifiedBy>
  <cp:revision>17</cp:revision>
  <dcterms:created xsi:type="dcterms:W3CDTF">2011-09-25T18:21:02Z</dcterms:created>
  <dcterms:modified xsi:type="dcterms:W3CDTF">2012-12-12T21:48:19Z</dcterms:modified>
</cp:coreProperties>
</file>