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7"/>
  </p:notesMasterIdLst>
  <p:sldIdLst>
    <p:sldId id="427" r:id="rId2"/>
    <p:sldId id="257" r:id="rId3"/>
    <p:sldId id="258" r:id="rId4"/>
    <p:sldId id="477" r:id="rId5"/>
    <p:sldId id="500" r:id="rId6"/>
    <p:sldId id="478" r:id="rId7"/>
    <p:sldId id="501" r:id="rId8"/>
    <p:sldId id="502" r:id="rId9"/>
    <p:sldId id="503" r:id="rId10"/>
    <p:sldId id="504" r:id="rId11"/>
    <p:sldId id="505" r:id="rId12"/>
    <p:sldId id="506" r:id="rId13"/>
    <p:sldId id="507" r:id="rId14"/>
    <p:sldId id="497" r:id="rId15"/>
    <p:sldId id="31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MER" initials="L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BB9"/>
    <a:srgbClr val="FF6699"/>
    <a:srgbClr val="FF0000"/>
    <a:srgbClr val="3333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FAED2-2B31-49D6-B2D9-502B78D9D7BF}" type="datetimeFigureOut">
              <a:rPr lang="ru-RU" smtClean="0"/>
              <a:pPr/>
              <a:t>15.12.2011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A4BE8-1785-4812-B62A-C38B498E0BB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A4BE8-1785-4812-B62A-C38B498E0BB4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A4BE8-1785-4812-B62A-C38B498E0BB4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A4BE8-1785-4812-B62A-C38B498E0BB4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A4BE8-1785-4812-B62A-C38B498E0BB4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A4BE8-1785-4812-B62A-C38B498E0BB4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A4BE8-1785-4812-B62A-C38B498E0BB4}" type="slidenum">
              <a:rPr lang="ru-RU" smtClean="0"/>
              <a:pPr/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A4BE8-1785-4812-B62A-C38B498E0BB4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A4BE8-1785-4812-B62A-C38B498E0BB4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A4BE8-1785-4812-B62A-C38B498E0BB4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BF6AF-1874-4F04-B4E0-B3E59A91FF9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A4BE8-1785-4812-B62A-C38B498E0BB4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BF6AF-1874-4F04-B4E0-B3E59A91FF97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251A4-D292-42B1-8D31-98288B1445E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A4BE8-1785-4812-B62A-C38B498E0BB4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A4BE8-1785-4812-B62A-C38B498E0BB4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-collection.edu.ru/catalog/res/ef5cc129-8eab-44a7-ae71-8f619b096d5a/view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shkolu.ru/download/2254014/33d5150d75edd52a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-collection.edu.ru/catalog/res/d2e612da-bafa-4bc8-9638-e4a7e9815cd9/view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ideo" Target="file:///E:\&#1052;&#1086;&#1077;\&#1060;&#1080;&#1079;&#1080;&#1082;&#1072;\7%20&#1082;&#1083;&#1072;&#1089;&#1089;\&#1044;&#1077;&#1081;&#1089;&#1090;&#1074;&#1080;&#1077;%20&#1075;&#1072;&#1079;&#1072;%20&#1080;%20&#1078;&#1080;&#1076;&#1082;&#1086;&#1089;&#1090;&#1080;%20&#1085;&#1072;%20&#1087;&#1086;&#1075;&#1088;&#1091;&#1078;&#1077;&#1085;&#1085;&#1086;&#1077;%20&#1074;%20&#1085;&#1080;&#1093;%20&#1090;&#1077;&#1083;&#1086;.%20&#1040;&#1088;&#1093;&#1080;&#1084;&#1077;&#1076;&#1086;&#1074;&#1072;%20&#1089;&#1080;&#1083;&#1072;\7_212.wmv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04665"/>
            <a:ext cx="8352928" cy="2736303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Действие жидкости и газа на погруженное в них тело. Архимедова сила.</a:t>
            </a:r>
            <a:endParaRPr lang="ru-R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4" descr="корабль 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068960"/>
            <a:ext cx="3960440" cy="3002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3" descr="воздушный шар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3068960"/>
            <a:ext cx="2473648" cy="3494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Формула закона Архимеда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endParaRPr lang="ru-RU" b="1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4" descr="D:\Гомулина\Cеменова\Рисунки к урокам\Формула Архимед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96752"/>
            <a:ext cx="8064896" cy="544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Измерение архимедовой силы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http://school-collection.edu.ru/catalog/res/ef5cc129-8eab-44a7-ae71-8f619b096d5a/view</a:t>
            </a:r>
            <a:r>
              <a:rPr lang="en-US" dirty="0" smtClean="0">
                <a:hlinkClick r:id="rId3"/>
              </a:rPr>
              <a:t>/</a:t>
            </a:r>
            <a:r>
              <a:rPr lang="ru-RU" dirty="0" smtClean="0"/>
              <a:t> - ссылка на видеоролик «Измерение Архимедовой силы»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Измерение архимедовой силы</a:t>
            </a:r>
            <a:endParaRPr lang="ru-RU" dirty="0"/>
          </a:p>
        </p:txBody>
      </p:sp>
      <p:pic>
        <p:nvPicPr>
          <p:cNvPr id="6146" name="Picture 2" descr="E:\Мое\Физика\7 класс\Действие газа и жидкости на погруженное в них тело. Архимедова сила\7_218_frame0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125770"/>
            <a:ext cx="6840760" cy="5471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Легенда об Архимеде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http://www.proshkolu.ru/download/2254014/33d5150d75edd52a</a:t>
            </a:r>
            <a:r>
              <a:rPr lang="en-US" dirty="0" smtClean="0">
                <a:hlinkClick r:id="rId3"/>
              </a:rPr>
              <a:t>/</a:t>
            </a:r>
            <a:r>
              <a:rPr lang="ru-RU" dirty="0" smtClean="0"/>
              <a:t> - ссылка на архив фрагмента мультфильма «Коля, Оля и Архимед»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Закрепление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1. Вопросы 1-4, стр. 117, 1-5, стр. 119.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Домашнее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00807"/>
            <a:ext cx="8572560" cy="432048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000" dirty="0" smtClean="0">
                <a:latin typeface="+mj-lt"/>
                <a:cs typeface="Times New Roman" pitchFamily="18" charset="0"/>
              </a:rPr>
              <a:t>§ 48, 49, </a:t>
            </a:r>
            <a:r>
              <a:rPr lang="ru-RU" sz="4000" dirty="0" err="1" smtClean="0">
                <a:latin typeface="+mj-lt"/>
                <a:cs typeface="Times New Roman" pitchFamily="18" charset="0"/>
              </a:rPr>
              <a:t>подг</a:t>
            </a:r>
            <a:r>
              <a:rPr lang="ru-RU" sz="4000" dirty="0" smtClean="0">
                <a:latin typeface="+mj-lt"/>
                <a:cs typeface="Times New Roman" pitchFamily="18" charset="0"/>
              </a:rPr>
              <a:t>. к л/</a:t>
            </a:r>
            <a:r>
              <a:rPr lang="ru-RU" sz="4000" dirty="0" err="1" smtClean="0">
                <a:latin typeface="+mj-lt"/>
                <a:cs typeface="Times New Roman" pitchFamily="18" charset="0"/>
              </a:rPr>
              <a:t>р</a:t>
            </a:r>
            <a:r>
              <a:rPr lang="ru-RU" sz="4000" dirty="0" smtClean="0">
                <a:latin typeface="+mj-lt"/>
                <a:cs typeface="Times New Roman" pitchFamily="18" charset="0"/>
              </a:rPr>
              <a:t> №7 (стр. 167)</a:t>
            </a:r>
          </a:p>
          <a:p>
            <a:pPr>
              <a:spcBef>
                <a:spcPts val="0"/>
              </a:spcBef>
            </a:pPr>
            <a:r>
              <a:rPr lang="ru-RU" sz="4000" dirty="0" smtClean="0">
                <a:latin typeface="+mj-lt"/>
                <a:cs typeface="Times New Roman" pitchFamily="18" charset="0"/>
              </a:rPr>
              <a:t>Упр. 24 (3, 4)</a:t>
            </a:r>
          </a:p>
          <a:p>
            <a:pPr>
              <a:spcBef>
                <a:spcPts val="0"/>
              </a:spcBef>
            </a:pPr>
            <a:r>
              <a:rPr lang="ru-RU" sz="4000" dirty="0" smtClean="0">
                <a:latin typeface="+mj-lt"/>
                <a:cs typeface="Times New Roman" pitchFamily="18" charset="0"/>
              </a:rPr>
              <a:t>Л. №626</a:t>
            </a:r>
          </a:p>
          <a:p>
            <a:pPr>
              <a:buNone/>
            </a:pPr>
            <a:endParaRPr lang="ru-RU" sz="4000" dirty="0" smtClean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7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7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7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7" y="571480"/>
            <a:ext cx="8501123" cy="5857916"/>
          </a:xfrm>
        </p:spPr>
        <p:txBody>
          <a:bodyPr>
            <a:normAutofit/>
          </a:bodyPr>
          <a:lstStyle/>
          <a:p>
            <a:pPr marL="1350963" indent="-1350963" algn="l"/>
            <a:r>
              <a:rPr lang="ru-RU" b="1" dirty="0" smtClean="0"/>
              <a:t>Цель: </a:t>
            </a:r>
            <a:r>
              <a:rPr lang="ru-RU" sz="4000" b="1" dirty="0" smtClean="0"/>
              <a:t>выяснить природу выталкивающей силы; изучить содержание закона Архимеда.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88640"/>
            <a:ext cx="8821644" cy="6480720"/>
          </a:xfrm>
        </p:spPr>
        <p:txBody>
          <a:bodyPr>
            <a:normAutofit fontScale="90000"/>
          </a:bodyPr>
          <a:lstStyle/>
          <a:p>
            <a:pPr marL="95250" algn="l"/>
            <a:r>
              <a:rPr lang="ru-RU" sz="4000" b="1" dirty="0" smtClean="0"/>
              <a:t>1. Демонстрация опыта с телами,  </a:t>
            </a:r>
            <a:br>
              <a:rPr lang="ru-RU" sz="4000" b="1" dirty="0" smtClean="0"/>
            </a:br>
            <a:r>
              <a:rPr lang="ru-RU" sz="4000" b="1" dirty="0" smtClean="0"/>
              <a:t>    погруженными в воду.</a:t>
            </a:r>
            <a:br>
              <a:rPr lang="ru-RU" sz="4000" b="1" dirty="0" smtClean="0"/>
            </a:br>
            <a:r>
              <a:rPr lang="ru-RU" sz="4000" b="1" dirty="0" smtClean="0"/>
              <a:t>2. Демонстрация опыта по уменьшению </a:t>
            </a:r>
            <a:br>
              <a:rPr lang="ru-RU" sz="4000" b="1" dirty="0" smtClean="0"/>
            </a:br>
            <a:r>
              <a:rPr lang="ru-RU" sz="4000" b="1" dirty="0" smtClean="0"/>
              <a:t>    веса тела в жидкости. </a:t>
            </a:r>
            <a:br>
              <a:rPr lang="ru-RU" sz="4000" b="1" dirty="0" smtClean="0"/>
            </a:br>
            <a:r>
              <a:rPr lang="ru-RU" sz="4000" b="1" dirty="0" smtClean="0"/>
              <a:t>3. Определение выталкивающей силы.</a:t>
            </a:r>
            <a:br>
              <a:rPr lang="ru-RU" sz="4000" b="1" dirty="0" smtClean="0"/>
            </a:br>
            <a:r>
              <a:rPr lang="ru-RU" sz="4000" b="1" dirty="0" smtClean="0"/>
              <a:t>4. Вывод формулы архимедовой силы.</a:t>
            </a:r>
            <a:br>
              <a:rPr lang="ru-RU" sz="4000" b="1" dirty="0" smtClean="0"/>
            </a:br>
            <a:r>
              <a:rPr lang="ru-RU" sz="4000" b="1" dirty="0" smtClean="0"/>
              <a:t>5. Формулировка закона Архимеда.</a:t>
            </a:r>
            <a:br>
              <a:rPr lang="ru-RU" sz="4000" b="1" dirty="0" smtClean="0"/>
            </a:br>
            <a:r>
              <a:rPr lang="ru-RU" sz="4000" b="1" dirty="0" smtClean="0"/>
              <a:t>6. Измерение архимедовой силы.</a:t>
            </a:r>
            <a:br>
              <a:rPr lang="ru-RU" sz="4000" b="1" dirty="0" smtClean="0"/>
            </a:br>
            <a:r>
              <a:rPr lang="ru-RU" sz="4000" b="1" dirty="0" smtClean="0"/>
              <a:t>7. Легенда об Архимеде.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260350"/>
            <a:ext cx="8510588" cy="1152426"/>
          </a:xfrm>
        </p:spPr>
        <p:txBody>
          <a:bodyPr>
            <a:normAutofit fontScale="90000"/>
          </a:bodyPr>
          <a:lstStyle/>
          <a:p>
            <a:r>
              <a:rPr lang="ru-RU" sz="4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Опыт с различными телами, погруженными в воду</a:t>
            </a:r>
            <a:endParaRPr lang="ru-RU" sz="43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71" name="Rectangle 11"/>
          <p:cNvSpPr>
            <a:spLocks noRot="1" noChangeArrowheads="1"/>
          </p:cNvSpPr>
          <p:nvPr/>
        </p:nvSpPr>
        <p:spPr bwMode="auto">
          <a:xfrm>
            <a:off x="323850" y="1268761"/>
            <a:ext cx="8424863" cy="5328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sz="2800" dirty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026" name="Picture 2" descr="E:\Мое\Физика\7 класс\Действие газа и жидкости на погруженное в них тело. Архимедова сила\03-0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556792"/>
            <a:ext cx="7410400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Опыт по уменьшению </a:t>
            </a:r>
            <a:b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веса тела в жидкости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http://school-collection.edu.ru/catalog/res/d2e612da-bafa-4bc8-9638-e4a7e9815cd9/view</a:t>
            </a:r>
            <a:r>
              <a:rPr lang="en-US" dirty="0" smtClean="0">
                <a:hlinkClick r:id="rId3"/>
              </a:rPr>
              <a:t>/</a:t>
            </a:r>
            <a:r>
              <a:rPr lang="ru-RU" dirty="0" smtClean="0"/>
              <a:t> - ссылка на видеоролик «Закон Архимеда»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выталкивающей силы</a:t>
            </a:r>
            <a:endParaRPr lang="ru-RU" sz="4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52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ru-RU" sz="4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Известно, что всякая жидкость давит на погруженное в неё тело со всех сторон: и сверху, и снизу, и с боков. Почему же тело всплывает вверх?</a:t>
            </a:r>
          </a:p>
          <a:p>
            <a:pPr marL="0" indent="0">
              <a:spcBef>
                <a:spcPts val="0"/>
              </a:spcBef>
              <a:buNone/>
            </a:pPr>
            <a:endParaRPr lang="ru-RU" sz="460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4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ru-RU" sz="4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 тело, погруженное в жидкость или газ, действует сила, направленная вверх и называемая ВЫТАЛКИВАЮЩЕЙ или АРХИМЕДОВОЙ  силой (        ).</a:t>
            </a:r>
            <a:endParaRPr lang="ru-RU" sz="46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051" name="Picture 3" descr="E:\Мое\Физика\7 класс\Действие газа и жидкости на погруженное в них тело. Архимедова сила\75_frame0 - копи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5085184"/>
            <a:ext cx="625760" cy="516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10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10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952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95536" y="1772816"/>
            <a:ext cx="845115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Рассмотрим силы, которые действуют со стороны жидкости на погруженное в неё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тело</a:t>
            </a:r>
            <a:endParaRPr lang="ru-RU" sz="2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413125" y="2852936"/>
            <a:ext cx="57308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Почему силы, действующие на боковые грани тела равны и уравновешивают друг друга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</a:t>
            </a:r>
            <a:endParaRPr lang="ru-RU" sz="2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489325" y="4560888"/>
            <a:ext cx="56546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А вот силы, действующие на верхнюю и нижнюю грани тела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неодинаковы. Почему?</a:t>
            </a:r>
            <a:endParaRPr lang="ru-RU" sz="2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85800" y="2780928"/>
            <a:ext cx="2286000" cy="293407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F</a:t>
            </a:r>
            <a:r>
              <a:rPr lang="en-US" sz="1200">
                <a:latin typeface="Arial" charset="0"/>
              </a:rPr>
              <a:t>1 </a:t>
            </a:r>
            <a:r>
              <a:rPr lang="en-US">
                <a:latin typeface="Arial" charset="0"/>
              </a:rPr>
              <a:t>F</a:t>
            </a:r>
            <a:r>
              <a:rPr lang="en-US" sz="1200">
                <a:latin typeface="Arial" charset="0"/>
              </a:rPr>
              <a:t>1</a:t>
            </a:r>
            <a:r>
              <a:rPr lang="en-US" sz="3000">
                <a:latin typeface="Arial" charset="0"/>
              </a:rPr>
              <a:t>F</a:t>
            </a:r>
            <a:r>
              <a:rPr lang="en-US" sz="1200">
                <a:latin typeface="Arial" charset="0"/>
              </a:rPr>
              <a:t>2</a:t>
            </a:r>
            <a:endParaRPr lang="ru-RU" sz="1200">
              <a:latin typeface="Arial" charset="0"/>
            </a:endParaRPr>
          </a:p>
          <a:p>
            <a:pPr algn="ctr"/>
            <a:endParaRPr lang="ru-RU" sz="1200">
              <a:latin typeface="Arial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1331640" y="3429000"/>
            <a:ext cx="9906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Arial" charset="0"/>
            </a:endParaRPr>
          </a:p>
          <a:p>
            <a:pPr algn="ctr"/>
            <a:endParaRPr lang="en-US" sz="1800">
              <a:latin typeface="Arial" charset="0"/>
            </a:endParaRPr>
          </a:p>
          <a:p>
            <a:pPr algn="ctr"/>
            <a:endParaRPr lang="ru-RU" sz="1800">
              <a:latin typeface="Arial" charset="0"/>
            </a:endParaRPr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1447800" y="4648200"/>
            <a:ext cx="609600" cy="1013048"/>
          </a:xfrm>
          <a:prstGeom prst="up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3000">
              <a:latin typeface="Arial" charset="0"/>
            </a:endParaRPr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2411760" y="3810000"/>
            <a:ext cx="576064" cy="5334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685800" y="3810000"/>
            <a:ext cx="573832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1547664" y="2780928"/>
            <a:ext cx="457200" cy="64807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1371600" y="4724400"/>
            <a:ext cx="76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3000" dirty="0" smtClean="0">
                <a:latin typeface="Arial" charset="0"/>
              </a:rPr>
              <a:t> </a:t>
            </a:r>
            <a:r>
              <a:rPr lang="en-US" sz="3000" dirty="0" smtClean="0">
                <a:latin typeface="Arial" charset="0"/>
              </a:rPr>
              <a:t>F</a:t>
            </a:r>
            <a:r>
              <a:rPr lang="en-US" sz="1200" dirty="0" smtClean="0">
                <a:latin typeface="Arial" charset="0"/>
              </a:rPr>
              <a:t>2</a:t>
            </a:r>
            <a:endParaRPr lang="ru-RU" sz="1200" dirty="0">
              <a:latin typeface="Arial" charset="0"/>
            </a:endParaRPr>
          </a:p>
          <a:p>
            <a:endParaRPr lang="ru-RU" dirty="0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1889125" y="2784475"/>
            <a:ext cx="4810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" dirty="0">
                <a:latin typeface="Arial" charset="0"/>
              </a:rPr>
              <a:t>F</a:t>
            </a:r>
            <a:r>
              <a:rPr lang="en-US" sz="900" dirty="0">
                <a:latin typeface="Arial" charset="0"/>
              </a:rPr>
              <a:t>1</a:t>
            </a:r>
            <a:endParaRPr lang="ru-RU" sz="900" dirty="0">
              <a:latin typeface="Arial" charset="0"/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2955925" y="3927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395536" y="4653136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467544" y="34290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3108325" y="3089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>
            <a:off x="3275856" y="2780928"/>
            <a:ext cx="0" cy="673224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>
            <a:off x="467544" y="278092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0" y="4114800"/>
            <a:ext cx="5902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3000" dirty="0" smtClean="0">
                <a:latin typeface="Arial" charset="0"/>
              </a:rPr>
              <a:t> </a:t>
            </a:r>
            <a:r>
              <a:rPr lang="en-US" sz="3000" dirty="0" smtClean="0">
                <a:latin typeface="Arial" charset="0"/>
              </a:rPr>
              <a:t>h</a:t>
            </a:r>
            <a:r>
              <a:rPr lang="en-US" sz="1200" dirty="0" smtClean="0">
                <a:latin typeface="Arial" charset="0"/>
              </a:rPr>
              <a:t>2</a:t>
            </a:r>
            <a:endParaRPr lang="ru-RU" sz="1200" dirty="0">
              <a:latin typeface="Arial" charset="0"/>
            </a:endParaRPr>
          </a:p>
          <a:p>
            <a:endParaRPr lang="ru-RU" dirty="0"/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441325" y="3698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 flipH="1" flipV="1">
            <a:off x="539552" y="2780928"/>
            <a:ext cx="6152" cy="182535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2195736" y="2924944"/>
            <a:ext cx="10518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ru-RU" sz="3000" dirty="0" smtClean="0">
                <a:latin typeface="Arial" charset="0"/>
              </a:rPr>
              <a:t> </a:t>
            </a:r>
            <a:r>
              <a:rPr lang="en-US" sz="3000" dirty="0" smtClean="0">
                <a:latin typeface="Arial" charset="0"/>
              </a:rPr>
              <a:t>h</a:t>
            </a:r>
            <a:r>
              <a:rPr lang="en-US" sz="1200" dirty="0" smtClean="0">
                <a:latin typeface="Arial" charset="0"/>
              </a:rPr>
              <a:t>1</a:t>
            </a:r>
            <a:endParaRPr lang="ru-RU" sz="1200" dirty="0">
              <a:latin typeface="Arial" charset="0"/>
            </a:endParaRPr>
          </a:p>
          <a:p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23528" y="332656"/>
            <a:ext cx="8568952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 формулы</a:t>
            </a:r>
            <a:br>
              <a:rPr lang="ru-RU" sz="4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архимедовой силы</a:t>
            </a:r>
            <a:endParaRPr lang="ru-RU" sz="4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1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1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/>
      <p:bldP spid="4101" grpId="0"/>
      <p:bldP spid="4103" grpId="0" animBg="1"/>
      <p:bldP spid="4104" grpId="0" animBg="1"/>
      <p:bldP spid="4105" grpId="0" animBg="1"/>
      <p:bldP spid="4106" grpId="0" animBg="1"/>
      <p:bldP spid="4107" grpId="0" animBg="1"/>
      <p:bldP spid="4108" grpId="0" animBg="1"/>
      <p:bldP spid="4109" grpId="0"/>
      <p:bldP spid="4110" grpId="0"/>
      <p:bldP spid="4114" grpId="0" animBg="1"/>
      <p:bldP spid="4115" grpId="0" animBg="1"/>
      <p:bldP spid="4117" grpId="0" animBg="1"/>
      <p:bldP spid="4118" grpId="0" animBg="1"/>
      <p:bldP spid="4119" grpId="0"/>
      <p:bldP spid="4121" grpId="0" animBg="1"/>
      <p:bldP spid="4122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 формулы</a:t>
            </a:r>
            <a:b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архимедовой силы</a:t>
            </a:r>
            <a:endParaRPr lang="ru-RU" dirty="0"/>
          </a:p>
        </p:txBody>
      </p:sp>
      <p:pic>
        <p:nvPicPr>
          <p:cNvPr id="5" name="7_212.wmv">
            <a:hlinkClick r:id="" action="ppaction://media"/>
          </p:cNvPr>
          <p:cNvPicPr>
            <a:picLocks noGrp="1" noRot="1" noChangeAspect="1"/>
          </p:cNvPicPr>
          <p:nvPr>
            <p:ph sz="half" idx="1"/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115616" y="1556792"/>
            <a:ext cx="6984776" cy="4969264"/>
          </a:xfrm>
          <a:prstGeom prst="rect">
            <a:avLst/>
          </a:prstGeom>
        </p:spPr>
      </p:pic>
      <p:pic>
        <p:nvPicPr>
          <p:cNvPr id="4098" name="Picture 2" descr="E:\Мое\Физика\7 класс\Действие газа и жидкости на погруженное в них тело. Архимедова сила\7_221_frame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556792"/>
            <a:ext cx="6984776" cy="4970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Формулировка закона</a:t>
            </a:r>
            <a:b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Архимеда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На тело, погруженное целиком (или частично) в жидкость или газ, действует выталкивающая сила, равная весу жидкости, взятой в объёме тела (или погруженной его части).</a:t>
            </a:r>
            <a:endParaRPr lang="ru-RU" b="1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3" name="Picture 3" descr="E:\Мое\Физика\7 класс\Действие газа и жидкости на погруженное в них тело. Архимедова сила\75_frame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1364" y="4437113"/>
            <a:ext cx="7213043" cy="1512168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971600" y="4365104"/>
            <a:ext cx="7344816" cy="1656184"/>
          </a:xfrm>
          <a:prstGeom prst="roundRect">
            <a:avLst/>
          </a:prstGeom>
          <a:noFill/>
          <a:ln w="76200" cmpd="thickThin"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3796</TotalTime>
  <Words>307</Words>
  <Application>Microsoft Office PowerPoint</Application>
  <PresentationFormat>Экран (4:3)</PresentationFormat>
  <Paragraphs>51</Paragraphs>
  <Slides>15</Slides>
  <Notes>15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Действие жидкости и газа на погруженное в них тело. Архимедова сила.</vt:lpstr>
      <vt:lpstr>Цель: выяснить природу выталкивающей силы; изучить содержание закона Архимеда.</vt:lpstr>
      <vt:lpstr>1. Демонстрация опыта с телами,       погруженными в воду. 2. Демонстрация опыта по уменьшению      веса тела в жидкости.  3. Определение выталкивающей силы. 4. Вывод формулы архимедовой силы. 5. Формулировка закона Архимеда. 6. Измерение архимедовой силы. 7. Легенда об Архимеде.</vt:lpstr>
      <vt:lpstr>Опыт с различными телами, погруженными в воду</vt:lpstr>
      <vt:lpstr>Опыт по уменьшению      веса тела в жидкости</vt:lpstr>
      <vt:lpstr>Определение выталкивающей силы</vt:lpstr>
      <vt:lpstr>Слайд 7</vt:lpstr>
      <vt:lpstr>Вывод формулы архимедовой силы</vt:lpstr>
      <vt:lpstr>Формулировка закона Архимеда</vt:lpstr>
      <vt:lpstr>Формула закона Архимеда</vt:lpstr>
      <vt:lpstr>Измерение архимедовой силы</vt:lpstr>
      <vt:lpstr>Измерение архимедовой силы</vt:lpstr>
      <vt:lpstr>Легенда об Архимеде</vt:lpstr>
      <vt:lpstr>Закрепление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Проводники  в электростатическом поле</dc:title>
  <dc:creator>Марина</dc:creator>
  <cp:lastModifiedBy>LAMER</cp:lastModifiedBy>
  <cp:revision>856</cp:revision>
  <dcterms:created xsi:type="dcterms:W3CDTF">2009-09-20T16:44:30Z</dcterms:created>
  <dcterms:modified xsi:type="dcterms:W3CDTF">2011-12-15T20:37:42Z</dcterms:modified>
</cp:coreProperties>
</file>