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58" y="3998831"/>
            <a:ext cx="3445385" cy="2542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11959" y="1223965"/>
            <a:ext cx="3456384" cy="27651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28600"/>
            <a:ext cx="7704856" cy="58710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b="1" i="0" dirty="0" smtClean="0">
                <a:solidFill>
                  <a:schemeClr val="tx1"/>
                </a:solidFill>
                <a:latin typeface="Georgia" pitchFamily="18" charset="0"/>
              </a:rPr>
              <a:t>Рух в просторі</a:t>
            </a:r>
            <a:endParaRPr lang="ru-RU" b="1" i="0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6" y="2643181"/>
            <a:ext cx="1143008" cy="24717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44008" y="90872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Georgia" pitchFamily="18" charset="0"/>
              </a:rPr>
              <a:t>Lilliput</a:t>
            </a:r>
            <a:endParaRPr lang="ru-RU" sz="24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57518" y="3789040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Georgia" pitchFamily="18" charset="0"/>
              </a:rPr>
              <a:t>Brobdingnag</a:t>
            </a:r>
            <a:endParaRPr lang="ru-RU" sz="2400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84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11 -0.03168 C 0.01441 -0.04486 0.01563 -0.04694 0.02222 -0.05711 C 0.02396 -0.05989 0.025 -0.06335 0.02708 -0.06567 C 0.03333 -0.07307 0.0408 -0.07653 0.04757 -0.08255 C 0.05608 -0.08994 0.04497 -0.08416 0.05556 -0.08879 C 0.06267 -0.09873 0.05417 -0.08833 0.06354 -0.09526 C 0.06875 -0.09919 0.07292 -0.10544 0.07778 -0.11006 C 0.08403 -0.12255 0.07691 -0.11122 0.08733 -0.11838 C 0.0901 -0.12023 0.09115 -0.12463 0.09375 -0.12694 C 0.09844 -0.1311 0.10417 -0.13503 0.10955 -0.13757 C 0.11719 -0.14752 0.11997 -0.15122 0.13021 -0.15445 C 0.13854 -0.16532 0.13854 -0.16717 0.14931 -0.17133 C 0.15243 -0.17249 0.15556 -0.17411 0.15868 -0.17549 C 0.16024 -0.17619 0.16354 -0.17757 0.16354 -0.17734 C 0.16892 -0.1852 0.17535 -0.18913 0.18264 -0.19237 C 0.19375 -0.20255 0.20608 -0.21434 0.2191 -0.21989 C 0.22552 -0.2289 0.23247 -0.22983 0.24132 -0.2326 C 0.25695 -0.24648 0.30799 -0.24093 0.31267 -0.24116 C 0.33316 -0.24463 0.37465 -0.2474 0.37465 -0.24717 C 0.38455 -0.24994 0.39479 -0.25688 0.40486 -0.25804 C 0.41493 -0.25919 0.42483 -0.25942 0.4349 -0.26012 C 0.47899 -0.25873 0.48767 -0.26428 0.51754 -0.25156 C 0.52326 -0.24648 0.53004 -0.24208 0.53646 -0.23885 C 0.53889 -0.23584 0.54236 -0.23399 0.54445 -0.23052 C 0.54549 -0.22867 0.54514 -0.2259 0.54601 -0.22405 C 0.54774 -0.22012 0.55017 -0.21711 0.55243 -0.21364 C 0.55486 -0.20994 0.56042 -0.20301 0.56042 -0.20278 C 0.56302 -0.19237 0.56858 -0.18659 0.57309 -0.17757 C 0.57865 -0.15515 0.56979 -0.18913 0.57778 -0.16486 C 0.58073 -0.15607 0.58212 -0.14682 0.5842 -0.13757 C 0.58559 -0.1311 0.58733 -0.12486 0.58889 -0.11838 C 0.58941 -0.1163 0.59045 -0.11214 0.59045 -0.11191 C 0.59201 -0.09526 0.59618 -0.08023 0.59844 -0.06359 C 0.60174 -0.03861 0.60174 -0.01411 0.60642 0.0104 C 0.60747 0.04763 0.60955 0.08347 0.61111 0.12046 C 0.61076 0.14196 0.61806 0.2 0.60313 0.22821 C 0.59913 0.24485 0.58889 0.25549 0.5809 0.26844 C 0.57587 0.27653 0.57274 0.28393 0.5651 0.2874 C 0.54323 0.30936 0.55972 0.29572 0.5 0.29156 C 0.48941 0.29087 0.47726 0.28416 0.46667 0.28115 C 0.43004 0.27052 0.39427 0.25757 0.35712 0.25156 C 0.34913 0.24393 0.33993 0.24092 0.33021 0.23884 C 0.32396 0.23352 0.3184 0.23214 0.31111 0.23029 C 0.30017 0.22312 0.28785 0.22011 0.27622 0.21549 C 0.26545 0.21133 0.25521 0.20532 0.24445 0.20069 C 0.23542 0.1926 0.2441 0.19907 0.22865 0.19445 C 0.21406 0.19006 0.20017 0.18034 0.18576 0.17549 C 0.18125 0.16925 0.17587 0.1674 0.16979 0.16485 C 0.16771 0.16277 0.1658 0.16023 0.16354 0.15838 C 0.16215 0.15722 0.16007 0.15745 0.15868 0.1563 C 0.15139 0.15029 0.14653 0.14312 0.1382 0.13942 C 0.13333 0.13318 0.13021 0.12948 0.12379 0.1267 C 0.11667 0.11722 0.10747 0.11376 0.1 0.10358 C 0.09323 0.09433 0.08594 0.08717 0.07778 0.08023 C 0.07309 0.0763 0.06979 0.06959 0.0651 0.06543 C 0.06024 0.05572 0.05486 0.05271 0.04757 0.04647 C 0.04149 0.03376 0.04792 0.04555 0.03976 0.03584 C 0.02847 0.02266 0.03629 0.02728 0.02708 0.02312 C 0.02309 0.01803 0.01858 0.01734 0.01424 0.01271 C 0.00903 0.00717 0.01337 0.00878 0.00642 0.00416 C -0.00104 -0.0007 0.00365 0.00485 -5.55556E-7 1.84971E-6 " pathEditMode="relative" rAng="0" ptsTypes="ffffffffffffffffffffffffffffffffffffffffffffffffffffffffffffA">
                                      <p:cBhvr>
                                        <p:cTn id="10" dur="1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54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Рух в просторі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Рух в просторі</dc:title>
  <dc:creator>School 3</dc:creator>
  <cp:lastModifiedBy>School 3</cp:lastModifiedBy>
  <cp:revision>2</cp:revision>
  <dcterms:created xsi:type="dcterms:W3CDTF">2006-08-16T00:00:00Z</dcterms:created>
  <dcterms:modified xsi:type="dcterms:W3CDTF">2015-12-16T10:31:03Z</dcterms:modified>
</cp:coreProperties>
</file>