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Georgia" pitchFamily="18" charset="0"/>
              </a:rPr>
              <a:t>Gulliver’s travels</a:t>
            </a:r>
            <a:endParaRPr lang="uk-UA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79512" y="2924944"/>
            <a:ext cx="2592288" cy="1728192"/>
          </a:xfrm>
          <a:prstGeom prst="rightArrow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latin typeface="Georgia" pitchFamily="18" charset="0"/>
              </a:rPr>
              <a:t>Lilliput</a:t>
            </a:r>
            <a:endParaRPr lang="uk-UA" sz="2800" b="1" dirty="0">
              <a:latin typeface="Georgia" pitchFamily="18" charset="0"/>
            </a:endParaRPr>
          </a:p>
          <a:p>
            <a:pPr algn="ctr"/>
            <a:endParaRPr lang="ru-RU" dirty="0">
              <a:ln>
                <a:solidFill>
                  <a:schemeClr val="bg1"/>
                </a:solidFill>
              </a:ln>
              <a:solidFill>
                <a:srgbClr val="3366CC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059832" y="2924944"/>
            <a:ext cx="2592288" cy="1728192"/>
          </a:xfrm>
          <a:prstGeom prst="rightArrow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dirty="0" smtClean="0">
                <a:latin typeface="Georgia" pitchFamily="18" charset="0"/>
              </a:rPr>
              <a:t>    </a:t>
            </a:r>
            <a:r>
              <a:rPr lang="en-US" sz="2800" b="1" dirty="0" err="1" smtClean="0">
                <a:latin typeface="Georgia" pitchFamily="18" charset="0"/>
              </a:rPr>
              <a:t>Laputa</a:t>
            </a:r>
            <a:endParaRPr lang="uk-UA" sz="2800" b="1" dirty="0">
              <a:latin typeface="Georgia" pitchFamily="18" charset="0"/>
            </a:endParaRPr>
          </a:p>
          <a:p>
            <a:pPr algn="ctr"/>
            <a:endParaRPr lang="ru-RU" dirty="0">
              <a:ln>
                <a:solidFill>
                  <a:schemeClr val="bg1"/>
                </a:solidFill>
              </a:ln>
              <a:solidFill>
                <a:srgbClr val="3366CC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940152" y="2924944"/>
            <a:ext cx="2592288" cy="1728192"/>
          </a:xfrm>
          <a:prstGeom prst="rightArrow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dirty="0" smtClean="0">
                <a:latin typeface="Georgia" pitchFamily="18" charset="0"/>
              </a:rPr>
              <a:t>  </a:t>
            </a:r>
            <a:r>
              <a:rPr lang="en-US" sz="2800" b="1" dirty="0" err="1" smtClean="0">
                <a:latin typeface="Georgia" pitchFamily="18" charset="0"/>
              </a:rPr>
              <a:t>Luggnagg</a:t>
            </a:r>
            <a:endParaRPr lang="uk-UA" sz="2800" b="1" dirty="0">
              <a:latin typeface="Georgia" pitchFamily="18" charset="0"/>
            </a:endParaRPr>
          </a:p>
          <a:p>
            <a:pPr algn="ctr"/>
            <a:endParaRPr lang="ru-RU" dirty="0">
              <a:ln>
                <a:solidFill>
                  <a:schemeClr val="bg1"/>
                </a:solidFill>
              </a:ln>
              <a:solidFill>
                <a:srgbClr val="33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1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Gulliver’s travels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Gulliver’s travels</dc:title>
  <dc:creator>School 3</dc:creator>
  <cp:lastModifiedBy>School 3</cp:lastModifiedBy>
  <cp:revision>3</cp:revision>
  <dcterms:created xsi:type="dcterms:W3CDTF">2006-08-16T00:00:00Z</dcterms:created>
  <dcterms:modified xsi:type="dcterms:W3CDTF">2015-12-16T10:31:45Z</dcterms:modified>
</cp:coreProperties>
</file>