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8001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Georgia" pitchFamily="18" charset="0"/>
              </a:rPr>
              <a:t>Walter Scott</a:t>
            </a:r>
            <a:endParaRPr lang="ru-RU" sz="3200" b="1" dirty="0">
              <a:solidFill>
                <a:srgbClr val="002060"/>
              </a:solidFill>
              <a:latin typeface="Georgia" pitchFamily="18" charset="0"/>
            </a:endParaRP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Georgia" pitchFamily="18" charset="0"/>
              </a:rPr>
              <a:t>“Description of a Picture”</a:t>
            </a:r>
            <a:endParaRPr lang="ru-RU" sz="3200" b="1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en-US" sz="2800" dirty="0">
                <a:solidFill>
                  <a:srgbClr val="C00000"/>
                </a:solidFill>
                <a:latin typeface="Georgia" pitchFamily="18" charset="0"/>
              </a:rPr>
              <a:t> 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1. Before watching:</a:t>
            </a:r>
            <a:endParaRPr lang="ru-RU" sz="2800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     Tell about the main heroes of “Ivanhoe”</a:t>
            </a:r>
            <a:endParaRPr lang="ru-RU" sz="2800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2. While watching:</a:t>
            </a:r>
            <a:endParaRPr lang="ru-RU" sz="2800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     Describe </a:t>
            </a:r>
            <a:endParaRPr lang="ru-RU" sz="2800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     -lady Rowena.</a:t>
            </a:r>
            <a:endParaRPr lang="ru-RU" sz="2800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     -Rebecca</a:t>
            </a:r>
            <a:endParaRPr lang="ru-RU" sz="2800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      </a:t>
            </a:r>
            <a:endParaRPr lang="ru-RU" sz="2800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3. Discuss in pairs:</a:t>
            </a:r>
            <a:endParaRPr lang="ru-RU" sz="2800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Compare your own ideas you had before watching the picture with the ones you have now.   </a:t>
            </a:r>
            <a:endParaRPr lang="ru-RU" sz="2800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en-US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9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 3</dc:creator>
  <cp:lastModifiedBy>School 3</cp:lastModifiedBy>
  <cp:revision>1</cp:revision>
  <dcterms:created xsi:type="dcterms:W3CDTF">2006-08-16T00:00:00Z</dcterms:created>
  <dcterms:modified xsi:type="dcterms:W3CDTF">2015-12-18T15:01:41Z</dcterms:modified>
</cp:coreProperties>
</file>