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356096" y="37719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62000" y="4848606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663696" y="4855464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400800" y="4855464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62000" y="5901309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70732" y="37719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85800" y="228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Georgia" pitchFamily="18" charset="0"/>
              </a:rPr>
              <a:t>Read the chapter again and fill in the flowchart using the sentences given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14478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There are bells ringing all over the house.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43300" y="14478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Scrooge hears sounds in the cellar.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56096" y="14478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Scrooge puts a pan of soup on the fire.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2000" y="26289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Scrooge hears someone in pain.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43300" y="2619757"/>
            <a:ext cx="2286000" cy="9086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Jacob Marley comes through the door.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56096" y="2619756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Scrooge goes to his bedroom.</a:t>
            </a:r>
            <a:endParaRPr lang="ru-RU" dirty="0">
              <a:latin typeface="Georgia" pitchFamily="18" charset="0"/>
            </a:endParaRPr>
          </a:p>
        </p:txBody>
      </p:sp>
      <p:cxnSp>
        <p:nvCxnSpPr>
          <p:cNvPr id="25" name="Прямая со стрелкой 24"/>
          <p:cNvCxnSpPr>
            <a:stCxn id="16" idx="3"/>
            <a:endCxn id="17" idx="1"/>
          </p:cNvCxnSpPr>
          <p:nvPr/>
        </p:nvCxnSpPr>
        <p:spPr>
          <a:xfrm>
            <a:off x="3048000" y="4219575"/>
            <a:ext cx="5227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7" idx="3"/>
            <a:endCxn id="18" idx="1"/>
          </p:cNvCxnSpPr>
          <p:nvPr/>
        </p:nvCxnSpPr>
        <p:spPr>
          <a:xfrm>
            <a:off x="5856732" y="4219575"/>
            <a:ext cx="4993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1" idx="1"/>
            <a:endCxn id="20" idx="3"/>
          </p:cNvCxnSpPr>
          <p:nvPr/>
        </p:nvCxnSpPr>
        <p:spPr>
          <a:xfrm flipH="1">
            <a:off x="5949696" y="5303139"/>
            <a:ext cx="4511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0" idx="1"/>
            <a:endCxn id="19" idx="3"/>
          </p:cNvCxnSpPr>
          <p:nvPr/>
        </p:nvCxnSpPr>
        <p:spPr>
          <a:xfrm flipH="1" flipV="1">
            <a:off x="3048000" y="5296281"/>
            <a:ext cx="615696" cy="68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9" idx="2"/>
            <a:endCxn id="22" idx="0"/>
          </p:cNvCxnSpPr>
          <p:nvPr/>
        </p:nvCxnSpPr>
        <p:spPr>
          <a:xfrm>
            <a:off x="1905000" y="5743956"/>
            <a:ext cx="0" cy="1573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2" idx="3"/>
            <a:endCxn id="23" idx="1"/>
          </p:cNvCxnSpPr>
          <p:nvPr/>
        </p:nvCxnSpPr>
        <p:spPr>
          <a:xfrm>
            <a:off x="3048000" y="6348984"/>
            <a:ext cx="5593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21" idx="0"/>
          </p:cNvCxnSpPr>
          <p:nvPr/>
        </p:nvCxnSpPr>
        <p:spPr>
          <a:xfrm>
            <a:off x="7543800" y="4667250"/>
            <a:ext cx="0" cy="188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762000" y="3771900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There is something strange about the knocker.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07308" y="5901309"/>
            <a:ext cx="2286000" cy="895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eorgia" pitchFamily="18" charset="0"/>
              </a:rPr>
              <a:t>Jacob Marley tell </a:t>
            </a:r>
          </a:p>
          <a:p>
            <a:pPr algn="ctr"/>
            <a:r>
              <a:rPr lang="en-US" dirty="0" smtClean="0">
                <a:latin typeface="Georgia" pitchFamily="18" charset="0"/>
              </a:rPr>
              <a:t>Scrooge how he can change.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6400" y="1443945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a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69665" y="1405845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b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89065" y="1405845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c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6400" y="2633091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d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164331" y="2626855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e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983731" y="2648286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eorgia" pitchFamily="18" charset="0"/>
              </a:rPr>
              <a:t>f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38491" y="375047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Georgia" pitchFamily="18" charset="0"/>
              </a:rPr>
              <a:t>1</a:t>
            </a:r>
            <a:endParaRPr lang="uk-UA" b="1" dirty="0">
              <a:latin typeface="Georg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00760" y="3750471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Georgia" pitchFamily="18" charset="0"/>
              </a:rPr>
              <a:t>2</a:t>
            </a:r>
            <a:endParaRPr lang="uk-UA" b="1" dirty="0">
              <a:latin typeface="Georg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00760" y="4822041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Georgia" pitchFamily="18" charset="0"/>
              </a:rPr>
              <a:t>3</a:t>
            </a:r>
            <a:endParaRPr lang="uk-UA" sz="1600" b="1" dirty="0">
              <a:latin typeface="Georg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38491" y="4822041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Georgia" pitchFamily="18" charset="0"/>
              </a:rPr>
              <a:t>4</a:t>
            </a:r>
            <a:endParaRPr lang="uk-UA" sz="1600" b="1" dirty="0">
              <a:latin typeface="Georg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0971" y="4822041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Georgia" pitchFamily="18" charset="0"/>
              </a:rPr>
              <a:t>5</a:t>
            </a:r>
            <a:endParaRPr lang="uk-UA" sz="1600" b="1" dirty="0">
              <a:latin typeface="Georg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0971" y="5893611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Georgia" pitchFamily="18" charset="0"/>
              </a:rPr>
              <a:t>6</a:t>
            </a:r>
            <a:endParaRPr lang="uk-UA" sz="16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3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434 0.09768 L -0.30434 0.339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023 L -0.00243 0.1685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022E-16 1.11111E-6 L 0.15503 1.11111E-6 C 0.22465 1.11111E-6 0.31042 0.1368 0.31042 0.24815 L 0.31042 0.49653 " pathEditMode="relative" rAng="0" ptsTypes="FfFF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21" y="2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528 0.25509 L 0.31528 0.496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0035 0.324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82 0.25023 L -0.30382 0.481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88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11</cp:revision>
  <dcterms:created xsi:type="dcterms:W3CDTF">2006-08-16T00:00:00Z</dcterms:created>
  <dcterms:modified xsi:type="dcterms:W3CDTF">2016-02-19T15:34:01Z</dcterms:modified>
</cp:coreProperties>
</file>