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sldIdLst>
    <p:sldId id="256" r:id="rId3"/>
    <p:sldId id="257" r:id="rId4"/>
    <p:sldId id="258"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61125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882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16184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8715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96178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53243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74917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081141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66610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44149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71778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72658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079829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967101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87141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0614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99879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12/2/2015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12/2/2015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0314764"/>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3302" y="228599"/>
            <a:ext cx="5872705" cy="3629723"/>
          </a:xfrm>
          <a:effectLst>
            <a:outerShdw blurRad="50800" dist="38100" dir="2700000" algn="tl" rotWithShape="0">
              <a:prstClr val="black">
                <a:alpha val="40000"/>
              </a:prstClr>
            </a:outerShdw>
          </a:effectLst>
        </p:spPr>
        <p:txBody>
          <a:bodyPr>
            <a:normAutofit fontScale="90000"/>
          </a:bodyPr>
          <a:lstStyle/>
          <a:p>
            <a:pPr algn="ctr"/>
            <a:r>
              <a:rPr lang="en-US" sz="7200" i="1" dirty="0">
                <a:solidFill>
                  <a:schemeClr val="accent2">
                    <a:lumMod val="50000"/>
                  </a:schemeClr>
                </a:solidFill>
                <a:latin typeface="Aharoni" panose="02010803020104030203" pitchFamily="2" charset="-79"/>
                <a:cs typeface="Aharoni" panose="02010803020104030203" pitchFamily="2" charset="-79"/>
              </a:rPr>
              <a:t>RUDYARD KIPLING</a:t>
            </a:r>
            <a:br>
              <a:rPr lang="en-US" sz="7200" i="1" dirty="0">
                <a:solidFill>
                  <a:schemeClr val="accent2">
                    <a:lumMod val="50000"/>
                  </a:schemeClr>
                </a:solidFill>
                <a:latin typeface="Aharoni" panose="02010803020104030203" pitchFamily="2" charset="-79"/>
                <a:cs typeface="Aharoni" panose="02010803020104030203" pitchFamily="2" charset="-79"/>
              </a:rPr>
            </a:br>
            <a:r>
              <a:rPr lang="en-US" sz="7200" i="1" dirty="0">
                <a:solidFill>
                  <a:schemeClr val="accent2">
                    <a:lumMod val="50000"/>
                  </a:schemeClr>
                </a:solidFill>
                <a:latin typeface="Aharoni" panose="02010803020104030203" pitchFamily="2" charset="-79"/>
                <a:cs typeface="Aharoni" panose="02010803020104030203" pitchFamily="2" charset="-79"/>
              </a:rPr>
              <a:t>1865-1936</a:t>
            </a:r>
            <a:r>
              <a:rPr lang="en-US" dirty="0"/>
              <a:t/>
            </a:r>
            <a:br>
              <a:rPr lang="en-US" dirty="0"/>
            </a:br>
            <a:endParaRPr lang="uk-UA" b="1" dirty="0"/>
          </a:p>
        </p:txBody>
      </p:sp>
      <p:sp>
        <p:nvSpPr>
          <p:cNvPr id="3" name="Подзаголовок 2"/>
          <p:cNvSpPr>
            <a:spLocks noGrp="1"/>
          </p:cNvSpPr>
          <p:nvPr>
            <p:ph type="subTitle" idx="1"/>
          </p:nvPr>
        </p:nvSpPr>
        <p:spPr>
          <a:xfrm>
            <a:off x="82046" y="3111190"/>
            <a:ext cx="5671983" cy="3557239"/>
          </a:xfrm>
        </p:spPr>
        <p:txBody>
          <a:bodyPr>
            <a:normAutofit/>
          </a:bodyPr>
          <a:lstStyle/>
          <a:p>
            <a:r>
              <a:rPr lang="en-US" dirty="0">
                <a:solidFill>
                  <a:schemeClr val="tx2">
                    <a:lumMod val="60000"/>
                    <a:lumOff val="40000"/>
                  </a:schemeClr>
                </a:solidFill>
              </a:rPr>
              <a:t>RUDYARD KIPLING was born in Bombay on December 30th 1865, son of John Lockwood Kipling, an artist and teacher of architectural sculpture, and his wife Alice. His mother was one of the talented and beautiful Macdonald sisters, four of whom married remarkable men, Sir Edward Burne-Jones, Sir Edward </a:t>
            </a:r>
            <a:r>
              <a:rPr lang="en-US" dirty="0" err="1">
                <a:solidFill>
                  <a:schemeClr val="tx2">
                    <a:lumMod val="60000"/>
                    <a:lumOff val="40000"/>
                  </a:schemeClr>
                </a:solidFill>
              </a:rPr>
              <a:t>Poynter</a:t>
            </a:r>
            <a:r>
              <a:rPr lang="en-US" dirty="0">
                <a:solidFill>
                  <a:schemeClr val="tx2">
                    <a:lumMod val="60000"/>
                    <a:lumOff val="40000"/>
                  </a:schemeClr>
                </a:solidFill>
              </a:rPr>
              <a:t>, Alfred Baldwin, and John Lockwood Kipling himself.</a:t>
            </a:r>
            <a:endParaRPr lang="uk-UA" dirty="0">
              <a:solidFill>
                <a:schemeClr val="tx2">
                  <a:lumMod val="60000"/>
                  <a:lumOff val="40000"/>
                </a:schemeClr>
              </a:solidFill>
            </a:endParaRP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3116" y="345688"/>
            <a:ext cx="4430818" cy="6155473"/>
          </a:xfrm>
          <a:prstGeom prst="rect">
            <a:avLst/>
          </a:prstGeom>
        </p:spPr>
      </p:pic>
    </p:spTree>
    <p:extLst>
      <p:ext uri="{BB962C8B-B14F-4D97-AF65-F5344CB8AC3E}">
        <p14:creationId xmlns:p14="http://schemas.microsoft.com/office/powerpoint/2010/main" val="304309202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0361" y="245327"/>
            <a:ext cx="5241074" cy="5843239"/>
          </a:xfrm>
        </p:spPr>
        <p:txBody>
          <a:bodyPr>
            <a:noAutofit/>
          </a:bodyPr>
          <a:lstStyle/>
          <a:p>
            <a:pPr lvl="2"/>
            <a:r>
              <a:rPr lang="en-US" sz="2400" b="1" dirty="0"/>
              <a:t>Young Rudyard's earliest years in Bombay were blissfully happy, in an India full of exotic sights and sounds. But at the tender age of five he was sent back to England to stay with a foster family in </a:t>
            </a:r>
            <a:r>
              <a:rPr lang="en-US" sz="2400" b="1" dirty="0" err="1"/>
              <a:t>Southsea</a:t>
            </a:r>
            <a:r>
              <a:rPr lang="en-US" sz="2400" b="1" dirty="0"/>
              <a:t>, where he was desperately unhappy. The experience would </a:t>
            </a:r>
            <a:r>
              <a:rPr lang="en-US" sz="2400" b="1" dirty="0" err="1"/>
              <a:t>colour</a:t>
            </a:r>
            <a:r>
              <a:rPr lang="en-US" sz="2400" b="1" dirty="0"/>
              <a:t> some of his </a:t>
            </a:r>
            <a:r>
              <a:rPr lang="en-US" sz="2400" b="1" dirty="0" smtClean="0"/>
              <a:t>later</a:t>
            </a:r>
            <a:r>
              <a:rPr lang="uk-UA" sz="2400" b="1" dirty="0" smtClean="0"/>
              <a:t> </a:t>
            </a:r>
            <a:r>
              <a:rPr lang="en-US" sz="2400" b="1" dirty="0" smtClean="0"/>
              <a:t> writing</a:t>
            </a:r>
            <a:r>
              <a:rPr lang="uk-UA" sz="2400" b="1" dirty="0"/>
              <a:t>.</a:t>
            </a:r>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9038" y="245327"/>
            <a:ext cx="4991528" cy="5374888"/>
          </a:xfrm>
          <a:prstGeom prst="rect">
            <a:avLst/>
          </a:prstGeom>
        </p:spPr>
      </p:pic>
    </p:spTree>
    <p:extLst>
      <p:ext uri="{BB962C8B-B14F-4D97-AF65-F5344CB8AC3E}">
        <p14:creationId xmlns:p14="http://schemas.microsoft.com/office/powerpoint/2010/main" val="2718758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noAutofit/>
          </a:bodyPr>
          <a:lstStyle/>
          <a:p>
            <a:r>
              <a:rPr lang="en-US" sz="2800" b="1" dirty="0"/>
              <a:t>In 1882, aged sixteen, he returned to Lahore, where his parents now lived, to work on the </a:t>
            </a:r>
            <a:r>
              <a:rPr lang="en-US" sz="2800" b="1" i="1" dirty="0"/>
              <a:t>Civil and Military Gazette </a:t>
            </a:r>
            <a:r>
              <a:rPr lang="en-US" sz="2800" b="1" dirty="0"/>
              <a:t>, and later on its sister paper the </a:t>
            </a:r>
            <a:r>
              <a:rPr lang="en-US" sz="2800" b="1" i="1" dirty="0" err="1"/>
              <a:t>Pioneer</a:t>
            </a:r>
            <a:r>
              <a:rPr lang="en-US" sz="2800" b="1" dirty="0" err="1"/>
              <a:t>in</a:t>
            </a:r>
            <a:r>
              <a:rPr lang="en-US" sz="2800" b="1" dirty="0"/>
              <a:t> Allahabad. </a:t>
            </a:r>
            <a:r>
              <a:rPr lang="en-US" sz="2800" b="1" dirty="0"/>
              <a:t/>
            </a:r>
            <a:br>
              <a:rPr lang="en-US" sz="2800" b="1" dirty="0"/>
            </a:br>
            <a:r>
              <a:rPr lang="en-US" sz="2800" b="1" dirty="0"/>
              <a:t/>
            </a:r>
            <a:br>
              <a:rPr lang="en-US" sz="2800" b="1" dirty="0"/>
            </a:br>
            <a:r>
              <a:rPr lang="en-US" sz="2800" b="1" dirty="0"/>
              <a:t>In his limited spare time he wrote many remarkable poems and stories which were published alongside his reporting. When these were collected and published as books, they formed the basis of his early fame.</a:t>
            </a:r>
            <a:endParaRPr lang="uk-UA" sz="2800" b="1" dirty="0"/>
          </a:p>
        </p:txBody>
      </p:sp>
    </p:spTree>
    <p:extLst>
      <p:ext uri="{BB962C8B-B14F-4D97-AF65-F5344CB8AC3E}">
        <p14:creationId xmlns:p14="http://schemas.microsoft.com/office/powerpoint/2010/main" val="727452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5408342" y="223024"/>
            <a:ext cx="5653668" cy="6177776"/>
          </a:xfrm>
        </p:spPr>
        <p:txBody>
          <a:bodyPr>
            <a:normAutofit/>
          </a:bodyPr>
          <a:lstStyle/>
          <a:p>
            <a:r>
              <a:rPr lang="en-US" sz="2400" b="1" dirty="0"/>
              <a:t>After a world trip, he returned with Carrie to her family home in Brattleboro, Vermont, USA, with the aim of settling down there. It was in Brattleboro, deep in New England, that he wrote </a:t>
            </a:r>
            <a:r>
              <a:rPr lang="en-US" sz="2400" b="1" i="1" dirty="0"/>
              <a:t>Captains Courageous</a:t>
            </a:r>
            <a:r>
              <a:rPr lang="en-US" sz="2400" b="1" dirty="0"/>
              <a:t> and </a:t>
            </a:r>
            <a:r>
              <a:rPr lang="en-US" sz="2400" b="1" i="1" dirty="0"/>
              <a:t>The Jungle Books </a:t>
            </a:r>
            <a:r>
              <a:rPr lang="en-US" sz="2400" b="1" dirty="0"/>
              <a:t>, and where their first two children, Josephine and Elsie, were born.</a:t>
            </a:r>
            <a:endParaRPr lang="uk-UA" sz="2400" b="1"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805" y="327629"/>
            <a:ext cx="4320770" cy="5666770"/>
          </a:xfrm>
          <a:prstGeom prst="rect">
            <a:avLst/>
          </a:prstGeom>
        </p:spPr>
      </p:pic>
    </p:spTree>
    <p:extLst>
      <p:ext uri="{BB962C8B-B14F-4D97-AF65-F5344CB8AC3E}">
        <p14:creationId xmlns:p14="http://schemas.microsoft.com/office/powerpoint/2010/main" val="3441536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5307980"/>
            <a:ext cx="8534400" cy="686419"/>
          </a:xfrm>
        </p:spPr>
        <p:txBody>
          <a:bodyPr/>
          <a:lstStyle/>
          <a:p>
            <a:endParaRPr lang="uk-UA" dirty="0"/>
          </a:p>
        </p:txBody>
      </p:sp>
      <p:sp>
        <p:nvSpPr>
          <p:cNvPr id="3" name="Объект 2"/>
          <p:cNvSpPr>
            <a:spLocks noGrp="1"/>
          </p:cNvSpPr>
          <p:nvPr>
            <p:ph idx="1"/>
          </p:nvPr>
        </p:nvSpPr>
        <p:spPr>
          <a:xfrm>
            <a:off x="684211" y="434898"/>
            <a:ext cx="9273827" cy="5687122"/>
          </a:xfrm>
        </p:spPr>
        <p:txBody>
          <a:bodyPr>
            <a:normAutofit/>
          </a:bodyPr>
          <a:lstStyle/>
          <a:p>
            <a:r>
              <a:rPr lang="en-US" sz="2800" b="1" dirty="0"/>
              <a:t>He was also much involved in the work of the Imperial War Graves Commission, and King George V became a personal friend. The </a:t>
            </a:r>
            <a:r>
              <a:rPr lang="en-US" sz="2800" b="1" dirty="0" err="1"/>
              <a:t>Kiplings</a:t>
            </a:r>
            <a:r>
              <a:rPr lang="en-US" sz="2800" b="1" dirty="0"/>
              <a:t> travelled a great deal, and at the outset of one of their visits, in January 1936, Rudyard died, just three days before his King. He had declined most of the many </a:t>
            </a:r>
            <a:r>
              <a:rPr lang="en-US" sz="2800" b="1" dirty="0" err="1"/>
              <a:t>honours</a:t>
            </a:r>
            <a:r>
              <a:rPr lang="en-US" sz="2800" b="1" dirty="0"/>
              <a:t> which had been offered him, including a knighthood, the Poet Laureateship, and the Order of Merit, but in 1907 he had accepted the Nobel Prize for Literature</a:t>
            </a:r>
            <a:r>
              <a:rPr lang="en-US" dirty="0"/>
              <a:t>.</a:t>
            </a:r>
            <a:endParaRPr lang="uk-UA" dirty="0"/>
          </a:p>
        </p:txBody>
      </p:sp>
    </p:spTree>
    <p:extLst>
      <p:ext uri="{BB962C8B-B14F-4D97-AF65-F5344CB8AC3E}">
        <p14:creationId xmlns:p14="http://schemas.microsoft.com/office/powerpoint/2010/main" val="2240672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4959" y="412986"/>
            <a:ext cx="5167306" cy="5968131"/>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9006" y="412986"/>
            <a:ext cx="4736612" cy="5968131"/>
          </a:xfrm>
          <a:prstGeom prst="rect">
            <a:avLst/>
          </a:prstGeom>
        </p:spPr>
      </p:pic>
    </p:spTree>
    <p:extLst>
      <p:ext uri="{BB962C8B-B14F-4D97-AF65-F5344CB8AC3E}">
        <p14:creationId xmlns:p14="http://schemas.microsoft.com/office/powerpoint/2010/main" val="2732691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2.xml><?xml version="1.0" encoding="utf-8"?>
<a:theme xmlns:a="http://schemas.openxmlformats.org/drawingml/2006/main" name="1_Сектор">
  <a:themeElements>
    <a:clrScheme name="Сектор">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39</TotalTime>
  <Words>283</Words>
  <Application>Microsoft Office PowerPoint</Application>
  <PresentationFormat>Широкоэкранный</PresentationFormat>
  <Paragraphs>6</Paragraphs>
  <Slides>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2</vt:i4>
      </vt:variant>
      <vt:variant>
        <vt:lpstr>Заголовки слайдов</vt:lpstr>
      </vt:variant>
      <vt:variant>
        <vt:i4>6</vt:i4>
      </vt:variant>
    </vt:vector>
  </HeadingPairs>
  <TitlesOfParts>
    <vt:vector size="11" baseType="lpstr">
      <vt:lpstr>Aharoni</vt:lpstr>
      <vt:lpstr>Century Gothic</vt:lpstr>
      <vt:lpstr>Wingdings 3</vt:lpstr>
      <vt:lpstr>Сектор</vt:lpstr>
      <vt:lpstr>1_Сектор</vt:lpstr>
      <vt:lpstr>RUDYARD KIPLING 1865-1936 </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RUDYARD KIPLING 1865-1936</dc:title>
  <dc:creator>Hp</dc:creator>
  <cp:lastModifiedBy>Hp</cp:lastModifiedBy>
  <cp:revision>5</cp:revision>
  <dcterms:created xsi:type="dcterms:W3CDTF">2015-12-02T18:38:00Z</dcterms:created>
  <dcterms:modified xsi:type="dcterms:W3CDTF">2015-12-02T19:17:29Z</dcterms:modified>
</cp:coreProperties>
</file>