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07801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36638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4259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05803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127755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44957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28323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14584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02927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47731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9332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11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09600"/>
            <a:ext cx="8077200" cy="473975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>
                <a:latin typeface="Georgia" pitchFamily="18" charset="0"/>
              </a:rPr>
              <a:t> </a:t>
            </a:r>
            <a:endParaRPr lang="ru-RU" sz="3200" b="1" dirty="0">
              <a:latin typeface="Georgia" pitchFamily="18" charset="0"/>
            </a:endParaRPr>
          </a:p>
          <a:p>
            <a:r>
              <a:rPr lang="en-US" sz="3600" b="1" dirty="0">
                <a:latin typeface="Georgia" pitchFamily="18" charset="0"/>
              </a:rPr>
              <a:t>1. Comment on the slide show.</a:t>
            </a:r>
            <a:endParaRPr lang="ru-RU" sz="3600" b="1" dirty="0">
              <a:latin typeface="Georgia" pitchFamily="18" charset="0"/>
            </a:endParaRPr>
          </a:p>
          <a:p>
            <a:r>
              <a:rPr lang="en-US" sz="3600" b="1" dirty="0">
                <a:latin typeface="Georgia" pitchFamily="18" charset="0"/>
              </a:rPr>
              <a:t>2. Characterize the main heroes of the ballet. </a:t>
            </a:r>
            <a:endParaRPr lang="ru-RU" sz="3600" b="1" dirty="0">
              <a:latin typeface="Georgia" pitchFamily="18" charset="0"/>
            </a:endParaRPr>
          </a:p>
          <a:p>
            <a:r>
              <a:rPr lang="en-US" sz="3600" b="1" dirty="0">
                <a:latin typeface="Georgia" pitchFamily="18" charset="0"/>
              </a:rPr>
              <a:t>3. Compare your own ideas about the play with the director’s ones. </a:t>
            </a:r>
            <a:endParaRPr lang="ru-RU" sz="3600" b="1" dirty="0">
              <a:latin typeface="Georgia" pitchFamily="18" charset="0"/>
            </a:endParaRPr>
          </a:p>
          <a:p>
            <a:r>
              <a:rPr lang="en-US" sz="3600" b="1" dirty="0">
                <a:latin typeface="Georgia" pitchFamily="18" charset="0"/>
              </a:rPr>
              <a:t>4. Did you enjoy the ballet? Explain</a:t>
            </a:r>
            <a:r>
              <a:rPr lang="en-US" sz="3600" b="1" dirty="0" smtClean="0">
                <a:latin typeface="Georgia" pitchFamily="18" charset="0"/>
              </a:rPr>
              <a:t>, why</a:t>
            </a:r>
            <a:r>
              <a:rPr lang="en-US" sz="3600" b="1" dirty="0">
                <a:latin typeface="Georgia" pitchFamily="18" charset="0"/>
              </a:rPr>
              <a:t>.</a:t>
            </a:r>
            <a:endParaRPr lang="ru-RU" sz="3600" b="1" dirty="0">
              <a:latin typeface="Georgia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97253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 descr="https://img.vkino.net/images/5508/screen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381000"/>
            <a:ext cx="8640000" cy="6120000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34230695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2" descr="http://maxpark.com/static/u/article_image/12/10/30/tmpT9uljF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457200"/>
            <a:ext cx="8640000" cy="6120000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6424602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0" descr="http://sovetskie.net/uploads/posts/2014-12/1419663854_galateya.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37" y="381000"/>
            <a:ext cx="8640000" cy="6120000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659847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8640000" cy="6480000"/>
          </a:xfrm>
        </p:spPr>
      </p:pic>
    </p:spTree>
    <p:extLst>
      <p:ext uri="{BB962C8B-B14F-4D97-AF65-F5344CB8AC3E}">
        <p14:creationId xmlns:p14="http://schemas.microsoft.com/office/powerpoint/2010/main" val="11146144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0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School 3</dc:creator>
  <cp:lastModifiedBy>School 3</cp:lastModifiedBy>
  <cp:revision>4</cp:revision>
  <dcterms:created xsi:type="dcterms:W3CDTF">2006-08-16T00:00:00Z</dcterms:created>
  <dcterms:modified xsi:type="dcterms:W3CDTF">2015-12-18T15:03:08Z</dcterms:modified>
</cp:coreProperties>
</file>