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3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8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3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8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9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8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80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09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9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6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7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6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89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52400" y="381000"/>
            <a:ext cx="8839200" cy="16004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Georgia" pitchFamily="18" charset="0"/>
              </a:rPr>
              <a:t>Beowulf</a:t>
            </a:r>
            <a:endParaRPr lang="ru-RU" sz="3200" dirty="0">
              <a:solidFill>
                <a:srgbClr val="C00000"/>
              </a:solidFill>
              <a:latin typeface="Georgia" pitchFamily="18" charset="0"/>
            </a:endParaRP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Georgia" pitchFamily="18" charset="0"/>
              </a:rPr>
              <a:t>MATCH THE FOLLOWING AND </a:t>
            </a:r>
            <a:endParaRPr lang="en-US" sz="24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Georgia" pitchFamily="18" charset="0"/>
              </a:rPr>
              <a:t>MAKE </a:t>
            </a:r>
            <a:r>
              <a:rPr lang="en-US" sz="2400" b="1" dirty="0">
                <a:solidFill>
                  <a:srgbClr val="C00000"/>
                </a:solidFill>
                <a:latin typeface="Georgia" pitchFamily="18" charset="0"/>
              </a:rPr>
              <a:t>A STORY:</a:t>
            </a:r>
            <a:endParaRPr lang="ru-RU" sz="2400" dirty="0">
              <a:solidFill>
                <a:srgbClr val="C00000"/>
              </a:solidFill>
              <a:latin typeface="Georgia" pitchFamily="18" charset="0"/>
            </a:endParaRPr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2209800"/>
            <a:ext cx="8839200" cy="33239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1. 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take off       </a:t>
            </a:r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     		a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) put an object in its place </a:t>
            </a:r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                     </a:t>
            </a:r>
            <a:endParaRPr lang="ru-RU" sz="2400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2. 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put away   </a:t>
            </a:r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      		b)stop 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sleeping</a:t>
            </a:r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                       </a:t>
            </a:r>
            <a:endParaRPr lang="ru-RU" sz="2400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3. 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come into     </a:t>
            </a:r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  		c)remove 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things</a:t>
            </a:r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                   </a:t>
            </a:r>
            <a:endParaRPr lang="ru-RU" sz="2400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4. 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wake up        </a:t>
            </a:r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  		d)put 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things or clothes on </a:t>
            </a:r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one’s 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body </a:t>
            </a:r>
            <a:endParaRPr lang="ru-RU" sz="2400" dirty="0" smtClean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5. pull off             		e)return                 </a:t>
            </a:r>
            <a:endParaRPr lang="ru-RU" sz="2400" dirty="0" smtClean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6. 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come back </a:t>
            </a:r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     		f)enter                  </a:t>
            </a:r>
            <a:endParaRPr lang="ru-RU" sz="2400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7. 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go back </a:t>
            </a:r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           		g)remove 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violently</a:t>
            </a:r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                     </a:t>
            </a:r>
            <a:endParaRPr lang="ru-RU" sz="2400" dirty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</a:rPr>
              <a:t>8. 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put on</a:t>
            </a:r>
            <a:endParaRPr lang="ru-RU" sz="2400" dirty="0">
              <a:solidFill>
                <a:srgbClr val="002060"/>
              </a:solidFill>
              <a:latin typeface="Georgia" pitchFamily="18" charset="0"/>
            </a:endParaRPr>
          </a:p>
          <a:p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1828800" y="2438400"/>
            <a:ext cx="19812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828800" y="2438400"/>
            <a:ext cx="19812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981200" y="3200400"/>
            <a:ext cx="1828800" cy="1066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1828800" y="2819400"/>
            <a:ext cx="19812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676400" y="3871793"/>
            <a:ext cx="2133600" cy="8526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1981200" y="3871793"/>
            <a:ext cx="1828800" cy="4263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1828800" y="3962400"/>
            <a:ext cx="19812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1600200" y="3505200"/>
            <a:ext cx="2209800" cy="1524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64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13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 3</dc:creator>
  <cp:lastModifiedBy>School 3</cp:lastModifiedBy>
  <cp:revision>6</cp:revision>
  <dcterms:created xsi:type="dcterms:W3CDTF">2006-08-16T00:00:00Z</dcterms:created>
  <dcterms:modified xsi:type="dcterms:W3CDTF">2015-12-18T15:04:44Z</dcterms:modified>
</cp:coreProperties>
</file>