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8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3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8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9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8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8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0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9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6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7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6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8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381000"/>
            <a:ext cx="8839200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Georgia" pitchFamily="18" charset="0"/>
              </a:rPr>
              <a:t>Beowulf</a:t>
            </a:r>
            <a:endParaRPr lang="ru-RU" sz="3200" dirty="0">
              <a:solidFill>
                <a:srgbClr val="C00000"/>
              </a:solidFill>
              <a:latin typeface="Georgia" pitchFamily="18" charset="0"/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Georgia" pitchFamily="18" charset="0"/>
              </a:rPr>
              <a:t>MATCH THE FOLLOWING AND </a:t>
            </a:r>
            <a:endParaRPr lang="en-US" sz="24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MAKE </a:t>
            </a:r>
            <a:r>
              <a:rPr lang="en-US" sz="2400" b="1" dirty="0">
                <a:solidFill>
                  <a:srgbClr val="C00000"/>
                </a:solidFill>
                <a:latin typeface="Georgia" pitchFamily="18" charset="0"/>
              </a:rPr>
              <a:t>A STORY:</a:t>
            </a:r>
            <a:endParaRPr lang="ru-RU" sz="2400" dirty="0">
              <a:solidFill>
                <a:srgbClr val="C00000"/>
              </a:solidFill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2209800"/>
            <a:ext cx="8839200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1.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take off       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    		a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) put an object in its place 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                    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2.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put away   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     		b)stop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sleeping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                      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3.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come into     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 		c)remove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things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4.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wake up        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 		d)put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things or clothes on 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one’s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body </a:t>
            </a:r>
            <a:endParaRPr lang="ru-RU" sz="2400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5. pull off             		e)return                 </a:t>
            </a:r>
            <a:endParaRPr lang="ru-RU" sz="2400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6.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come back 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    		f)enter                  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7.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go back 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          		g)remove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violently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                     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</a:rPr>
              <a:t>8. 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</a:rPr>
              <a:t>put on</a:t>
            </a:r>
            <a:endParaRPr lang="ru-RU" sz="2400" dirty="0">
              <a:solidFill>
                <a:srgbClr val="002060"/>
              </a:solidFill>
              <a:latin typeface="Georgia" pitchFamily="18" charset="0"/>
            </a:endParaRPr>
          </a:p>
          <a:p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828800" y="2438400"/>
            <a:ext cx="19812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828800" y="2438400"/>
            <a:ext cx="1981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981200" y="3200400"/>
            <a:ext cx="18288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828800" y="2819400"/>
            <a:ext cx="19812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676400" y="3871793"/>
            <a:ext cx="2133600" cy="8526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981200" y="3871793"/>
            <a:ext cx="1828800" cy="4263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828800" y="3962400"/>
            <a:ext cx="19812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1600200" y="3505200"/>
            <a:ext cx="22098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64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13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 3</dc:creator>
  <cp:lastModifiedBy>School 3</cp:lastModifiedBy>
  <cp:revision>6</cp:revision>
  <dcterms:created xsi:type="dcterms:W3CDTF">2006-08-16T00:00:00Z</dcterms:created>
  <dcterms:modified xsi:type="dcterms:W3CDTF">2015-12-18T15:04:44Z</dcterms:modified>
</cp:coreProperties>
</file>