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1791" y="533400"/>
            <a:ext cx="8077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400" b="1" u="sng" dirty="0">
                <a:latin typeface="Georgia" pitchFamily="18" charset="0"/>
              </a:rPr>
              <a:t>Iris Murdock</a:t>
            </a:r>
            <a:endParaRPr lang="ru-RU" sz="4400" u="sng" dirty="0">
              <a:latin typeface="Georgia" pitchFamily="18" charset="0"/>
            </a:endParaRPr>
          </a:p>
          <a:p>
            <a:pPr fontAlgn="base"/>
            <a:r>
              <a:rPr lang="en-US" sz="4000" dirty="0">
                <a:solidFill>
                  <a:srgbClr val="C00000"/>
                </a:solidFill>
                <a:latin typeface="Georgia" pitchFamily="18" charset="0"/>
              </a:rPr>
              <a:t>“Under the Net”</a:t>
            </a:r>
            <a:endParaRPr lang="ru-RU" sz="4000" dirty="0">
              <a:solidFill>
                <a:srgbClr val="C00000"/>
              </a:solidFill>
              <a:latin typeface="Georgia" pitchFamily="18" charset="0"/>
            </a:endParaRPr>
          </a:p>
          <a:p>
            <a:pPr fontAlgn="base"/>
            <a:r>
              <a:rPr lang="en-US" sz="4000" dirty="0">
                <a:solidFill>
                  <a:srgbClr val="C00000"/>
                </a:solidFill>
                <a:latin typeface="Georgia" pitchFamily="18" charset="0"/>
              </a:rPr>
              <a:t>“The Flight in the Enchanter”</a:t>
            </a:r>
            <a:endParaRPr lang="ru-RU" sz="4000" dirty="0">
              <a:solidFill>
                <a:srgbClr val="C00000"/>
              </a:solidFill>
              <a:latin typeface="Georgia" pitchFamily="18" charset="0"/>
            </a:endParaRPr>
          </a:p>
          <a:p>
            <a:pPr fontAlgn="base"/>
            <a:r>
              <a:rPr lang="en-US" sz="4000" dirty="0">
                <a:solidFill>
                  <a:srgbClr val="C00000"/>
                </a:solidFill>
                <a:latin typeface="Georgia" pitchFamily="18" charset="0"/>
              </a:rPr>
              <a:t>“The Sandcastle”</a:t>
            </a:r>
            <a:endParaRPr lang="ru-RU" sz="4000" dirty="0">
              <a:solidFill>
                <a:srgbClr val="C00000"/>
              </a:solidFill>
              <a:latin typeface="Georgia" pitchFamily="18" charset="0"/>
            </a:endParaRPr>
          </a:p>
          <a:p>
            <a:pPr fontAlgn="base"/>
            <a:r>
              <a:rPr lang="en-US" sz="4000" dirty="0">
                <a:solidFill>
                  <a:srgbClr val="C00000"/>
                </a:solidFill>
                <a:latin typeface="Georgia" pitchFamily="18" charset="0"/>
              </a:rPr>
              <a:t>“The Unicorn”</a:t>
            </a:r>
            <a:endParaRPr lang="ru-RU" sz="4000" dirty="0">
              <a:solidFill>
                <a:srgbClr val="C00000"/>
              </a:solidFill>
              <a:latin typeface="Georgia" pitchFamily="18" charset="0"/>
            </a:endParaRPr>
          </a:p>
          <a:p>
            <a:pPr fontAlgn="base"/>
            <a:r>
              <a:rPr lang="en-US" sz="4000" dirty="0">
                <a:solidFill>
                  <a:srgbClr val="C00000"/>
                </a:solidFill>
                <a:latin typeface="Georgia" pitchFamily="18" charset="0"/>
              </a:rPr>
              <a:t>“The Red and Green”</a:t>
            </a:r>
            <a:endParaRPr lang="ru-RU" sz="4000" dirty="0">
              <a:solidFill>
                <a:srgbClr val="C00000"/>
              </a:solidFill>
              <a:latin typeface="Georgia" pitchFamily="18" charset="0"/>
            </a:endParaRPr>
          </a:p>
          <a:p>
            <a:pPr fontAlgn="base"/>
            <a:r>
              <a:rPr lang="en-US" sz="4000" dirty="0">
                <a:solidFill>
                  <a:srgbClr val="C00000"/>
                </a:solidFill>
                <a:latin typeface="Georgia" pitchFamily="18" charset="0"/>
              </a:rPr>
              <a:t>“The Time of the Angels”</a:t>
            </a:r>
            <a:endParaRPr lang="ru-RU" sz="4000" dirty="0">
              <a:solidFill>
                <a:srgbClr val="C00000"/>
              </a:solidFill>
              <a:latin typeface="Georgia" pitchFamily="18" charset="0"/>
            </a:endParaRPr>
          </a:p>
          <a:p>
            <a:pPr fontAlgn="base"/>
            <a:r>
              <a:rPr lang="en-US" sz="4000" dirty="0">
                <a:solidFill>
                  <a:srgbClr val="C00000"/>
                </a:solidFill>
                <a:latin typeface="Georgia" pitchFamily="18" charset="0"/>
              </a:rPr>
              <a:t>“An Accidental Man”</a:t>
            </a:r>
            <a:endParaRPr lang="ru-RU" sz="4000" dirty="0">
              <a:solidFill>
                <a:srgbClr val="C00000"/>
              </a:solidFill>
              <a:latin typeface="Georgia" pitchFamily="18" charset="0"/>
            </a:endParaRPr>
          </a:p>
          <a:p>
            <a:pPr fontAlgn="base"/>
            <a:r>
              <a:rPr lang="en-US" sz="4000" dirty="0">
                <a:solidFill>
                  <a:srgbClr val="C00000"/>
                </a:solidFill>
                <a:latin typeface="Georgia" pitchFamily="18" charset="0"/>
              </a:rPr>
              <a:t>“The Black Prince”</a:t>
            </a:r>
            <a:endParaRPr lang="ru-RU" sz="4000" dirty="0">
              <a:solidFill>
                <a:srgbClr val="C00000"/>
              </a:solidFill>
              <a:latin typeface="Georgia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87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1</cp:revision>
  <dcterms:created xsi:type="dcterms:W3CDTF">2006-08-16T00:00:00Z</dcterms:created>
  <dcterms:modified xsi:type="dcterms:W3CDTF">2015-12-16T10:08:43Z</dcterms:modified>
</cp:coreProperties>
</file>