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7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1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8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2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2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8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3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5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9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5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9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533400"/>
            <a:ext cx="81534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3200" b="1" dirty="0">
                <a:latin typeface="Georgia" pitchFamily="18" charset="0"/>
              </a:rPr>
              <a:t>1. Answer the questions.</a:t>
            </a:r>
            <a:endParaRPr lang="ru-RU" sz="3200" dirty="0">
              <a:latin typeface="Georgia" pitchFamily="18" charset="0"/>
            </a:endParaRPr>
          </a:p>
          <a:p>
            <a:pPr fontAlgn="base"/>
            <a:r>
              <a:rPr lang="uk-UA" sz="2800" dirty="0">
                <a:latin typeface="Georgia" pitchFamily="18" charset="0"/>
              </a:rPr>
              <a:t> </a:t>
            </a:r>
            <a:endParaRPr lang="ru-RU" sz="2800" dirty="0">
              <a:latin typeface="Georgia" pitchFamily="18" charset="0"/>
            </a:endParaRPr>
          </a:p>
          <a:p>
            <a:pPr lvl="0"/>
            <a:r>
              <a:rPr lang="en-US" sz="2800">
                <a:solidFill>
                  <a:srgbClr val="C00000"/>
                </a:solidFill>
                <a:latin typeface="Georgia" pitchFamily="18" charset="0"/>
              </a:rPr>
              <a:t>What </a:t>
            </a:r>
            <a:r>
              <a:rPr lang="en-US" sz="2800" smtClean="0">
                <a:solidFill>
                  <a:srgbClr val="C00000"/>
                </a:solidFill>
                <a:latin typeface="Georgia" pitchFamily="18" charset="0"/>
              </a:rPr>
              <a:t>was Chaucer</a:t>
            </a:r>
            <a:r>
              <a:rPr lang="en-US" sz="2800" dirty="0">
                <a:solidFill>
                  <a:srgbClr val="C00000"/>
                </a:solidFill>
                <a:latin typeface="Georgia" pitchFamily="18" charset="0"/>
              </a:rPr>
              <a:t>?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  <a:p>
            <a:pPr lvl="0"/>
            <a:r>
              <a:rPr lang="en-US" sz="2800" dirty="0">
                <a:solidFill>
                  <a:srgbClr val="C00000"/>
                </a:solidFill>
                <a:latin typeface="Georgia" pitchFamily="18" charset="0"/>
              </a:rPr>
              <a:t>What is his famous literary work?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  <a:p>
            <a:pPr lvl="0"/>
            <a:r>
              <a:rPr lang="en-US" sz="2800" dirty="0">
                <a:solidFill>
                  <a:srgbClr val="C00000"/>
                </a:solidFill>
                <a:latin typeface="Georgia" pitchFamily="18" charset="0"/>
              </a:rPr>
              <a:t>How many parts is the Tale of Bath divided into?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  <a:p>
            <a:pPr lvl="0"/>
            <a:r>
              <a:rPr lang="en-US" sz="2800" dirty="0">
                <a:solidFill>
                  <a:srgbClr val="C00000"/>
                </a:solidFill>
                <a:latin typeface="Georgia" pitchFamily="18" charset="0"/>
              </a:rPr>
              <a:t>Why is the Tale of Bath so important?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  <a:p>
            <a:pPr lvl="0"/>
            <a:r>
              <a:rPr lang="en-US" sz="2800" dirty="0">
                <a:solidFill>
                  <a:srgbClr val="C00000"/>
                </a:solidFill>
                <a:latin typeface="Georgia" pitchFamily="18" charset="0"/>
              </a:rPr>
              <a:t>What was the status of women at that period?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en-US" sz="2800" dirty="0">
                <a:latin typeface="Georgia" pitchFamily="18" charset="0"/>
              </a:rPr>
              <a:t> </a:t>
            </a:r>
            <a:endParaRPr lang="ru-RU" sz="2800" dirty="0">
              <a:latin typeface="Georgia" pitchFamily="18" charset="0"/>
            </a:endParaRPr>
          </a:p>
          <a:p>
            <a:r>
              <a:rPr lang="en-US" sz="3200" b="1" dirty="0">
                <a:latin typeface="Georgia" pitchFamily="18" charset="0"/>
              </a:rPr>
              <a:t>2. Describe Alison, using the following words :</a:t>
            </a:r>
            <a:endParaRPr lang="ru-RU" sz="3200" dirty="0">
              <a:latin typeface="Georgia" pitchFamily="18" charset="0"/>
            </a:endParaRPr>
          </a:p>
          <a:p>
            <a:r>
              <a:rPr lang="en-US" sz="2800" b="1" dirty="0">
                <a:latin typeface="Georgia" pitchFamily="18" charset="0"/>
              </a:rPr>
              <a:t>	</a:t>
            </a:r>
            <a:r>
              <a:rPr lang="en-US" sz="2800" dirty="0">
                <a:solidFill>
                  <a:srgbClr val="C00000"/>
                </a:solidFill>
                <a:latin typeface="Georgia" pitchFamily="18" charset="0"/>
              </a:rPr>
              <a:t>educated, intelligent, tolerant. </a:t>
            </a:r>
            <a:endParaRPr lang="ru-RU" sz="2800" dirty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en-US" sz="2800" dirty="0">
                <a:latin typeface="Georgia" pitchFamily="18" charset="0"/>
              </a:rPr>
              <a:t> </a:t>
            </a:r>
            <a:endParaRPr lang="ru-RU" sz="2800" dirty="0">
              <a:latin typeface="Georgia" pitchFamily="18" charset="0"/>
            </a:endParaRPr>
          </a:p>
          <a:p>
            <a:r>
              <a:rPr lang="en-US" sz="3200" b="1" dirty="0">
                <a:latin typeface="Georgia" pitchFamily="18" charset="0"/>
              </a:rPr>
              <a:t>3. Retell the Tale.</a:t>
            </a:r>
            <a:endParaRPr lang="ru-RU" sz="3200" dirty="0">
              <a:latin typeface="Georgi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52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4</cp:revision>
  <dcterms:created xsi:type="dcterms:W3CDTF">2006-08-16T00:00:00Z</dcterms:created>
  <dcterms:modified xsi:type="dcterms:W3CDTF">2015-12-21T08:49:49Z</dcterms:modified>
</cp:coreProperties>
</file>