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73" r:id="rId3"/>
    <p:sldId id="258" r:id="rId4"/>
    <p:sldId id="259" r:id="rId5"/>
    <p:sldId id="260" r:id="rId6"/>
    <p:sldId id="262" r:id="rId7"/>
    <p:sldId id="263" r:id="rId8"/>
    <p:sldId id="264" r:id="rId9"/>
    <p:sldId id="276" r:id="rId10"/>
    <p:sldId id="261" r:id="rId11"/>
    <p:sldId id="267" r:id="rId12"/>
    <p:sldId id="272" r:id="rId13"/>
    <p:sldId id="277" r:id="rId14"/>
    <p:sldId id="280" r:id="rId15"/>
    <p:sldId id="266" r:id="rId16"/>
    <p:sldId id="279" r:id="rId17"/>
    <p:sldId id="271" r:id="rId18"/>
    <p:sldId id="281" r:id="rId19"/>
    <p:sldId id="269" r:id="rId20"/>
    <p:sldId id="268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8 клас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axId val="75868416"/>
        <c:axId val="58855424"/>
      </c:barChart>
      <c:catAx>
        <c:axId val="75868416"/>
        <c:scaling>
          <c:orientation val="minMax"/>
        </c:scaling>
        <c:axPos val="b"/>
        <c:numFmt formatCode="General" sourceLinked="0"/>
        <c:tickLblPos val="nextTo"/>
        <c:crossAx val="58855424"/>
        <c:crosses val="autoZero"/>
        <c:auto val="1"/>
        <c:lblAlgn val="ctr"/>
        <c:lblOffset val="100"/>
      </c:catAx>
      <c:valAx>
        <c:axId val="58855424"/>
        <c:scaling>
          <c:orientation val="minMax"/>
          <c:max val="3"/>
          <c:min val="0"/>
        </c:scaling>
        <c:axPos val="l"/>
        <c:majorGridlines/>
        <c:numFmt formatCode="General" sourceLinked="0"/>
        <c:tickLblPos val="nextTo"/>
        <c:crossAx val="75868416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</c:ser>
        <c:axId val="58884864"/>
        <c:axId val="58886400"/>
      </c:barChart>
      <c:catAx>
        <c:axId val="58884864"/>
        <c:scaling>
          <c:orientation val="minMax"/>
        </c:scaling>
        <c:axPos val="b"/>
        <c:numFmt formatCode="General" sourceLinked="0"/>
        <c:tickLblPos val="nextTo"/>
        <c:crossAx val="58886400"/>
        <c:crosses val="autoZero"/>
        <c:auto val="1"/>
        <c:lblAlgn val="ctr"/>
        <c:lblOffset val="100"/>
      </c:catAx>
      <c:valAx>
        <c:axId val="58886400"/>
        <c:scaling>
          <c:orientation val="minMax"/>
          <c:max val="3"/>
          <c:min val="0"/>
        </c:scaling>
        <c:axPos val="l"/>
        <c:majorGridlines/>
        <c:numFmt formatCode="General" sourceLinked="0"/>
        <c:tickLblPos val="nextTo"/>
        <c:crossAx val="58884864"/>
        <c:crosses val="autoZero"/>
        <c:crossBetween val="between"/>
        <c:majorUnit val="1"/>
        <c:minorUnit val="0.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/>
      <dgm:spPr/>
      <dgm:t>
        <a:bodyPr/>
        <a:lstStyle/>
        <a:p>
          <a:r>
            <a:rPr lang="en-US" b="1" dirty="0" smtClean="0"/>
            <a:t>Add spice and flavor to our communication</a:t>
          </a:r>
          <a:endParaRPr lang="ru-RU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5FE1FF-99FA-49E9-B6E5-FF2942DC6E55}">
      <dgm:prSet phldrT="[Текст]"/>
      <dgm:spPr/>
      <dgm:t>
        <a:bodyPr/>
        <a:lstStyle/>
        <a:p>
          <a:r>
            <a:rPr lang="en-US" b="1" smtClean="0"/>
            <a:t>Boost our creativity and words power</a:t>
          </a:r>
          <a:endParaRPr lang="ru-RU" b="1" dirty="0"/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766C45-790F-4F79-BC17-F4489784EF64}">
      <dgm:prSet phldrT="[Текст]"/>
      <dgm:spPr/>
      <dgm:t>
        <a:bodyPr/>
        <a:lstStyle/>
        <a:p>
          <a:r>
            <a:rPr lang="en-US" b="1" smtClean="0"/>
            <a:t>Broaden the horizons of students vocabulary</a:t>
          </a:r>
          <a:endParaRPr lang="ru-RU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4F087B-679E-424C-B8AE-6483FFB06FF0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5315B-2ED4-4612-9141-1242C3E0D770}" type="pres">
      <dgm:prSet presAssocID="{CA9B00D5-7DF2-4B81-8F97-F8887719C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8BAD7-0BBF-4F86-9D84-37E5929984D1}" type="pres">
      <dgm:prSet presAssocID="{CA9B00D5-7DF2-4B81-8F97-F8887719CD5C}" presName="spNode" presStyleCnt="0"/>
      <dgm:spPr/>
    </dgm:pt>
    <dgm:pt modelId="{CD8FFDB7-19C3-4CAE-90D0-3712F8683243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501C32D-9F84-43A9-97A7-952D853A047E}" type="pres">
      <dgm:prSet presAssocID="{D95FE1FF-99FA-49E9-B6E5-FF2942DC6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8BC90-5F94-4655-AFD5-12F5A9C1F44D}" type="pres">
      <dgm:prSet presAssocID="{D95FE1FF-99FA-49E9-B6E5-FF2942DC6E55}" presName="spNode" presStyleCnt="0"/>
      <dgm:spPr/>
    </dgm:pt>
    <dgm:pt modelId="{FD0DBD97-B558-43EE-9122-7532EFA8D06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D141DEA-8ED6-4C8F-999D-A7D01763972C}" type="pres">
      <dgm:prSet presAssocID="{DC766C45-790F-4F79-BC17-F4489784E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3D84-8168-4700-858F-91BA1B1DAFA3}" type="pres">
      <dgm:prSet presAssocID="{DC766C45-790F-4F79-BC17-F4489784EF64}" presName="spNode" presStyleCnt="0"/>
      <dgm:spPr/>
    </dgm:pt>
    <dgm:pt modelId="{D6B6DDEB-3218-4523-B15C-B353404E6B9B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8E545115-1569-45F2-BB23-57A5118D796F}" type="presOf" srcId="{CA9B00D5-7DF2-4B81-8F97-F8887719CD5C}" destId="{59B5315B-2ED4-4612-9141-1242C3E0D770}" srcOrd="0" destOrd="0" presId="urn:microsoft.com/office/officeart/2005/8/layout/cycle6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75AA644D-F8ED-49EC-8312-9B6149E67C82}" type="presOf" srcId="{74D51AEC-EFF3-42D8-8166-0A3AB3C306EE}" destId="{404F087B-679E-424C-B8AE-6483FFB06FF0}" srcOrd="0" destOrd="0" presId="urn:microsoft.com/office/officeart/2005/8/layout/cycle6"/>
    <dgm:cxn modelId="{76A11C5F-569F-40A5-9024-7006580A6D7C}" type="presOf" srcId="{DC766C45-790F-4F79-BC17-F4489784EF64}" destId="{6D141DEA-8ED6-4C8F-999D-A7D01763972C}" srcOrd="0" destOrd="0" presId="urn:microsoft.com/office/officeart/2005/8/layout/cycle6"/>
    <dgm:cxn modelId="{8841B2DC-BB26-4736-9D18-EEAC9DB1CC03}" type="presOf" srcId="{3AEE1C28-302D-4023-BF85-B4C3EB6139DF}" destId="{CD8FFDB7-19C3-4CAE-90D0-3712F8683243}" srcOrd="0" destOrd="0" presId="urn:microsoft.com/office/officeart/2005/8/layout/cycle6"/>
    <dgm:cxn modelId="{E393AE8E-1F9F-491B-8BA8-FC07BECADB96}" type="presOf" srcId="{E9AE47D5-FF4A-4B77-AD47-1C3007C95DFE}" destId="{FD0DBD97-B558-43EE-9122-7532EFA8D060}" srcOrd="0" destOrd="0" presId="urn:microsoft.com/office/officeart/2005/8/layout/cycle6"/>
    <dgm:cxn modelId="{79BC5EE7-13D5-4E68-8123-A2578E2D5902}" type="presOf" srcId="{08DA489C-06A9-4FAB-9E30-F51C46DBE7EE}" destId="{D6B6DDEB-3218-4523-B15C-B353404E6B9B}" srcOrd="0" destOrd="0" presId="urn:microsoft.com/office/officeart/2005/8/layout/cycle6"/>
    <dgm:cxn modelId="{E7C6ABFD-5E64-4115-B8AD-26024DBA4E0B}" type="presOf" srcId="{D95FE1FF-99FA-49E9-B6E5-FF2942DC6E55}" destId="{2501C32D-9F84-43A9-97A7-952D853A047E}" srcOrd="0" destOrd="0" presId="urn:microsoft.com/office/officeart/2005/8/layout/cycle6"/>
    <dgm:cxn modelId="{0F077C4D-C72B-4F3C-B71F-747F6DEA279E}" type="presParOf" srcId="{404F087B-679E-424C-B8AE-6483FFB06FF0}" destId="{59B5315B-2ED4-4612-9141-1242C3E0D770}" srcOrd="0" destOrd="0" presId="urn:microsoft.com/office/officeart/2005/8/layout/cycle6"/>
    <dgm:cxn modelId="{6BF1854B-7683-4ACC-A84C-36257B81016C}" type="presParOf" srcId="{404F087B-679E-424C-B8AE-6483FFB06FF0}" destId="{A7B8BAD7-0BBF-4F86-9D84-37E5929984D1}" srcOrd="1" destOrd="0" presId="urn:microsoft.com/office/officeart/2005/8/layout/cycle6"/>
    <dgm:cxn modelId="{2103A00D-487C-48E4-84FE-128E727BEB20}" type="presParOf" srcId="{404F087B-679E-424C-B8AE-6483FFB06FF0}" destId="{CD8FFDB7-19C3-4CAE-90D0-3712F8683243}" srcOrd="2" destOrd="0" presId="urn:microsoft.com/office/officeart/2005/8/layout/cycle6"/>
    <dgm:cxn modelId="{0171F8D5-4802-4A2C-AC03-15931DF2F27F}" type="presParOf" srcId="{404F087B-679E-424C-B8AE-6483FFB06FF0}" destId="{2501C32D-9F84-43A9-97A7-952D853A047E}" srcOrd="3" destOrd="0" presId="urn:microsoft.com/office/officeart/2005/8/layout/cycle6"/>
    <dgm:cxn modelId="{EE3DBD28-7E67-47A2-8F47-870609AF5273}" type="presParOf" srcId="{404F087B-679E-424C-B8AE-6483FFB06FF0}" destId="{6B18BC90-5F94-4655-AFD5-12F5A9C1F44D}" srcOrd="4" destOrd="0" presId="urn:microsoft.com/office/officeart/2005/8/layout/cycle6"/>
    <dgm:cxn modelId="{E3C102C3-CB3A-4111-9338-B91A3EA9EFD4}" type="presParOf" srcId="{404F087B-679E-424C-B8AE-6483FFB06FF0}" destId="{FD0DBD97-B558-43EE-9122-7532EFA8D060}" srcOrd="5" destOrd="0" presId="urn:microsoft.com/office/officeart/2005/8/layout/cycle6"/>
    <dgm:cxn modelId="{7904F4AF-2D1C-467E-AFFB-ABA194E1C6EA}" type="presParOf" srcId="{404F087B-679E-424C-B8AE-6483FFB06FF0}" destId="{6D141DEA-8ED6-4C8F-999D-A7D01763972C}" srcOrd="6" destOrd="0" presId="urn:microsoft.com/office/officeart/2005/8/layout/cycle6"/>
    <dgm:cxn modelId="{E36D7C66-1505-4462-8078-6413F13C0D76}" type="presParOf" srcId="{404F087B-679E-424C-B8AE-6483FFB06FF0}" destId="{BEEA3D84-8168-4700-858F-91BA1B1DAFA3}" srcOrd="7" destOrd="0" presId="urn:microsoft.com/office/officeart/2005/8/layout/cycle6"/>
    <dgm:cxn modelId="{ADA1C64B-5521-445E-BD3F-0B87C7B9A762}" type="presParOf" srcId="{404F087B-679E-424C-B8AE-6483FFB06FF0}" destId="{D6B6DDEB-3218-4523-B15C-B353404E6B9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/>
      <dgm:spPr/>
      <dgm:t>
        <a:bodyPr/>
        <a:lstStyle/>
        <a:p>
          <a:r>
            <a:rPr lang="en-US" b="1" dirty="0" smtClean="0"/>
            <a:t>Encourage creative skills of gifted pupils</a:t>
          </a:r>
          <a:endParaRPr lang="ru-RU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5FE1FF-99FA-49E9-B6E5-FF2942DC6E55}">
      <dgm:prSet phldrT="[Текст]"/>
      <dgm:spPr/>
      <dgm:t>
        <a:bodyPr/>
        <a:lstStyle/>
        <a:p>
          <a:r>
            <a:rPr lang="en-US" b="1" smtClean="0"/>
            <a:t>Include every form of writing</a:t>
          </a:r>
          <a:endParaRPr lang="ru-RU" b="1" dirty="0"/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C766C45-790F-4F79-BC17-F4489784EF64}">
      <dgm:prSet phldrT="[Текст]"/>
      <dgm:spPr/>
      <dgm:t>
        <a:bodyPr/>
        <a:lstStyle/>
        <a:p>
          <a:r>
            <a:rPr lang="en-US" b="1" smtClean="0"/>
            <a:t>Check students writing skills</a:t>
          </a:r>
          <a:endParaRPr lang="ru-RU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2F1D71B-5E93-4FCC-AE41-6A72FCB2C7E6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E4835-45CF-468B-BA2C-29A00BFBC56E}" type="pres">
      <dgm:prSet presAssocID="{CA9B00D5-7DF2-4B81-8F97-F8887719CD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983D-2787-4035-8CE9-88425BCD4ADA}" type="pres">
      <dgm:prSet presAssocID="{CA9B00D5-7DF2-4B81-8F97-F8887719CD5C}" presName="spNode" presStyleCnt="0"/>
      <dgm:spPr/>
    </dgm:pt>
    <dgm:pt modelId="{69D5089E-1287-41B1-AE83-FDF64A195ED6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1B02945-72E4-409F-BD87-DF535A4B9554}" type="pres">
      <dgm:prSet presAssocID="{D95FE1FF-99FA-49E9-B6E5-FF2942DC6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9B24-CACB-4C75-A246-1BF2EA00BD4A}" type="pres">
      <dgm:prSet presAssocID="{D95FE1FF-99FA-49E9-B6E5-FF2942DC6E55}" presName="spNode" presStyleCnt="0"/>
      <dgm:spPr/>
    </dgm:pt>
    <dgm:pt modelId="{F93B66EB-1F97-412B-9CDC-0F992531FC4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A73A4207-5E43-40D6-98A9-160FB67F88E4}" type="pres">
      <dgm:prSet presAssocID="{DC766C45-790F-4F79-BC17-F4489784E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3829-2866-4257-958D-1D516E294F8E}" type="pres">
      <dgm:prSet presAssocID="{DC766C45-790F-4F79-BC17-F4489784EF64}" presName="spNode" presStyleCnt="0"/>
      <dgm:spPr/>
    </dgm:pt>
    <dgm:pt modelId="{A768FCE2-5823-4D56-A4B8-EF4321265F5C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48A86EF0-807F-447E-84B6-07E3C24EF2DB}" type="presOf" srcId="{3AEE1C28-302D-4023-BF85-B4C3EB6139DF}" destId="{69D5089E-1287-41B1-AE83-FDF64A195ED6}" srcOrd="0" destOrd="0" presId="urn:microsoft.com/office/officeart/2005/8/layout/cycle6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BF63C9CD-2F92-40CA-A810-BEDCE29E4F79}" type="presOf" srcId="{CA9B00D5-7DF2-4B81-8F97-F8887719CD5C}" destId="{A4DE4835-45CF-468B-BA2C-29A00BFBC56E}" srcOrd="0" destOrd="0" presId="urn:microsoft.com/office/officeart/2005/8/layout/cycle6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B57A386B-2232-45BA-AFA2-454E3B81AFB2}" type="presOf" srcId="{DC766C45-790F-4F79-BC17-F4489784EF64}" destId="{A73A4207-5E43-40D6-98A9-160FB67F88E4}" srcOrd="0" destOrd="0" presId="urn:microsoft.com/office/officeart/2005/8/layout/cycle6"/>
    <dgm:cxn modelId="{4345A90C-E917-44CC-8D39-F12E2DF8EB23}" type="presOf" srcId="{D95FE1FF-99FA-49E9-B6E5-FF2942DC6E55}" destId="{51B02945-72E4-409F-BD87-DF535A4B9554}" srcOrd="0" destOrd="0" presId="urn:microsoft.com/office/officeart/2005/8/layout/cycle6"/>
    <dgm:cxn modelId="{EAC3E482-3F77-4736-8EB8-A1BF66A56068}" type="presOf" srcId="{74D51AEC-EFF3-42D8-8166-0A3AB3C306EE}" destId="{D2F1D71B-5E93-4FCC-AE41-6A72FCB2C7E6}" srcOrd="0" destOrd="0" presId="urn:microsoft.com/office/officeart/2005/8/layout/cycle6"/>
    <dgm:cxn modelId="{C78666A3-D0BB-457B-B72F-8674E8FDC260}" type="presOf" srcId="{E9AE47D5-FF4A-4B77-AD47-1C3007C95DFE}" destId="{F93B66EB-1F97-412B-9CDC-0F992531FC40}" srcOrd="0" destOrd="0" presId="urn:microsoft.com/office/officeart/2005/8/layout/cycle6"/>
    <dgm:cxn modelId="{1BFA2A51-834C-4585-9938-9FEAE82C3075}" type="presOf" srcId="{08DA489C-06A9-4FAB-9E30-F51C46DBE7EE}" destId="{A768FCE2-5823-4D56-A4B8-EF4321265F5C}" srcOrd="0" destOrd="0" presId="urn:microsoft.com/office/officeart/2005/8/layout/cycle6"/>
    <dgm:cxn modelId="{DB4D071A-63F2-4801-8BF1-62E1524ED675}" type="presParOf" srcId="{D2F1D71B-5E93-4FCC-AE41-6A72FCB2C7E6}" destId="{A4DE4835-45CF-468B-BA2C-29A00BFBC56E}" srcOrd="0" destOrd="0" presId="urn:microsoft.com/office/officeart/2005/8/layout/cycle6"/>
    <dgm:cxn modelId="{6B64C8C1-BA39-4B3E-BE68-0A9870EB9E4B}" type="presParOf" srcId="{D2F1D71B-5E93-4FCC-AE41-6A72FCB2C7E6}" destId="{69E7983D-2787-4035-8CE9-88425BCD4ADA}" srcOrd="1" destOrd="0" presId="urn:microsoft.com/office/officeart/2005/8/layout/cycle6"/>
    <dgm:cxn modelId="{B832C3D9-1C8F-483E-928A-CBCEFA164B9E}" type="presParOf" srcId="{D2F1D71B-5E93-4FCC-AE41-6A72FCB2C7E6}" destId="{69D5089E-1287-41B1-AE83-FDF64A195ED6}" srcOrd="2" destOrd="0" presId="urn:microsoft.com/office/officeart/2005/8/layout/cycle6"/>
    <dgm:cxn modelId="{86319CDE-7862-4F31-BA90-4A05CE1B883C}" type="presParOf" srcId="{D2F1D71B-5E93-4FCC-AE41-6A72FCB2C7E6}" destId="{51B02945-72E4-409F-BD87-DF535A4B9554}" srcOrd="3" destOrd="0" presId="urn:microsoft.com/office/officeart/2005/8/layout/cycle6"/>
    <dgm:cxn modelId="{A9FE010B-D652-42E7-81B6-5DED728AE581}" type="presParOf" srcId="{D2F1D71B-5E93-4FCC-AE41-6A72FCB2C7E6}" destId="{DDAA9B24-CACB-4C75-A246-1BF2EA00BD4A}" srcOrd="4" destOrd="0" presId="urn:microsoft.com/office/officeart/2005/8/layout/cycle6"/>
    <dgm:cxn modelId="{1F9B2D9F-5B64-4E89-B6BF-D8865CC6E55C}" type="presParOf" srcId="{D2F1D71B-5E93-4FCC-AE41-6A72FCB2C7E6}" destId="{F93B66EB-1F97-412B-9CDC-0F992531FC40}" srcOrd="5" destOrd="0" presId="urn:microsoft.com/office/officeart/2005/8/layout/cycle6"/>
    <dgm:cxn modelId="{35B7F671-A29A-4CE0-9BC0-4E4666627599}" type="presParOf" srcId="{D2F1D71B-5E93-4FCC-AE41-6A72FCB2C7E6}" destId="{A73A4207-5E43-40D6-98A9-160FB67F88E4}" srcOrd="6" destOrd="0" presId="urn:microsoft.com/office/officeart/2005/8/layout/cycle6"/>
    <dgm:cxn modelId="{7D083E95-5597-46DE-BBE9-9E1B03C7655E}" type="presParOf" srcId="{D2F1D71B-5E93-4FCC-AE41-6A72FCB2C7E6}" destId="{02063829-2866-4257-958D-1D516E294F8E}" srcOrd="7" destOrd="0" presId="urn:microsoft.com/office/officeart/2005/8/layout/cycle6"/>
    <dgm:cxn modelId="{41DA375B-3791-4EEB-A930-B71BC7DA2E4B}" type="presParOf" srcId="{D2F1D71B-5E93-4FCC-AE41-6A72FCB2C7E6}" destId="{A768FCE2-5823-4D56-A4B8-EF4321265F5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E8F6F-44F9-4318-BD2E-2E009CA43B9D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50714E-7F01-49C3-815C-0841C02E6D3C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Types of Written Composition</a:t>
          </a:r>
          <a:endParaRPr lang="ru-RU" sz="2800" b="1" dirty="0">
            <a:solidFill>
              <a:schemeClr val="tx1"/>
            </a:solidFill>
          </a:endParaRPr>
        </a:p>
      </dgm:t>
    </dgm:pt>
    <dgm:pt modelId="{6EE161B7-D55E-4990-92C3-81CDB1AE065A}" type="parTrans" cxnId="{71C1A443-2C6E-4A8C-B875-FAF3C590DC2C}">
      <dgm:prSet/>
      <dgm:spPr/>
      <dgm:t>
        <a:bodyPr/>
        <a:lstStyle/>
        <a:p>
          <a:endParaRPr lang="ru-RU"/>
        </a:p>
      </dgm:t>
    </dgm:pt>
    <dgm:pt modelId="{2E2C2138-020E-44A8-BB67-F0C4B4A07817}" type="sibTrans" cxnId="{71C1A443-2C6E-4A8C-B875-FAF3C590DC2C}">
      <dgm:prSet/>
      <dgm:spPr/>
      <dgm:t>
        <a:bodyPr/>
        <a:lstStyle/>
        <a:p>
          <a:endParaRPr lang="ru-RU"/>
        </a:p>
      </dgm:t>
    </dgm:pt>
    <dgm:pt modelId="{D04B59A6-2B13-4897-A225-8A3BBC4BF5EE}">
      <dgm:prSet phldrT="[Текст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Letters</a:t>
          </a:r>
          <a:endParaRPr lang="ru-RU" sz="2000" b="1" dirty="0">
            <a:solidFill>
              <a:schemeClr val="tx1"/>
            </a:solidFill>
          </a:endParaRPr>
        </a:p>
      </dgm:t>
    </dgm:pt>
    <dgm:pt modelId="{0BA257EE-4164-4B19-B1D4-B5C3F6DD5B6A}" type="parTrans" cxnId="{49E898DD-7896-470E-A797-02BA91F186A8}">
      <dgm:prSet/>
      <dgm:spPr/>
      <dgm:t>
        <a:bodyPr/>
        <a:lstStyle/>
        <a:p>
          <a:endParaRPr lang="ru-RU"/>
        </a:p>
      </dgm:t>
    </dgm:pt>
    <dgm:pt modelId="{854FB620-D1C8-4D05-AC4E-4F89225644F8}" type="sibTrans" cxnId="{49E898DD-7896-470E-A797-02BA91F186A8}">
      <dgm:prSet/>
      <dgm:spPr/>
      <dgm:t>
        <a:bodyPr/>
        <a:lstStyle/>
        <a:p>
          <a:endParaRPr lang="ru-RU"/>
        </a:p>
      </dgm:t>
    </dgm:pt>
    <dgm:pt modelId="{B94233D9-A60D-4CFD-9B1F-67F4E7BF9B48}">
      <dgm:prSet phldrT="[Текст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Essays</a:t>
          </a:r>
          <a:endParaRPr lang="ru-RU" sz="2000" b="1" dirty="0">
            <a:solidFill>
              <a:schemeClr val="tx1"/>
            </a:solidFill>
          </a:endParaRPr>
        </a:p>
      </dgm:t>
    </dgm:pt>
    <dgm:pt modelId="{456449D5-4A1F-4DAE-B3AF-37D3A2DC6D6C}" type="parTrans" cxnId="{FAC946EE-22DD-4277-A590-2B3906EBC0F3}">
      <dgm:prSet/>
      <dgm:spPr/>
      <dgm:t>
        <a:bodyPr/>
        <a:lstStyle/>
        <a:p>
          <a:endParaRPr lang="ru-RU"/>
        </a:p>
      </dgm:t>
    </dgm:pt>
    <dgm:pt modelId="{422B9DED-8597-4828-8458-1AB7A75B6B81}" type="sibTrans" cxnId="{FAC946EE-22DD-4277-A590-2B3906EBC0F3}">
      <dgm:prSet/>
      <dgm:spPr/>
      <dgm:t>
        <a:bodyPr/>
        <a:lstStyle/>
        <a:p>
          <a:endParaRPr lang="ru-RU"/>
        </a:p>
      </dgm:t>
    </dgm:pt>
    <dgm:pt modelId="{1BEDA212-6139-44A7-94EA-A26BB6A7F2E8}">
      <dgm:prSet phldrT="[Текст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Poetry</a:t>
          </a:r>
          <a:endParaRPr lang="ru-RU" sz="2000" b="1" dirty="0">
            <a:solidFill>
              <a:schemeClr val="tx1"/>
            </a:solidFill>
          </a:endParaRPr>
        </a:p>
      </dgm:t>
    </dgm:pt>
    <dgm:pt modelId="{B19DE8D9-FB1C-4250-BAE8-7C8220A4E0C4}" type="parTrans" cxnId="{AFE575A3-A08A-46B0-B9B9-B08A99D274F2}">
      <dgm:prSet/>
      <dgm:spPr/>
      <dgm:t>
        <a:bodyPr/>
        <a:lstStyle/>
        <a:p>
          <a:endParaRPr lang="ru-RU"/>
        </a:p>
      </dgm:t>
    </dgm:pt>
    <dgm:pt modelId="{88B5C257-628A-4C9B-9C0D-82A48608C306}" type="sibTrans" cxnId="{AFE575A3-A08A-46B0-B9B9-B08A99D274F2}">
      <dgm:prSet/>
      <dgm:spPr/>
      <dgm:t>
        <a:bodyPr/>
        <a:lstStyle/>
        <a:p>
          <a:endParaRPr lang="ru-RU"/>
        </a:p>
      </dgm:t>
    </dgm:pt>
    <dgm:pt modelId="{27509552-0B45-4A76-BC26-1C6BA7867E2A}">
      <dgm:prSet phldrT="[Текст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Biogra-phies</a:t>
          </a:r>
          <a:endParaRPr lang="ru-RU" sz="2000" b="1" dirty="0">
            <a:solidFill>
              <a:schemeClr val="tx1"/>
            </a:solidFill>
          </a:endParaRPr>
        </a:p>
      </dgm:t>
    </dgm:pt>
    <dgm:pt modelId="{CDBFC5D5-A408-49D6-9F65-A2FE032279A7}" type="parTrans" cxnId="{4B5A0DED-0F86-4D09-B960-CBA25FE70CFC}">
      <dgm:prSet/>
      <dgm:spPr/>
      <dgm:t>
        <a:bodyPr/>
        <a:lstStyle/>
        <a:p>
          <a:endParaRPr lang="ru-RU"/>
        </a:p>
      </dgm:t>
    </dgm:pt>
    <dgm:pt modelId="{14231AA5-E35B-4F36-B21A-5DA52EF48F81}" type="sibTrans" cxnId="{4B5A0DED-0F86-4D09-B960-CBA25FE70CFC}">
      <dgm:prSet/>
      <dgm:spPr/>
      <dgm:t>
        <a:bodyPr/>
        <a:lstStyle/>
        <a:p>
          <a:endParaRPr lang="ru-RU"/>
        </a:p>
      </dgm:t>
    </dgm:pt>
    <dgm:pt modelId="{6EA45BF1-D13C-45FE-B42F-C760F06C9057}">
      <dgm:prSet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Reports</a:t>
          </a:r>
          <a:endParaRPr lang="ru-RU" sz="2000" b="1" dirty="0">
            <a:solidFill>
              <a:schemeClr val="tx1"/>
            </a:solidFill>
          </a:endParaRPr>
        </a:p>
      </dgm:t>
    </dgm:pt>
    <dgm:pt modelId="{B21B791B-8A66-4851-BA4D-B0A6FC90331C}" type="parTrans" cxnId="{50F8D974-25B2-4F7B-9BC2-543579E9C7B5}">
      <dgm:prSet/>
      <dgm:spPr/>
      <dgm:t>
        <a:bodyPr/>
        <a:lstStyle/>
        <a:p>
          <a:endParaRPr lang="ru-RU"/>
        </a:p>
      </dgm:t>
    </dgm:pt>
    <dgm:pt modelId="{01835B79-0F14-457D-A6FB-38B45C610ABF}" type="sibTrans" cxnId="{50F8D974-25B2-4F7B-9BC2-543579E9C7B5}">
      <dgm:prSet/>
      <dgm:spPr/>
      <dgm:t>
        <a:bodyPr/>
        <a:lstStyle/>
        <a:p>
          <a:endParaRPr lang="ru-RU"/>
        </a:p>
      </dgm:t>
    </dgm:pt>
    <dgm:pt modelId="{1A532F37-FD5B-49F5-820A-268654FB2AFE}">
      <dgm:prSet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Fiction</a:t>
          </a:r>
          <a:endParaRPr lang="ru-RU" sz="2000" b="1" dirty="0">
            <a:solidFill>
              <a:schemeClr val="tx1"/>
            </a:solidFill>
          </a:endParaRPr>
        </a:p>
      </dgm:t>
    </dgm:pt>
    <dgm:pt modelId="{4456751B-D928-4E7C-877B-C382EF6FD532}" type="parTrans" cxnId="{91DD8805-B388-4D6A-887A-33664B267CE1}">
      <dgm:prSet/>
      <dgm:spPr/>
      <dgm:t>
        <a:bodyPr/>
        <a:lstStyle/>
        <a:p>
          <a:endParaRPr lang="ru-RU"/>
        </a:p>
      </dgm:t>
    </dgm:pt>
    <dgm:pt modelId="{FCE39394-6184-4CDB-BE08-90E8FC227FA9}" type="sibTrans" cxnId="{91DD8805-B388-4D6A-887A-33664B267CE1}">
      <dgm:prSet/>
      <dgm:spPr/>
      <dgm:t>
        <a:bodyPr/>
        <a:lstStyle/>
        <a:p>
          <a:endParaRPr lang="ru-RU"/>
        </a:p>
      </dgm:t>
    </dgm:pt>
    <dgm:pt modelId="{47A7D2AF-26C4-4A02-9F4C-CBAF1327B73A}">
      <dgm:prSet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News Item</a:t>
          </a:r>
          <a:endParaRPr lang="ru-RU" sz="2000" b="1" dirty="0">
            <a:solidFill>
              <a:schemeClr val="tx1"/>
            </a:solidFill>
          </a:endParaRPr>
        </a:p>
      </dgm:t>
    </dgm:pt>
    <dgm:pt modelId="{8332EF8F-BBAD-4F84-874A-DFF2201535E3}" type="parTrans" cxnId="{D77CA137-FB82-4FE4-A8CA-078F3DB2EAAD}">
      <dgm:prSet/>
      <dgm:spPr/>
      <dgm:t>
        <a:bodyPr/>
        <a:lstStyle/>
        <a:p>
          <a:endParaRPr lang="ru-RU"/>
        </a:p>
      </dgm:t>
    </dgm:pt>
    <dgm:pt modelId="{3A6DE26B-CBBA-4065-887F-818F246F4291}" type="sibTrans" cxnId="{D77CA137-FB82-4FE4-A8CA-078F3DB2EAAD}">
      <dgm:prSet/>
      <dgm:spPr/>
      <dgm:t>
        <a:bodyPr/>
        <a:lstStyle/>
        <a:p>
          <a:endParaRPr lang="ru-RU"/>
        </a:p>
      </dgm:t>
    </dgm:pt>
    <dgm:pt modelId="{2FE18EEA-E321-43EE-91B8-6408C268BE71}" type="pres">
      <dgm:prSet presAssocID="{FD3E8F6F-44F9-4318-BD2E-2E009CA43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48B3E-6235-4FE1-93CE-57D6F7CCF1F6}" type="pres">
      <dgm:prSet presAssocID="{ED50714E-7F01-49C3-815C-0841C02E6D3C}" presName="centerShape" presStyleLbl="node0" presStyleIdx="0" presStyleCnt="1" custScaleX="160905" custScaleY="148354"/>
      <dgm:spPr/>
      <dgm:t>
        <a:bodyPr/>
        <a:lstStyle/>
        <a:p>
          <a:endParaRPr lang="ru-RU"/>
        </a:p>
      </dgm:t>
    </dgm:pt>
    <dgm:pt modelId="{AC585EFF-B2C3-477B-BC84-2ED1DC2EB7C7}" type="pres">
      <dgm:prSet presAssocID="{6EA45BF1-D13C-45FE-B42F-C760F06C905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11F03-720C-4508-8511-E24D6DCB48B3}" type="pres">
      <dgm:prSet presAssocID="{6EA45BF1-D13C-45FE-B42F-C760F06C9057}" presName="dummy" presStyleCnt="0"/>
      <dgm:spPr/>
    </dgm:pt>
    <dgm:pt modelId="{246C21E6-0470-4F7D-90FF-326E77AEAE90}" type="pres">
      <dgm:prSet presAssocID="{01835B79-0F14-457D-A6FB-38B45C610AB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4915481A-B7BE-418B-9418-A286513A7156}" type="pres">
      <dgm:prSet presAssocID="{1A532F37-FD5B-49F5-820A-268654FB2A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7910-257E-4920-8D96-0758D4C9F0B9}" type="pres">
      <dgm:prSet presAssocID="{1A532F37-FD5B-49F5-820A-268654FB2AFE}" presName="dummy" presStyleCnt="0"/>
      <dgm:spPr/>
    </dgm:pt>
    <dgm:pt modelId="{04E426D0-B834-4A74-A701-2D0D7489DDFB}" type="pres">
      <dgm:prSet presAssocID="{FCE39394-6184-4CDB-BE08-90E8FC227FA9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CA39AFF-A0FF-456A-A063-13B04AB37357}" type="pres">
      <dgm:prSet presAssocID="{47A7D2AF-26C4-4A02-9F4C-CBAF1327B73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C5303-1FC6-4B5E-A675-91C872897146}" type="pres">
      <dgm:prSet presAssocID="{47A7D2AF-26C4-4A02-9F4C-CBAF1327B73A}" presName="dummy" presStyleCnt="0"/>
      <dgm:spPr/>
    </dgm:pt>
    <dgm:pt modelId="{57A819C8-C264-4AC2-9A24-899B8B97F2EA}" type="pres">
      <dgm:prSet presAssocID="{3A6DE26B-CBBA-4065-887F-818F246F429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E7E96F98-6BE0-4730-AA68-FD534B2E57E9}" type="pres">
      <dgm:prSet presAssocID="{D04B59A6-2B13-4897-A225-8A3BBC4BF5E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BDEFB-9335-4CD0-9929-1003B3B41E24}" type="pres">
      <dgm:prSet presAssocID="{D04B59A6-2B13-4897-A225-8A3BBC4BF5EE}" presName="dummy" presStyleCnt="0"/>
      <dgm:spPr/>
    </dgm:pt>
    <dgm:pt modelId="{5091A889-29FD-4688-B287-156FE064D4C1}" type="pres">
      <dgm:prSet presAssocID="{854FB620-D1C8-4D05-AC4E-4F89225644F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61452CC-FD92-4131-AE8A-87D793CB9853}" type="pres">
      <dgm:prSet presAssocID="{B94233D9-A60D-4CFD-9B1F-67F4E7BF9B4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805B3-B234-4B15-98E4-E249DA431260}" type="pres">
      <dgm:prSet presAssocID="{B94233D9-A60D-4CFD-9B1F-67F4E7BF9B48}" presName="dummy" presStyleCnt="0"/>
      <dgm:spPr/>
    </dgm:pt>
    <dgm:pt modelId="{D7865EA4-0D7F-4EEF-9A13-93D76DB0C2FC}" type="pres">
      <dgm:prSet presAssocID="{422B9DED-8597-4828-8458-1AB7A75B6B8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D8FE22C-4B63-4508-BC6A-1FA6F9EA0E42}" type="pres">
      <dgm:prSet presAssocID="{1BEDA212-6139-44A7-94EA-A26BB6A7F2E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7EC1-4A25-4F10-8C82-CDFBC6318758}" type="pres">
      <dgm:prSet presAssocID="{1BEDA212-6139-44A7-94EA-A26BB6A7F2E8}" presName="dummy" presStyleCnt="0"/>
      <dgm:spPr/>
    </dgm:pt>
    <dgm:pt modelId="{FE54BBC0-4D37-4095-A7E9-8D0C4883737F}" type="pres">
      <dgm:prSet presAssocID="{88B5C257-628A-4C9B-9C0D-82A48608C30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3D27EF9-5E36-4986-BF30-A00AAA9D7169}" type="pres">
      <dgm:prSet presAssocID="{27509552-0B45-4A76-BC26-1C6BA7867E2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64082-B397-4A2E-A244-F444E820CEE2}" type="pres">
      <dgm:prSet presAssocID="{27509552-0B45-4A76-BC26-1C6BA7867E2A}" presName="dummy" presStyleCnt="0"/>
      <dgm:spPr/>
    </dgm:pt>
    <dgm:pt modelId="{DF63B3BF-A853-4822-BC56-5F067F91CFBC}" type="pres">
      <dgm:prSet presAssocID="{14231AA5-E35B-4F36-B21A-5DA52EF48F81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12427BE-46CD-4B75-AD52-8D5D5B37C744}" type="presOf" srcId="{14231AA5-E35B-4F36-B21A-5DA52EF48F81}" destId="{DF63B3BF-A853-4822-BC56-5F067F91CFBC}" srcOrd="0" destOrd="0" presId="urn:microsoft.com/office/officeart/2005/8/layout/radial6"/>
    <dgm:cxn modelId="{4B5A0DED-0F86-4D09-B960-CBA25FE70CFC}" srcId="{ED50714E-7F01-49C3-815C-0841C02E6D3C}" destId="{27509552-0B45-4A76-BC26-1C6BA7867E2A}" srcOrd="6" destOrd="0" parTransId="{CDBFC5D5-A408-49D6-9F65-A2FE032279A7}" sibTransId="{14231AA5-E35B-4F36-B21A-5DA52EF48F81}"/>
    <dgm:cxn modelId="{275CE910-8634-4147-B9BD-6723DE0733D1}" type="presOf" srcId="{854FB620-D1C8-4D05-AC4E-4F89225644F8}" destId="{5091A889-29FD-4688-B287-156FE064D4C1}" srcOrd="0" destOrd="0" presId="urn:microsoft.com/office/officeart/2005/8/layout/radial6"/>
    <dgm:cxn modelId="{FC1CDFFB-E358-4CAB-91FF-34067BFF6CF9}" type="presOf" srcId="{88B5C257-628A-4C9B-9C0D-82A48608C306}" destId="{FE54BBC0-4D37-4095-A7E9-8D0C4883737F}" srcOrd="0" destOrd="0" presId="urn:microsoft.com/office/officeart/2005/8/layout/radial6"/>
    <dgm:cxn modelId="{FB365E88-0D33-4984-8783-C8DDD5CF3192}" type="presOf" srcId="{422B9DED-8597-4828-8458-1AB7A75B6B81}" destId="{D7865EA4-0D7F-4EEF-9A13-93D76DB0C2FC}" srcOrd="0" destOrd="0" presId="urn:microsoft.com/office/officeart/2005/8/layout/radial6"/>
    <dgm:cxn modelId="{FE404547-F738-49EB-B5F3-2514696A4577}" type="presOf" srcId="{B94233D9-A60D-4CFD-9B1F-67F4E7BF9B48}" destId="{261452CC-FD92-4131-AE8A-87D793CB9853}" srcOrd="0" destOrd="0" presId="urn:microsoft.com/office/officeart/2005/8/layout/radial6"/>
    <dgm:cxn modelId="{71C1A443-2C6E-4A8C-B875-FAF3C590DC2C}" srcId="{FD3E8F6F-44F9-4318-BD2E-2E009CA43B9D}" destId="{ED50714E-7F01-49C3-815C-0841C02E6D3C}" srcOrd="0" destOrd="0" parTransId="{6EE161B7-D55E-4990-92C3-81CDB1AE065A}" sibTransId="{2E2C2138-020E-44A8-BB67-F0C4B4A07817}"/>
    <dgm:cxn modelId="{A34AEB4A-A0E7-4CCC-A0AD-BE34F4CE0F41}" type="presOf" srcId="{01835B79-0F14-457D-A6FB-38B45C610ABF}" destId="{246C21E6-0470-4F7D-90FF-326E77AEAE90}" srcOrd="0" destOrd="0" presId="urn:microsoft.com/office/officeart/2005/8/layout/radial6"/>
    <dgm:cxn modelId="{50F8D974-25B2-4F7B-9BC2-543579E9C7B5}" srcId="{ED50714E-7F01-49C3-815C-0841C02E6D3C}" destId="{6EA45BF1-D13C-45FE-B42F-C760F06C9057}" srcOrd="0" destOrd="0" parTransId="{B21B791B-8A66-4851-BA4D-B0A6FC90331C}" sibTransId="{01835B79-0F14-457D-A6FB-38B45C610ABF}"/>
    <dgm:cxn modelId="{EF3B3225-7629-4632-8DB4-812DE47C7349}" type="presOf" srcId="{3A6DE26B-CBBA-4065-887F-818F246F4291}" destId="{57A819C8-C264-4AC2-9A24-899B8B97F2EA}" srcOrd="0" destOrd="0" presId="urn:microsoft.com/office/officeart/2005/8/layout/radial6"/>
    <dgm:cxn modelId="{49E898DD-7896-470E-A797-02BA91F186A8}" srcId="{ED50714E-7F01-49C3-815C-0841C02E6D3C}" destId="{D04B59A6-2B13-4897-A225-8A3BBC4BF5EE}" srcOrd="3" destOrd="0" parTransId="{0BA257EE-4164-4B19-B1D4-B5C3F6DD5B6A}" sibTransId="{854FB620-D1C8-4D05-AC4E-4F89225644F8}"/>
    <dgm:cxn modelId="{AAB39683-4C82-4E31-9921-E860C4687E6A}" type="presOf" srcId="{1BEDA212-6139-44A7-94EA-A26BB6A7F2E8}" destId="{2D8FE22C-4B63-4508-BC6A-1FA6F9EA0E42}" srcOrd="0" destOrd="0" presId="urn:microsoft.com/office/officeart/2005/8/layout/radial6"/>
    <dgm:cxn modelId="{15F35AF0-7364-4A3A-9617-EB5C02350481}" type="presOf" srcId="{FCE39394-6184-4CDB-BE08-90E8FC227FA9}" destId="{04E426D0-B834-4A74-A701-2D0D7489DDFB}" srcOrd="0" destOrd="0" presId="urn:microsoft.com/office/officeart/2005/8/layout/radial6"/>
    <dgm:cxn modelId="{91DD8805-B388-4D6A-887A-33664B267CE1}" srcId="{ED50714E-7F01-49C3-815C-0841C02E6D3C}" destId="{1A532F37-FD5B-49F5-820A-268654FB2AFE}" srcOrd="1" destOrd="0" parTransId="{4456751B-D928-4E7C-877B-C382EF6FD532}" sibTransId="{FCE39394-6184-4CDB-BE08-90E8FC227FA9}"/>
    <dgm:cxn modelId="{96C1E4A4-71B7-4B78-A176-DCD9E6D02D32}" type="presOf" srcId="{D04B59A6-2B13-4897-A225-8A3BBC4BF5EE}" destId="{E7E96F98-6BE0-4730-AA68-FD534B2E57E9}" srcOrd="0" destOrd="0" presId="urn:microsoft.com/office/officeart/2005/8/layout/radial6"/>
    <dgm:cxn modelId="{CF80E640-4B2D-462B-858D-7B4DC5AA64CB}" type="presOf" srcId="{1A532F37-FD5B-49F5-820A-268654FB2AFE}" destId="{4915481A-B7BE-418B-9418-A286513A7156}" srcOrd="0" destOrd="0" presId="urn:microsoft.com/office/officeart/2005/8/layout/radial6"/>
    <dgm:cxn modelId="{B8A1AA8C-10C6-4810-A22C-B5264C81E203}" type="presOf" srcId="{6EA45BF1-D13C-45FE-B42F-C760F06C9057}" destId="{AC585EFF-B2C3-477B-BC84-2ED1DC2EB7C7}" srcOrd="0" destOrd="0" presId="urn:microsoft.com/office/officeart/2005/8/layout/radial6"/>
    <dgm:cxn modelId="{D77CA137-FB82-4FE4-A8CA-078F3DB2EAAD}" srcId="{ED50714E-7F01-49C3-815C-0841C02E6D3C}" destId="{47A7D2AF-26C4-4A02-9F4C-CBAF1327B73A}" srcOrd="2" destOrd="0" parTransId="{8332EF8F-BBAD-4F84-874A-DFF2201535E3}" sibTransId="{3A6DE26B-CBBA-4065-887F-818F246F4291}"/>
    <dgm:cxn modelId="{5288C0EC-A0C2-4B85-BF17-D085501D056D}" type="presOf" srcId="{ED50714E-7F01-49C3-815C-0841C02E6D3C}" destId="{F1748B3E-6235-4FE1-93CE-57D6F7CCF1F6}" srcOrd="0" destOrd="0" presId="urn:microsoft.com/office/officeart/2005/8/layout/radial6"/>
    <dgm:cxn modelId="{AFE575A3-A08A-46B0-B9B9-B08A99D274F2}" srcId="{ED50714E-7F01-49C3-815C-0841C02E6D3C}" destId="{1BEDA212-6139-44A7-94EA-A26BB6A7F2E8}" srcOrd="5" destOrd="0" parTransId="{B19DE8D9-FB1C-4250-BAE8-7C8220A4E0C4}" sibTransId="{88B5C257-628A-4C9B-9C0D-82A48608C306}"/>
    <dgm:cxn modelId="{FAC946EE-22DD-4277-A590-2B3906EBC0F3}" srcId="{ED50714E-7F01-49C3-815C-0841C02E6D3C}" destId="{B94233D9-A60D-4CFD-9B1F-67F4E7BF9B48}" srcOrd="4" destOrd="0" parTransId="{456449D5-4A1F-4DAE-B3AF-37D3A2DC6D6C}" sibTransId="{422B9DED-8597-4828-8458-1AB7A75B6B81}"/>
    <dgm:cxn modelId="{2BBCEA17-566F-47FE-AFC3-C882366C600E}" type="presOf" srcId="{47A7D2AF-26C4-4A02-9F4C-CBAF1327B73A}" destId="{FCA39AFF-A0FF-456A-A063-13B04AB37357}" srcOrd="0" destOrd="0" presId="urn:microsoft.com/office/officeart/2005/8/layout/radial6"/>
    <dgm:cxn modelId="{068F0456-5E0E-400D-80B6-D2F8FE931DEE}" type="presOf" srcId="{FD3E8F6F-44F9-4318-BD2E-2E009CA43B9D}" destId="{2FE18EEA-E321-43EE-91B8-6408C268BE71}" srcOrd="0" destOrd="0" presId="urn:microsoft.com/office/officeart/2005/8/layout/radial6"/>
    <dgm:cxn modelId="{7AEA88E9-BCC0-4850-BA30-6BADB5C32A71}" type="presOf" srcId="{27509552-0B45-4A76-BC26-1C6BA7867E2A}" destId="{B3D27EF9-5E36-4986-BF30-A00AAA9D7169}" srcOrd="0" destOrd="0" presId="urn:microsoft.com/office/officeart/2005/8/layout/radial6"/>
    <dgm:cxn modelId="{D9712821-29AB-4B68-A169-17B6136F2EE2}" type="presParOf" srcId="{2FE18EEA-E321-43EE-91B8-6408C268BE71}" destId="{F1748B3E-6235-4FE1-93CE-57D6F7CCF1F6}" srcOrd="0" destOrd="0" presId="urn:microsoft.com/office/officeart/2005/8/layout/radial6"/>
    <dgm:cxn modelId="{E2EEE608-A5CA-431A-B51D-632C51FFA923}" type="presParOf" srcId="{2FE18EEA-E321-43EE-91B8-6408C268BE71}" destId="{AC585EFF-B2C3-477B-BC84-2ED1DC2EB7C7}" srcOrd="1" destOrd="0" presId="urn:microsoft.com/office/officeart/2005/8/layout/radial6"/>
    <dgm:cxn modelId="{2876A183-CAD4-45EA-8969-CAD16A18737B}" type="presParOf" srcId="{2FE18EEA-E321-43EE-91B8-6408C268BE71}" destId="{EA411F03-720C-4508-8511-E24D6DCB48B3}" srcOrd="2" destOrd="0" presId="urn:microsoft.com/office/officeart/2005/8/layout/radial6"/>
    <dgm:cxn modelId="{ED8AFB9C-9576-47D3-93A4-18E5FE802801}" type="presParOf" srcId="{2FE18EEA-E321-43EE-91B8-6408C268BE71}" destId="{246C21E6-0470-4F7D-90FF-326E77AEAE90}" srcOrd="3" destOrd="0" presId="urn:microsoft.com/office/officeart/2005/8/layout/radial6"/>
    <dgm:cxn modelId="{4B491F05-6ABC-428D-A613-B2CB7D066A25}" type="presParOf" srcId="{2FE18EEA-E321-43EE-91B8-6408C268BE71}" destId="{4915481A-B7BE-418B-9418-A286513A7156}" srcOrd="4" destOrd="0" presId="urn:microsoft.com/office/officeart/2005/8/layout/radial6"/>
    <dgm:cxn modelId="{CF6B00C1-CA76-489D-8F6D-C3A222099543}" type="presParOf" srcId="{2FE18EEA-E321-43EE-91B8-6408C268BE71}" destId="{DFC87910-257E-4920-8D96-0758D4C9F0B9}" srcOrd="5" destOrd="0" presId="urn:microsoft.com/office/officeart/2005/8/layout/radial6"/>
    <dgm:cxn modelId="{95416916-6CBF-41E1-B3EA-0B695C90DB96}" type="presParOf" srcId="{2FE18EEA-E321-43EE-91B8-6408C268BE71}" destId="{04E426D0-B834-4A74-A701-2D0D7489DDFB}" srcOrd="6" destOrd="0" presId="urn:microsoft.com/office/officeart/2005/8/layout/radial6"/>
    <dgm:cxn modelId="{101C0632-48FA-4D32-841B-4266ACD262B5}" type="presParOf" srcId="{2FE18EEA-E321-43EE-91B8-6408C268BE71}" destId="{FCA39AFF-A0FF-456A-A063-13B04AB37357}" srcOrd="7" destOrd="0" presId="urn:microsoft.com/office/officeart/2005/8/layout/radial6"/>
    <dgm:cxn modelId="{FDCDCE9D-1CEF-494A-9F8C-974EC9B38211}" type="presParOf" srcId="{2FE18EEA-E321-43EE-91B8-6408C268BE71}" destId="{D73C5303-1FC6-4B5E-A675-91C872897146}" srcOrd="8" destOrd="0" presId="urn:microsoft.com/office/officeart/2005/8/layout/radial6"/>
    <dgm:cxn modelId="{15FC8E68-3C96-46C5-96C6-A2A947553ED1}" type="presParOf" srcId="{2FE18EEA-E321-43EE-91B8-6408C268BE71}" destId="{57A819C8-C264-4AC2-9A24-899B8B97F2EA}" srcOrd="9" destOrd="0" presId="urn:microsoft.com/office/officeart/2005/8/layout/radial6"/>
    <dgm:cxn modelId="{DDAB1C25-0E1B-452F-BF71-1EA84321486E}" type="presParOf" srcId="{2FE18EEA-E321-43EE-91B8-6408C268BE71}" destId="{E7E96F98-6BE0-4730-AA68-FD534B2E57E9}" srcOrd="10" destOrd="0" presId="urn:microsoft.com/office/officeart/2005/8/layout/radial6"/>
    <dgm:cxn modelId="{E81F5E1D-C67C-4AC8-A178-72F3F7BD2A69}" type="presParOf" srcId="{2FE18EEA-E321-43EE-91B8-6408C268BE71}" destId="{582BDEFB-9335-4CD0-9929-1003B3B41E24}" srcOrd="11" destOrd="0" presId="urn:microsoft.com/office/officeart/2005/8/layout/radial6"/>
    <dgm:cxn modelId="{828CBEAA-CFD2-46A1-A9E8-48DAFEB4F78A}" type="presParOf" srcId="{2FE18EEA-E321-43EE-91B8-6408C268BE71}" destId="{5091A889-29FD-4688-B287-156FE064D4C1}" srcOrd="12" destOrd="0" presId="urn:microsoft.com/office/officeart/2005/8/layout/radial6"/>
    <dgm:cxn modelId="{1373C59F-94D8-496B-BAA7-6915AAA32EDA}" type="presParOf" srcId="{2FE18EEA-E321-43EE-91B8-6408C268BE71}" destId="{261452CC-FD92-4131-AE8A-87D793CB9853}" srcOrd="13" destOrd="0" presId="urn:microsoft.com/office/officeart/2005/8/layout/radial6"/>
    <dgm:cxn modelId="{9019B1EB-0AF5-4474-9F85-8432336D1B70}" type="presParOf" srcId="{2FE18EEA-E321-43EE-91B8-6408C268BE71}" destId="{1CD805B3-B234-4B15-98E4-E249DA431260}" srcOrd="14" destOrd="0" presId="urn:microsoft.com/office/officeart/2005/8/layout/radial6"/>
    <dgm:cxn modelId="{3F26B7E5-D7D8-414A-9CEC-77C9093D3256}" type="presParOf" srcId="{2FE18EEA-E321-43EE-91B8-6408C268BE71}" destId="{D7865EA4-0D7F-4EEF-9A13-93D76DB0C2FC}" srcOrd="15" destOrd="0" presId="urn:microsoft.com/office/officeart/2005/8/layout/radial6"/>
    <dgm:cxn modelId="{5C03F8CC-6FE5-452E-AB67-D7C97F4EB9E1}" type="presParOf" srcId="{2FE18EEA-E321-43EE-91B8-6408C268BE71}" destId="{2D8FE22C-4B63-4508-BC6A-1FA6F9EA0E42}" srcOrd="16" destOrd="0" presId="urn:microsoft.com/office/officeart/2005/8/layout/radial6"/>
    <dgm:cxn modelId="{F0CDD036-54D9-4FBF-BF82-3B0B27900C62}" type="presParOf" srcId="{2FE18EEA-E321-43EE-91B8-6408C268BE71}" destId="{0C027EC1-4A25-4F10-8C82-CDFBC6318758}" srcOrd="17" destOrd="0" presId="urn:microsoft.com/office/officeart/2005/8/layout/radial6"/>
    <dgm:cxn modelId="{FAE92ED3-3D65-41CE-8F57-A0E5880C3600}" type="presParOf" srcId="{2FE18EEA-E321-43EE-91B8-6408C268BE71}" destId="{FE54BBC0-4D37-4095-A7E9-8D0C4883737F}" srcOrd="18" destOrd="0" presId="urn:microsoft.com/office/officeart/2005/8/layout/radial6"/>
    <dgm:cxn modelId="{003C097B-AA32-45FD-A2BC-2AC011DE7552}" type="presParOf" srcId="{2FE18EEA-E321-43EE-91B8-6408C268BE71}" destId="{B3D27EF9-5E36-4986-BF30-A00AAA9D7169}" srcOrd="19" destOrd="0" presId="urn:microsoft.com/office/officeart/2005/8/layout/radial6"/>
    <dgm:cxn modelId="{69016EDF-20E1-46D1-A724-BC46EE039D90}" type="presParOf" srcId="{2FE18EEA-E321-43EE-91B8-6408C268BE71}" destId="{16964082-B397-4A2E-A244-F444E820CEE2}" srcOrd="20" destOrd="0" presId="urn:microsoft.com/office/officeart/2005/8/layout/radial6"/>
    <dgm:cxn modelId="{0D418814-93BE-4712-AEBD-136DA75582CE}" type="presParOf" srcId="{2FE18EEA-E321-43EE-91B8-6408C268BE71}" destId="{DF63B3BF-A853-4822-BC56-5F067F91CFB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51AEC-EFF3-42D8-8166-0A3AB3C306EE}" type="doc">
      <dgm:prSet loTypeId="urn:microsoft.com/office/officeart/2005/8/layout/cycle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9B00D5-7DF2-4B81-8F97-F8887719CD5C}">
      <dgm:prSet phldrT="[Текст]" custT="1"/>
      <dgm:spPr/>
      <dgm:t>
        <a:bodyPr/>
        <a:lstStyle/>
        <a:p>
          <a:r>
            <a:rPr lang="en-US" sz="1800" b="1" dirty="0" smtClean="0"/>
            <a:t>Focus on Lexical Competence</a:t>
          </a:r>
          <a:endParaRPr lang="ru-RU" sz="1800" b="1" dirty="0"/>
        </a:p>
      </dgm:t>
    </dgm:pt>
    <dgm:pt modelId="{E4184001-012D-4136-BE10-52D021ED6B72}" type="parTrans" cxnId="{32773B8D-5C7F-44B0-A084-F56B2D67115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AEE1C28-302D-4023-BF85-B4C3EB6139DF}" type="sibTrans" cxnId="{32773B8D-5C7F-44B0-A084-F56B2D67115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95FE1FF-99FA-49E9-B6E5-FF2942DC6E55}">
      <dgm:prSet phldrT="[Текст]" custT="1"/>
      <dgm:spPr/>
      <dgm:t>
        <a:bodyPr/>
        <a:lstStyle/>
        <a:p>
          <a:r>
            <a:rPr lang="en-US" sz="1800" b="1" dirty="0" smtClean="0"/>
            <a:t>Mind 3R`s: Repeat – Relax – Repeat</a:t>
          </a:r>
          <a:endParaRPr lang="ru-RU" sz="1800" b="1" dirty="0"/>
        </a:p>
      </dgm:t>
    </dgm:pt>
    <dgm:pt modelId="{5C36A4EB-71A9-4CC9-B042-52FB1AFA29CE}" type="parTrans" cxnId="{4015EFDC-C6B8-4288-BD6E-39D4EDF5DAF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9AE47D5-FF4A-4B77-AD47-1C3007C95DFE}" type="sibTrans" cxnId="{4015EFDC-C6B8-4288-BD6E-39D4EDF5DAF3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C766C45-790F-4F79-BC17-F4489784EF64}">
      <dgm:prSet phldrT="[Текст]" custT="1"/>
      <dgm:spPr/>
      <dgm:t>
        <a:bodyPr/>
        <a:lstStyle/>
        <a:p>
          <a:r>
            <a:rPr lang="en-US" sz="1600" b="1" dirty="0" smtClean="0"/>
            <a:t>Test yourself once by consuming and twice by producing language</a:t>
          </a:r>
          <a:endParaRPr lang="ru-RU" sz="1600" b="1" dirty="0"/>
        </a:p>
      </dgm:t>
    </dgm:pt>
    <dgm:pt modelId="{AB651BF2-E2B2-4A8D-9968-BC9495BC53E7}" type="parTrans" cxnId="{AD649171-1C42-4BA5-BD37-7C1D53797E7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8DA489C-06A9-4FAB-9E30-F51C46DBE7EE}" type="sibTrans" cxnId="{AD649171-1C42-4BA5-BD37-7C1D53797E7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2F1D71B-5E93-4FCC-AE41-6A72FCB2C7E6}" type="pres">
      <dgm:prSet presAssocID="{74D51AEC-EFF3-42D8-8166-0A3AB3C306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E4835-45CF-468B-BA2C-29A00BFBC56E}" type="pres">
      <dgm:prSet presAssocID="{CA9B00D5-7DF2-4B81-8F97-F8887719CD5C}" presName="node" presStyleLbl="node1" presStyleIdx="0" presStyleCnt="3" custRadScaleRad="98170" custRadScaleInc="-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983D-2787-4035-8CE9-88425BCD4ADA}" type="pres">
      <dgm:prSet presAssocID="{CA9B00D5-7DF2-4B81-8F97-F8887719CD5C}" presName="spNode" presStyleCnt="0"/>
      <dgm:spPr/>
    </dgm:pt>
    <dgm:pt modelId="{69D5089E-1287-41B1-AE83-FDF64A195ED6}" type="pres">
      <dgm:prSet presAssocID="{3AEE1C28-302D-4023-BF85-B4C3EB6139D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1B02945-72E4-409F-BD87-DF535A4B9554}" type="pres">
      <dgm:prSet presAssocID="{D95FE1FF-99FA-49E9-B6E5-FF2942DC6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A9B24-CACB-4C75-A246-1BF2EA00BD4A}" type="pres">
      <dgm:prSet presAssocID="{D95FE1FF-99FA-49E9-B6E5-FF2942DC6E55}" presName="spNode" presStyleCnt="0"/>
      <dgm:spPr/>
    </dgm:pt>
    <dgm:pt modelId="{F93B66EB-1F97-412B-9CDC-0F992531FC40}" type="pres">
      <dgm:prSet presAssocID="{E9AE47D5-FF4A-4B77-AD47-1C3007C95DF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A73A4207-5E43-40D6-98A9-160FB67F88E4}" type="pres">
      <dgm:prSet presAssocID="{DC766C45-790F-4F79-BC17-F4489784EF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3829-2866-4257-958D-1D516E294F8E}" type="pres">
      <dgm:prSet presAssocID="{DC766C45-790F-4F79-BC17-F4489784EF64}" presName="spNode" presStyleCnt="0"/>
      <dgm:spPr/>
    </dgm:pt>
    <dgm:pt modelId="{A768FCE2-5823-4D56-A4B8-EF4321265F5C}" type="pres">
      <dgm:prSet presAssocID="{08DA489C-06A9-4FAB-9E30-F51C46DBE7E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D649171-1C42-4BA5-BD37-7C1D53797E7D}" srcId="{74D51AEC-EFF3-42D8-8166-0A3AB3C306EE}" destId="{DC766C45-790F-4F79-BC17-F4489784EF64}" srcOrd="2" destOrd="0" parTransId="{AB651BF2-E2B2-4A8D-9968-BC9495BC53E7}" sibTransId="{08DA489C-06A9-4FAB-9E30-F51C46DBE7EE}"/>
    <dgm:cxn modelId="{32773B8D-5C7F-44B0-A084-F56B2D67115D}" srcId="{74D51AEC-EFF3-42D8-8166-0A3AB3C306EE}" destId="{CA9B00D5-7DF2-4B81-8F97-F8887719CD5C}" srcOrd="0" destOrd="0" parTransId="{E4184001-012D-4136-BE10-52D021ED6B72}" sibTransId="{3AEE1C28-302D-4023-BF85-B4C3EB6139DF}"/>
    <dgm:cxn modelId="{4015EFDC-C6B8-4288-BD6E-39D4EDF5DAF3}" srcId="{74D51AEC-EFF3-42D8-8166-0A3AB3C306EE}" destId="{D95FE1FF-99FA-49E9-B6E5-FF2942DC6E55}" srcOrd="1" destOrd="0" parTransId="{5C36A4EB-71A9-4CC9-B042-52FB1AFA29CE}" sibTransId="{E9AE47D5-FF4A-4B77-AD47-1C3007C95DFE}"/>
    <dgm:cxn modelId="{02B1605F-410F-48C0-808A-799536C847C9}" type="presOf" srcId="{3AEE1C28-302D-4023-BF85-B4C3EB6139DF}" destId="{69D5089E-1287-41B1-AE83-FDF64A195ED6}" srcOrd="0" destOrd="0" presId="urn:microsoft.com/office/officeart/2005/8/layout/cycle6"/>
    <dgm:cxn modelId="{0E21D886-88D8-429E-9D5F-5275D188FE43}" type="presOf" srcId="{08DA489C-06A9-4FAB-9E30-F51C46DBE7EE}" destId="{A768FCE2-5823-4D56-A4B8-EF4321265F5C}" srcOrd="0" destOrd="0" presId="urn:microsoft.com/office/officeart/2005/8/layout/cycle6"/>
    <dgm:cxn modelId="{2363DE6E-6A15-4AF5-A35E-C6413619FCBF}" type="presOf" srcId="{E9AE47D5-FF4A-4B77-AD47-1C3007C95DFE}" destId="{F93B66EB-1F97-412B-9CDC-0F992531FC40}" srcOrd="0" destOrd="0" presId="urn:microsoft.com/office/officeart/2005/8/layout/cycle6"/>
    <dgm:cxn modelId="{DEE322B2-497C-4DA1-BF22-2F8309CCC765}" type="presOf" srcId="{CA9B00D5-7DF2-4B81-8F97-F8887719CD5C}" destId="{A4DE4835-45CF-468B-BA2C-29A00BFBC56E}" srcOrd="0" destOrd="0" presId="urn:microsoft.com/office/officeart/2005/8/layout/cycle6"/>
    <dgm:cxn modelId="{3CE7EEF7-1215-4AC3-99BD-80F9943FC270}" type="presOf" srcId="{74D51AEC-EFF3-42D8-8166-0A3AB3C306EE}" destId="{D2F1D71B-5E93-4FCC-AE41-6A72FCB2C7E6}" srcOrd="0" destOrd="0" presId="urn:microsoft.com/office/officeart/2005/8/layout/cycle6"/>
    <dgm:cxn modelId="{FA2EC0A4-8897-4EF1-8D63-8585125AA602}" type="presOf" srcId="{DC766C45-790F-4F79-BC17-F4489784EF64}" destId="{A73A4207-5E43-40D6-98A9-160FB67F88E4}" srcOrd="0" destOrd="0" presId="urn:microsoft.com/office/officeart/2005/8/layout/cycle6"/>
    <dgm:cxn modelId="{A101CF68-E163-4B1C-9737-DF4BF09BCFA5}" type="presOf" srcId="{D95FE1FF-99FA-49E9-B6E5-FF2942DC6E55}" destId="{51B02945-72E4-409F-BD87-DF535A4B9554}" srcOrd="0" destOrd="0" presId="urn:microsoft.com/office/officeart/2005/8/layout/cycle6"/>
    <dgm:cxn modelId="{ADA35563-41F5-4E80-88CC-C0D652DAA123}" type="presParOf" srcId="{D2F1D71B-5E93-4FCC-AE41-6A72FCB2C7E6}" destId="{A4DE4835-45CF-468B-BA2C-29A00BFBC56E}" srcOrd="0" destOrd="0" presId="urn:microsoft.com/office/officeart/2005/8/layout/cycle6"/>
    <dgm:cxn modelId="{D1D7CEC6-C7C1-4EEE-BCF6-4725256E25F1}" type="presParOf" srcId="{D2F1D71B-5E93-4FCC-AE41-6A72FCB2C7E6}" destId="{69E7983D-2787-4035-8CE9-88425BCD4ADA}" srcOrd="1" destOrd="0" presId="urn:microsoft.com/office/officeart/2005/8/layout/cycle6"/>
    <dgm:cxn modelId="{CF1D1196-D8A7-4558-9CA0-2891C9A68749}" type="presParOf" srcId="{D2F1D71B-5E93-4FCC-AE41-6A72FCB2C7E6}" destId="{69D5089E-1287-41B1-AE83-FDF64A195ED6}" srcOrd="2" destOrd="0" presId="urn:microsoft.com/office/officeart/2005/8/layout/cycle6"/>
    <dgm:cxn modelId="{8DF52D64-4343-4E1D-9ED3-C3304954A559}" type="presParOf" srcId="{D2F1D71B-5E93-4FCC-AE41-6A72FCB2C7E6}" destId="{51B02945-72E4-409F-BD87-DF535A4B9554}" srcOrd="3" destOrd="0" presId="urn:microsoft.com/office/officeart/2005/8/layout/cycle6"/>
    <dgm:cxn modelId="{E61BA45E-84C4-4BF4-AAA0-0614E825455F}" type="presParOf" srcId="{D2F1D71B-5E93-4FCC-AE41-6A72FCB2C7E6}" destId="{DDAA9B24-CACB-4C75-A246-1BF2EA00BD4A}" srcOrd="4" destOrd="0" presId="urn:microsoft.com/office/officeart/2005/8/layout/cycle6"/>
    <dgm:cxn modelId="{532BD7A8-96D3-4476-BE67-3C8ECE5BAAA8}" type="presParOf" srcId="{D2F1D71B-5E93-4FCC-AE41-6A72FCB2C7E6}" destId="{F93B66EB-1F97-412B-9CDC-0F992531FC40}" srcOrd="5" destOrd="0" presId="urn:microsoft.com/office/officeart/2005/8/layout/cycle6"/>
    <dgm:cxn modelId="{471D1F30-25B0-4271-AA24-BBE1F693B949}" type="presParOf" srcId="{D2F1D71B-5E93-4FCC-AE41-6A72FCB2C7E6}" destId="{A73A4207-5E43-40D6-98A9-160FB67F88E4}" srcOrd="6" destOrd="0" presId="urn:microsoft.com/office/officeart/2005/8/layout/cycle6"/>
    <dgm:cxn modelId="{81899F42-9117-4DD5-9B86-D6C5960B540D}" type="presParOf" srcId="{D2F1D71B-5E93-4FCC-AE41-6A72FCB2C7E6}" destId="{02063829-2866-4257-958D-1D516E294F8E}" srcOrd="7" destOrd="0" presId="urn:microsoft.com/office/officeart/2005/8/layout/cycle6"/>
    <dgm:cxn modelId="{2CE8BF79-BE45-4444-9AD2-BAAC06FB8D91}" type="presParOf" srcId="{D2F1D71B-5E93-4FCC-AE41-6A72FCB2C7E6}" destId="{A768FCE2-5823-4D56-A4B8-EF4321265F5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5315B-2ED4-4612-9141-1242C3E0D770}">
      <dsp:nvSpPr>
        <dsp:cNvPr id="0" name=""/>
        <dsp:cNvSpPr/>
      </dsp:nvSpPr>
      <dsp:spPr>
        <a:xfrm>
          <a:off x="2226874" y="1159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Add spice and flavor to our communication</a:t>
          </a:r>
          <a:endParaRPr lang="ru-RU" sz="1900" b="1" kern="1200" dirty="0"/>
        </a:p>
      </dsp:txBody>
      <dsp:txXfrm>
        <a:off x="2226874" y="1159"/>
        <a:ext cx="2146307" cy="1395099"/>
      </dsp:txXfrm>
    </dsp:sp>
    <dsp:sp modelId="{CD8FFDB7-19C3-4CAE-90D0-3712F8683243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950310" y="351596"/>
              </a:moveTo>
              <a:arcTo wR="1861547" hR="1861547" stAng="18347629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1C32D-9F84-43A9-97A7-952D853A047E}">
      <dsp:nvSpPr>
        <dsp:cNvPr id="0" name=""/>
        <dsp:cNvSpPr/>
      </dsp:nvSpPr>
      <dsp:spPr>
        <a:xfrm>
          <a:off x="3839021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Boost our creativity and words power</a:t>
          </a:r>
          <a:endParaRPr lang="ru-RU" sz="1900" b="1" kern="1200" dirty="0"/>
        </a:p>
      </dsp:txBody>
      <dsp:txXfrm>
        <a:off x="3839021" y="2793480"/>
        <a:ext cx="2146307" cy="1395099"/>
      </dsp:txXfrm>
    </dsp:sp>
    <dsp:sp modelId="{FD0DBD97-B558-43EE-9122-7532EFA8D060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747898" y="3498538"/>
              </a:moveTo>
              <a:arcTo wR="1861547" hR="1861547" stAng="3693998" swAng="34120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41DEA-8ED6-4C8F-999D-A7D01763972C}">
      <dsp:nvSpPr>
        <dsp:cNvPr id="0" name=""/>
        <dsp:cNvSpPr/>
      </dsp:nvSpPr>
      <dsp:spPr>
        <a:xfrm>
          <a:off x="614727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Broaden the horizons of students vocabulary</a:t>
          </a:r>
          <a:endParaRPr lang="ru-RU" sz="1900" b="1" kern="1200" dirty="0"/>
        </a:p>
      </dsp:txBody>
      <dsp:txXfrm>
        <a:off x="614727" y="2793480"/>
        <a:ext cx="2146307" cy="1395099"/>
      </dsp:txXfrm>
    </dsp:sp>
    <dsp:sp modelId="{D6B6DDEB-3218-4523-B15C-B353404E6B9B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12363" y="2075736"/>
              </a:moveTo>
              <a:arcTo wR="1861547" hR="1861547" stAng="10403575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DE4835-45CF-468B-BA2C-29A00BFBC56E}">
      <dsp:nvSpPr>
        <dsp:cNvPr id="0" name=""/>
        <dsp:cNvSpPr/>
      </dsp:nvSpPr>
      <dsp:spPr>
        <a:xfrm>
          <a:off x="2226874" y="1159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Encourage creative skills of gifted pupils</a:t>
          </a:r>
          <a:endParaRPr lang="ru-RU" sz="2000" b="1" kern="1200" dirty="0"/>
        </a:p>
      </dsp:txBody>
      <dsp:txXfrm>
        <a:off x="2226874" y="1159"/>
        <a:ext cx="2146307" cy="1395099"/>
      </dsp:txXfrm>
    </dsp:sp>
    <dsp:sp modelId="{69D5089E-1287-41B1-AE83-FDF64A195ED6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950310" y="351596"/>
              </a:moveTo>
              <a:arcTo wR="1861547" hR="1861547" stAng="18347629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2945-72E4-409F-BD87-DF535A4B9554}">
      <dsp:nvSpPr>
        <dsp:cNvPr id="0" name=""/>
        <dsp:cNvSpPr/>
      </dsp:nvSpPr>
      <dsp:spPr>
        <a:xfrm>
          <a:off x="3839021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Include every form of writing</a:t>
          </a:r>
          <a:endParaRPr lang="ru-RU" sz="2000" b="1" kern="1200" dirty="0"/>
        </a:p>
      </dsp:txBody>
      <dsp:txXfrm>
        <a:off x="3839021" y="2793480"/>
        <a:ext cx="2146307" cy="1395099"/>
      </dsp:txXfrm>
    </dsp:sp>
    <dsp:sp modelId="{F93B66EB-1F97-412B-9CDC-0F992531FC40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747898" y="3498538"/>
              </a:moveTo>
              <a:arcTo wR="1861547" hR="1861547" stAng="3693998" swAng="34120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A4207-5E43-40D6-98A9-160FB67F88E4}">
      <dsp:nvSpPr>
        <dsp:cNvPr id="0" name=""/>
        <dsp:cNvSpPr/>
      </dsp:nvSpPr>
      <dsp:spPr>
        <a:xfrm>
          <a:off x="614727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Check students writing skills</a:t>
          </a:r>
          <a:endParaRPr lang="ru-RU" sz="2000" b="1" kern="1200" dirty="0"/>
        </a:p>
      </dsp:txBody>
      <dsp:txXfrm>
        <a:off x="614727" y="2793480"/>
        <a:ext cx="2146307" cy="1395099"/>
      </dsp:txXfrm>
    </dsp:sp>
    <dsp:sp modelId="{A768FCE2-5823-4D56-A4B8-EF4321265F5C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12363" y="2075736"/>
              </a:moveTo>
              <a:arcTo wR="1861547" hR="1861547" stAng="10403575" swAng="364879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63B3BF-A853-4822-BC56-5F067F91CFBC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4BBC0-4D37-4095-A7E9-8D0C4883737F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10028571"/>
            <a:gd name="adj2" fmla="val 13114286"/>
            <a:gd name="adj3" fmla="val 389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65EA4-0D7F-4EEF-9A13-93D76DB0C2FC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6942857"/>
            <a:gd name="adj2" fmla="val 10028571"/>
            <a:gd name="adj3" fmla="val 389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1A889-29FD-4688-B287-156FE064D4C1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819C8-C264-4AC2-9A24-899B8B97F2EA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426D0-B834-4A74-A701-2D0D7489DDFB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21E6-0470-4F7D-90FF-326E77AEAE90}">
      <dsp:nvSpPr>
        <dsp:cNvPr id="0" name=""/>
        <dsp:cNvSpPr/>
      </dsp:nvSpPr>
      <dsp:spPr>
        <a:xfrm>
          <a:off x="1393421" y="655702"/>
          <a:ext cx="5206044" cy="5206044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8B3E-6235-4FE1-93CE-57D6F7CCF1F6}">
      <dsp:nvSpPr>
        <dsp:cNvPr id="0" name=""/>
        <dsp:cNvSpPr/>
      </dsp:nvSpPr>
      <dsp:spPr>
        <a:xfrm>
          <a:off x="2376264" y="1764924"/>
          <a:ext cx="3240358" cy="29876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Types of Written Composition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376264" y="1764924"/>
        <a:ext cx="3240358" cy="2987601"/>
      </dsp:txXfrm>
    </dsp:sp>
    <dsp:sp modelId="{AC585EFF-B2C3-477B-BC84-2ED1DC2EB7C7}">
      <dsp:nvSpPr>
        <dsp:cNvPr id="0" name=""/>
        <dsp:cNvSpPr/>
      </dsp:nvSpPr>
      <dsp:spPr>
        <a:xfrm>
          <a:off x="3291602" y="1609"/>
          <a:ext cx="1409683" cy="1409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Reports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91602" y="1609"/>
        <a:ext cx="1409683" cy="1409683"/>
      </dsp:txXfrm>
    </dsp:sp>
    <dsp:sp modelId="{4915481A-B7BE-418B-9418-A286513A7156}">
      <dsp:nvSpPr>
        <dsp:cNvPr id="0" name=""/>
        <dsp:cNvSpPr/>
      </dsp:nvSpPr>
      <dsp:spPr>
        <a:xfrm>
          <a:off x="5287050" y="962566"/>
          <a:ext cx="1409683" cy="14096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Fiction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287050" y="962566"/>
        <a:ext cx="1409683" cy="1409683"/>
      </dsp:txXfrm>
    </dsp:sp>
    <dsp:sp modelId="{FCA39AFF-A0FF-456A-A063-13B04AB37357}">
      <dsp:nvSpPr>
        <dsp:cNvPr id="0" name=""/>
        <dsp:cNvSpPr/>
      </dsp:nvSpPr>
      <dsp:spPr>
        <a:xfrm>
          <a:off x="5779885" y="3121818"/>
          <a:ext cx="1409683" cy="1409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News Item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79885" y="3121818"/>
        <a:ext cx="1409683" cy="1409683"/>
      </dsp:txXfrm>
    </dsp:sp>
    <dsp:sp modelId="{E7E96F98-6BE0-4730-AA68-FD534B2E57E9}">
      <dsp:nvSpPr>
        <dsp:cNvPr id="0" name=""/>
        <dsp:cNvSpPr/>
      </dsp:nvSpPr>
      <dsp:spPr>
        <a:xfrm>
          <a:off x="4398992" y="4853402"/>
          <a:ext cx="1409683" cy="14096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Letters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98992" y="4853402"/>
        <a:ext cx="1409683" cy="1409683"/>
      </dsp:txXfrm>
    </dsp:sp>
    <dsp:sp modelId="{261452CC-FD92-4131-AE8A-87D793CB9853}">
      <dsp:nvSpPr>
        <dsp:cNvPr id="0" name=""/>
        <dsp:cNvSpPr/>
      </dsp:nvSpPr>
      <dsp:spPr>
        <a:xfrm>
          <a:off x="2184212" y="4853402"/>
          <a:ext cx="1409683" cy="14096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Essays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84212" y="4853402"/>
        <a:ext cx="1409683" cy="1409683"/>
      </dsp:txXfrm>
    </dsp:sp>
    <dsp:sp modelId="{2D8FE22C-4B63-4508-BC6A-1FA6F9EA0E42}">
      <dsp:nvSpPr>
        <dsp:cNvPr id="0" name=""/>
        <dsp:cNvSpPr/>
      </dsp:nvSpPr>
      <dsp:spPr>
        <a:xfrm>
          <a:off x="803319" y="3121818"/>
          <a:ext cx="1409683" cy="14096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Poetry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03319" y="3121818"/>
        <a:ext cx="1409683" cy="1409683"/>
      </dsp:txXfrm>
    </dsp:sp>
    <dsp:sp modelId="{B3D27EF9-5E36-4986-BF30-A00AAA9D7169}">
      <dsp:nvSpPr>
        <dsp:cNvPr id="0" name=""/>
        <dsp:cNvSpPr/>
      </dsp:nvSpPr>
      <dsp:spPr>
        <a:xfrm>
          <a:off x="1296154" y="962566"/>
          <a:ext cx="1409683" cy="14096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Biogra-phies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296154" y="962566"/>
        <a:ext cx="1409683" cy="14096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DE4835-45CF-468B-BA2C-29A00BFBC56E}">
      <dsp:nvSpPr>
        <dsp:cNvPr id="0" name=""/>
        <dsp:cNvSpPr/>
      </dsp:nvSpPr>
      <dsp:spPr>
        <a:xfrm>
          <a:off x="2144675" y="37075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Focus on Lexical Competence</a:t>
          </a:r>
          <a:endParaRPr lang="ru-RU" sz="1800" b="1" kern="1200" dirty="0"/>
        </a:p>
      </dsp:txBody>
      <dsp:txXfrm>
        <a:off x="2144675" y="37075"/>
        <a:ext cx="2146307" cy="1395099"/>
      </dsp:txXfrm>
    </dsp:sp>
    <dsp:sp modelId="{69D5089E-1287-41B1-AE83-FDF64A195ED6}">
      <dsp:nvSpPr>
        <dsp:cNvPr id="0" name=""/>
        <dsp:cNvSpPr/>
      </dsp:nvSpPr>
      <dsp:spPr>
        <a:xfrm>
          <a:off x="1434116" y="736347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873415" y="299023"/>
              </a:moveTo>
              <a:arcTo wR="1861547" hR="1861547" stAng="18175590" swAng="374998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2945-72E4-409F-BD87-DF535A4B9554}">
      <dsp:nvSpPr>
        <dsp:cNvPr id="0" name=""/>
        <dsp:cNvSpPr/>
      </dsp:nvSpPr>
      <dsp:spPr>
        <a:xfrm>
          <a:off x="3839021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Mind 3R`s: Repeat – Relax – Repeat</a:t>
          </a:r>
          <a:endParaRPr lang="ru-RU" sz="1800" b="1" kern="1200" dirty="0"/>
        </a:p>
      </dsp:txBody>
      <dsp:txXfrm>
        <a:off x="3839021" y="2793480"/>
        <a:ext cx="2146307" cy="1395099"/>
      </dsp:txXfrm>
    </dsp:sp>
    <dsp:sp modelId="{F93B66EB-1F97-412B-9CDC-0F992531FC40}">
      <dsp:nvSpPr>
        <dsp:cNvPr id="0" name=""/>
        <dsp:cNvSpPr/>
      </dsp:nvSpPr>
      <dsp:spPr>
        <a:xfrm>
          <a:off x="1438480" y="698709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2747898" y="3498538"/>
              </a:moveTo>
              <a:arcTo wR="1861547" hR="1861547" stAng="3693998" swAng="34120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A4207-5E43-40D6-98A9-160FB67F88E4}">
      <dsp:nvSpPr>
        <dsp:cNvPr id="0" name=""/>
        <dsp:cNvSpPr/>
      </dsp:nvSpPr>
      <dsp:spPr>
        <a:xfrm>
          <a:off x="614727" y="2793480"/>
          <a:ext cx="2146307" cy="1395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Test yourself once by consuming and twice by producing language</a:t>
          </a:r>
          <a:endParaRPr lang="ru-RU" sz="1600" b="1" kern="1200" dirty="0"/>
        </a:p>
      </dsp:txBody>
      <dsp:txXfrm>
        <a:off x="614727" y="2793480"/>
        <a:ext cx="2146307" cy="1395099"/>
      </dsp:txXfrm>
    </dsp:sp>
    <dsp:sp modelId="{A768FCE2-5823-4D56-A4B8-EF4321265F5C}">
      <dsp:nvSpPr>
        <dsp:cNvPr id="0" name=""/>
        <dsp:cNvSpPr/>
      </dsp:nvSpPr>
      <dsp:spPr>
        <a:xfrm>
          <a:off x="1443096" y="738746"/>
          <a:ext cx="3723094" cy="3723094"/>
        </a:xfrm>
        <a:custGeom>
          <a:avLst/>
          <a:gdLst/>
          <a:ahLst/>
          <a:cxnLst/>
          <a:rect l="0" t="0" r="0" b="0"/>
          <a:pathLst>
            <a:path>
              <a:moveTo>
                <a:pt x="8280" y="2036938"/>
              </a:moveTo>
              <a:arcTo wR="1861547" hR="1861547" stAng="10475621" swAng="337869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9633-9C0B-4B2F-B7DB-FB73EB2F07B2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01DB-630B-4F69-ADD0-AB066C56F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96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клас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01DB-630B-4F69-ADD0-AB066C56F9F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33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926D4-47AC-4707-A17A-B71FB3C8482E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1D231-38FB-4F67-8F7A-8F6F1D7DC9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  <a:alpha val="99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65176"/>
            <a:ext cx="4608512" cy="187220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 touch the future.</a:t>
            </a:r>
            <a:b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 teach.</a:t>
            </a:r>
            <a:b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    	Christa Mc </a:t>
            </a:r>
            <a:r>
              <a:rPr lang="en-US" sz="3600" dirty="0" err="1" smtClean="0">
                <a:solidFill>
                  <a:srgbClr val="FFFF00">
                    <a:alpha val="75686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Auliffe</a:t>
            </a:r>
            <a:endParaRPr lang="ru-RU" sz="3600" dirty="0">
              <a:solidFill>
                <a:srgbClr val="FFFF00">
                  <a:alpha val="75686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688" y="4221088"/>
            <a:ext cx="4830360" cy="17526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Семенчук Любов Мар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янівна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читель англійської мови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Борщівської ЗОШ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I-III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ст. №1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Тернопільської області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амафото.JPG"/>
          <p:cNvPicPr>
            <a:picLocks noChangeAspect="1" noChangeArrowheads="1"/>
          </p:cNvPicPr>
          <p:nvPr/>
        </p:nvPicPr>
        <p:blipFill>
          <a:blip r:embed="rId2" cstate="print"/>
          <a:srcRect l="1745" t="1299" r="2265" b="3896"/>
          <a:stretch>
            <a:fillRect/>
          </a:stretch>
        </p:blipFill>
        <p:spPr bwMode="auto">
          <a:xfrm>
            <a:off x="5148064" y="1268760"/>
            <a:ext cx="374343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8456" y="889956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Сходинки</a:t>
            </a:r>
            <a:r>
              <a:rPr kumimoji="0" lang="uk-U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 успіху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7879" y="5881511"/>
            <a:ext cx="7921305" cy="720080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Самоаналіз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та самооцінка навчальної діяльності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6715" y="4933244"/>
            <a:ext cx="7220214" cy="726810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Різноманітні вправи як спосіб мотивації та творчості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0059" y="3976098"/>
            <a:ext cx="6336704" cy="726810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Розвиток креативного мислення, вивчаючи синоніми та антоніми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3707" y="3024796"/>
            <a:ext cx="5790469" cy="726810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Вибір лексики відповідно до віку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та інтересів школярів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7774" y="2048308"/>
            <a:ext cx="5050431" cy="726810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Самостійно-пошукова діяльність учнів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43462"/>
            <a:ext cx="8481201" cy="36553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3000" b="1" dirty="0" smtClean="0"/>
              <a:t> Вибір  педагогічних технологій.</a:t>
            </a:r>
            <a:endParaRPr lang="en-US" sz="3000" b="1" dirty="0" smtClean="0"/>
          </a:p>
          <a:p>
            <a:pPr>
              <a:buNone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000" b="1" dirty="0" smtClean="0"/>
              <a:t>. Розвиток творчих здібностей учнів.</a:t>
            </a:r>
          </a:p>
          <a:p>
            <a:pPr>
              <a:buNone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000" b="1" dirty="0" smtClean="0"/>
              <a:t>. Формування креативної особистості. </a:t>
            </a:r>
          </a:p>
          <a:p>
            <a:pPr>
              <a:buNone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000" b="1" dirty="0" smtClean="0"/>
              <a:t>. Досягнення творчої </a:t>
            </a:r>
          </a:p>
          <a:p>
            <a:pPr>
              <a:buNone/>
            </a:pPr>
            <a:r>
              <a:rPr lang="uk-UA" sz="3000" b="1" dirty="0"/>
              <a:t> </a:t>
            </a:r>
            <a:r>
              <a:rPr lang="uk-UA" sz="3000" b="1" dirty="0" smtClean="0"/>
              <a:t>   співпраці з учнями.</a:t>
            </a:r>
            <a:endParaRPr lang="ru-RU" sz="3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5129" y="620688"/>
            <a:ext cx="8229600" cy="1298408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Головні завдання професійної діяльності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svit-dz.ucoz.ua/_pu/1/s0391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224782" cy="264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5045" y="701249"/>
            <a:ext cx="8229600" cy="1142353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своїй роботі використовую технології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joomla-master.org/images/stories/food/111/it.jpg"/>
          <p:cNvPicPr>
            <a:picLocks noChangeAspect="1" noChangeArrowheads="1"/>
          </p:cNvPicPr>
          <p:nvPr/>
        </p:nvPicPr>
        <p:blipFill>
          <a:blip r:embed="rId2" cstate="print"/>
          <a:srcRect l="5400" t="6536" r="4601" b="4140"/>
          <a:stretch>
            <a:fillRect/>
          </a:stretch>
        </p:blipFill>
        <p:spPr bwMode="auto">
          <a:xfrm>
            <a:off x="2023703" y="2406205"/>
            <a:ext cx="4896544" cy="40151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4653136"/>
            <a:ext cx="376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інтерактивне навчання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68470" y="2923353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креативне навчання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49080"/>
            <a:ext cx="3120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проектна методика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6279" y="1915241"/>
            <a:ext cx="5519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особистіно-зорієнтоване</a:t>
            </a:r>
            <a:r>
              <a:rPr lang="uk-UA" sz="2400" b="1" dirty="0" smtClean="0"/>
              <a:t> навчання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6930" y="2596970"/>
            <a:ext cx="2402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ІКТ-технології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6165304"/>
            <a:ext cx="475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/>
              <a:t>здоров’язберігаючі</a:t>
            </a:r>
            <a:r>
              <a:rPr lang="uk-UA" sz="2400" b="1" dirty="0" smtClean="0"/>
              <a:t> технології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G:\семенчук фото\DSC_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572" y="1571612"/>
            <a:ext cx="3852428" cy="25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9804" y="1219200"/>
            <a:ext cx="3458796" cy="4767808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Керівник творчої групи вчителів англійської </a:t>
            </a:r>
            <a:r>
              <a:rPr lang="uk-UA" sz="2400" b="1" dirty="0" smtClean="0"/>
              <a:t>мови Борщівського </a:t>
            </a:r>
            <a:r>
              <a:rPr lang="uk-UA" sz="2400" b="1" dirty="0" smtClean="0"/>
              <a:t>району.</a:t>
            </a:r>
          </a:p>
          <a:p>
            <a:r>
              <a:rPr lang="uk-UA" sz="2400" b="1" dirty="0" smtClean="0"/>
              <a:t>Участь </a:t>
            </a:r>
            <a:r>
              <a:rPr lang="uk-UA" sz="2400" b="1" dirty="0" smtClean="0"/>
              <a:t>у </a:t>
            </a:r>
            <a:r>
              <a:rPr lang="uk-UA" sz="2400" b="1" dirty="0" smtClean="0"/>
              <a:t>семінарах</a:t>
            </a:r>
            <a:r>
              <a:rPr lang="uk-UA" sz="2400" b="1" dirty="0" smtClean="0"/>
              <a:t>, конференціях.</a:t>
            </a:r>
          </a:p>
          <a:p>
            <a:r>
              <a:rPr lang="uk-UA" sz="2400" b="1" dirty="0" smtClean="0"/>
              <a:t>Відкриті уроки.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Методична робота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G:\семенчук фото\DSC_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14818"/>
            <a:ext cx="421484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G:\семенчук фото\DSC_0162.JPG"/>
          <p:cNvPicPr>
            <a:picLocks noChangeAspect="1" noChangeArrowheads="1"/>
          </p:cNvPicPr>
          <p:nvPr/>
        </p:nvPicPr>
        <p:blipFill>
          <a:blip r:embed="rId4" cstate="print"/>
          <a:srcRect l="4677" t="14003" r="24934"/>
          <a:stretch>
            <a:fillRect/>
          </a:stretch>
        </p:blipFill>
        <p:spPr bwMode="auto">
          <a:xfrm>
            <a:off x="5295032" y="4221088"/>
            <a:ext cx="38489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G:\семенчук фото\DSC_0651.JPG"/>
          <p:cNvPicPr>
            <a:picLocks noChangeAspect="1" noChangeArrowheads="1"/>
          </p:cNvPicPr>
          <p:nvPr/>
        </p:nvPicPr>
        <p:blipFill>
          <a:blip r:embed="rId5" cstate="print"/>
          <a:srcRect l="20637" t="5252" b="3696"/>
          <a:stretch>
            <a:fillRect/>
          </a:stretch>
        </p:blipFill>
        <p:spPr bwMode="auto">
          <a:xfrm>
            <a:off x="3214678" y="1428736"/>
            <a:ext cx="2110283" cy="292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62068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Методичні</a:t>
            </a:r>
            <a:r>
              <a:rPr kumimoji="0" lang="uk-UA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посібники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C:\Documents and Settings\Admin\Рабочий стол\Presentatsiia\DSC_0191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109342" y="1664579"/>
            <a:ext cx="2952328" cy="431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Documents and Settings\Admin\Рабочий стол\Presentatsiia\DSC_0155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136115" y="2124354"/>
            <a:ext cx="291063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Documents and Settings\Admin\Рабочий стол\Presentatsiia\DSC_0154.JPG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79512" y="1628800"/>
            <a:ext cx="2912008" cy="420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593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Результати Всеукраїнських олімпіад з англійської мови </a:t>
            </a:r>
            <a:r>
              <a:rPr lang="en-US" sz="8000" dirty="0" smtClean="0">
                <a:solidFill>
                  <a:schemeClr val="tx1"/>
                </a:solidFill>
              </a:rPr>
              <a:t>II </a:t>
            </a:r>
            <a:r>
              <a:rPr lang="uk-UA" sz="8000" dirty="0" smtClean="0">
                <a:solidFill>
                  <a:schemeClr val="tx1"/>
                </a:solidFill>
              </a:rPr>
              <a:t>етапу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7037" y="1501422"/>
            <a:ext cx="4113783" cy="72008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Результати Всеукраїнських олімпіад з англійської мови </a:t>
            </a:r>
            <a:r>
              <a:rPr lang="en-US" sz="2000" dirty="0" smtClean="0">
                <a:solidFill>
                  <a:schemeClr val="tx1"/>
                </a:solidFill>
              </a:rPr>
              <a:t>III </a:t>
            </a:r>
            <a:r>
              <a:rPr lang="uk-UA" sz="2000" dirty="0" smtClean="0">
                <a:solidFill>
                  <a:schemeClr val="tx1"/>
                </a:solidFill>
              </a:rPr>
              <a:t>етапу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48680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Робота з обдарованими дітьми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5536" y="2348880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644008" y="2348880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83568" y="62068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Мої талановиті учні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C:\Documents and Settings\Admin\Рабочий стол\Presentatsiia\DSC_0194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3059832" y="1772816"/>
            <a:ext cx="3233678" cy="437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Documents and Settings\Admin\Рабочий стол\Presentatsiia\DSC_0195.JPG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 l="4916" r="6342"/>
          <a:stretch>
            <a:fillRect/>
          </a:stretch>
        </p:blipFill>
        <p:spPr bwMode="auto">
          <a:xfrm>
            <a:off x="0" y="4221088"/>
            <a:ext cx="324036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Documents and Settings\Admin\Рабочий стол\Presentatsiia\DSC_0196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 l="5317" r="4916"/>
          <a:stretch>
            <a:fillRect/>
          </a:stretch>
        </p:blipFill>
        <p:spPr bwMode="auto">
          <a:xfrm>
            <a:off x="5787662" y="1340768"/>
            <a:ext cx="3356338" cy="260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Documents and Settings\Admin\Рабочий стол\Presentatsiia\DSC_0197.JPG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</a:blip>
          <a:srcRect l="3653" r="6839" b="6278"/>
          <a:stretch>
            <a:fillRect/>
          </a:stretch>
        </p:blipFill>
        <p:spPr bwMode="auto">
          <a:xfrm>
            <a:off x="5975648" y="4293096"/>
            <a:ext cx="3168352" cy="239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C:\Documents and Settings\Admin\Рабочий стол\Presentatsiia\DSC_0198.JP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1268760"/>
            <a:ext cx="3292335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Позакласні заходи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 descr="G:\семенчук фото\DSC_0099.JPG"/>
          <p:cNvPicPr>
            <a:picLocks noChangeAspect="1" noChangeArrowheads="1"/>
          </p:cNvPicPr>
          <p:nvPr/>
        </p:nvPicPr>
        <p:blipFill>
          <a:blip r:embed="rId2" cstate="print"/>
          <a:srcRect l="3721" t="11196"/>
          <a:stretch>
            <a:fillRect/>
          </a:stretch>
        </p:blipFill>
        <p:spPr bwMode="auto">
          <a:xfrm>
            <a:off x="179512" y="1052736"/>
            <a:ext cx="4644224" cy="285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G:\семенчук фото\DSC_0100.JPG"/>
          <p:cNvPicPr>
            <a:picLocks noChangeAspect="1" noChangeArrowheads="1"/>
          </p:cNvPicPr>
          <p:nvPr/>
        </p:nvPicPr>
        <p:blipFill>
          <a:blip r:embed="rId3" cstate="print"/>
          <a:srcRect r="7620"/>
          <a:stretch>
            <a:fillRect/>
          </a:stretch>
        </p:blipFill>
        <p:spPr bwMode="auto">
          <a:xfrm>
            <a:off x="4788024" y="3844022"/>
            <a:ext cx="4176464" cy="301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G:\семенчук фото\DSC_0116.JPG"/>
          <p:cNvPicPr>
            <a:picLocks noChangeAspect="1" noChangeArrowheads="1"/>
          </p:cNvPicPr>
          <p:nvPr/>
        </p:nvPicPr>
        <p:blipFill>
          <a:blip r:embed="rId4" cstate="print"/>
          <a:srcRect l="5001" t="13501" r="14991" b="8490"/>
          <a:stretch>
            <a:fillRect/>
          </a:stretch>
        </p:blipFill>
        <p:spPr bwMode="auto">
          <a:xfrm>
            <a:off x="179512" y="3861048"/>
            <a:ext cx="461069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G:\семенчук фото\DSC_0139.JPG"/>
          <p:cNvPicPr>
            <a:picLocks noChangeAspect="1" noChangeArrowheads="1"/>
          </p:cNvPicPr>
          <p:nvPr/>
        </p:nvPicPr>
        <p:blipFill>
          <a:blip r:embed="rId5" cstate="print"/>
          <a:srcRect l="3998" r="9035" b="2538"/>
          <a:stretch>
            <a:fillRect/>
          </a:stretch>
        </p:blipFill>
        <p:spPr bwMode="auto">
          <a:xfrm>
            <a:off x="4788024" y="1072444"/>
            <a:ext cx="4181188" cy="284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71948" y="1061156"/>
            <a:ext cx="7772400" cy="1550593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Я не веду за собою – ми йдемо поруч</a:t>
            </a:r>
            <a:endParaRPr lang="ru-RU" sz="4400" b="1" dirty="0"/>
          </a:p>
        </p:txBody>
      </p:sp>
      <p:pic>
        <p:nvPicPr>
          <p:cNvPr id="38915" name="Picture 3" descr="G:\семенчук фото\DSC_0161.JPG"/>
          <p:cNvPicPr>
            <a:picLocks noChangeAspect="1" noChangeArrowheads="1"/>
          </p:cNvPicPr>
          <p:nvPr/>
        </p:nvPicPr>
        <p:blipFill>
          <a:blip r:embed="rId2" cstate="print"/>
          <a:srcRect l="2758"/>
          <a:stretch>
            <a:fillRect/>
          </a:stretch>
        </p:blipFill>
        <p:spPr bwMode="auto">
          <a:xfrm>
            <a:off x="98317" y="2698882"/>
            <a:ext cx="2538531" cy="391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G:\семенчук фото\DSC_0175.JPG"/>
          <p:cNvPicPr>
            <a:picLocks noChangeAspect="1" noChangeArrowheads="1"/>
          </p:cNvPicPr>
          <p:nvPr/>
        </p:nvPicPr>
        <p:blipFill>
          <a:blip r:embed="rId3" cstate="print"/>
          <a:srcRect t="5001" r="24992" b="7596"/>
          <a:stretch>
            <a:fillRect/>
          </a:stretch>
        </p:blipFill>
        <p:spPr bwMode="auto">
          <a:xfrm>
            <a:off x="6746126" y="2702130"/>
            <a:ext cx="2304256" cy="4027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G:\семенчук фото\DSC_0142.JPG"/>
          <p:cNvPicPr>
            <a:picLocks noChangeAspect="1" noChangeArrowheads="1"/>
          </p:cNvPicPr>
          <p:nvPr/>
        </p:nvPicPr>
        <p:blipFill>
          <a:blip r:embed="rId4" cstate="print"/>
          <a:srcRect l="8078" t="10265" r="10258"/>
          <a:stretch>
            <a:fillRect/>
          </a:stretch>
        </p:blipFill>
        <p:spPr bwMode="auto">
          <a:xfrm>
            <a:off x="2567066" y="3553178"/>
            <a:ext cx="4296579" cy="31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2068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Курси підвищення кваліфікації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484784"/>
            <a:ext cx="8229600" cy="11521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Травень 2015 року – курси вчителів вищої категорії, виконано роботу </a:t>
            </a:r>
            <a:r>
              <a:rPr kumimoji="0" lang="uk-UA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“Мій</a:t>
            </a:r>
            <a:r>
              <a:rPr kumimoji="0" lang="uk-UA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шлях професійного </a:t>
            </a:r>
            <a:r>
              <a:rPr kumimoji="0" lang="uk-UA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розвитку”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Documents and Settings\Admin\Рабочий стол\Presentatsiia\DSC_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959" y="2519748"/>
            <a:ext cx="6258913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Let me introduce myself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Семенчук Любов Мар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янівна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Чернівецький державний університет імені Ю.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Федьковича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спеціаліст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Спеціальність за дипломом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вчитель англійської мови.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вища.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старший вчитель з 2006 року.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 роботи вчителем англійської мови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27 років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76672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Нагороди.</a:t>
            </a:r>
            <a:r>
              <a:rPr kumimoji="0" lang="uk-U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Відзнаки.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7" name="Picture 1" descr="C:\Documents and Settings\Admin\Рабочий стол\Presentatsiia\DSC_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483768" cy="35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Admin\Рабочий стол\Presentatsiia\DSC_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448272" cy="354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Presentatsiia\DSC_0181.JPG"/>
          <p:cNvPicPr>
            <a:picLocks noChangeAspect="1" noChangeArrowheads="1"/>
          </p:cNvPicPr>
          <p:nvPr/>
        </p:nvPicPr>
        <p:blipFill>
          <a:blip r:embed="rId4" cstate="print"/>
          <a:srcRect l="2299"/>
          <a:stretch>
            <a:fillRect/>
          </a:stretch>
        </p:blipFill>
        <p:spPr bwMode="auto">
          <a:xfrm>
            <a:off x="6516216" y="1196752"/>
            <a:ext cx="2332195" cy="344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Admin\Рабочий стол\Presentatsiia\DSC_0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64125"/>
            <a:ext cx="2408791" cy="349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Admin\Рабочий стол\Presentatsiia\DSC_0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476665"/>
            <a:ext cx="2448272" cy="338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87072" cy="446449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If you have knowledge,</a:t>
            </a:r>
            <a:br>
              <a:rPr lang="en-US" sz="5400" dirty="0" smtClean="0"/>
            </a:br>
            <a:r>
              <a:rPr lang="en-US" sz="5400" dirty="0" smtClean="0"/>
              <a:t> let others light their </a:t>
            </a:r>
            <a:br>
              <a:rPr lang="en-US" sz="5400" dirty="0" smtClean="0"/>
            </a:br>
            <a:r>
              <a:rPr lang="en-US" sz="5400" dirty="0" smtClean="0"/>
              <a:t>candles in it.</a:t>
            </a:r>
            <a:br>
              <a:rPr lang="en-US" sz="5400" dirty="0" smtClean="0"/>
            </a:br>
            <a:r>
              <a:rPr lang="en-US" sz="5400" dirty="0" smtClean="0"/>
              <a:t>						</a:t>
            </a:r>
            <a:r>
              <a:rPr lang="en-US" sz="3200" dirty="0" smtClean="0"/>
              <a:t>Malcolm Forbes</a:t>
            </a:r>
            <a:br>
              <a:rPr lang="en-US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1560" y="764704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Моє педагогічне кредо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5400000">
            <a:off x="143508" y="2528900"/>
            <a:ext cx="4248472" cy="3312368"/>
          </a:xfrm>
          <a:prstGeom prst="wedgeRoundRectCallout">
            <a:avLst>
              <a:gd name="adj1" fmla="val -59000"/>
              <a:gd name="adj2" fmla="val 29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buNone/>
            </a:pPr>
            <a:endParaRPr lang="uk-UA" sz="2400" b="1" i="1" dirty="0" smtClean="0"/>
          </a:p>
          <a:p>
            <a:pPr algn="ctr">
              <a:buNone/>
            </a:pPr>
            <a:r>
              <a:rPr lang="uk-UA" sz="2400" b="1" i="1" dirty="0" smtClean="0"/>
              <a:t>Учитись важко,а учить ще важче.</a:t>
            </a:r>
          </a:p>
          <a:p>
            <a:pPr algn="ctr">
              <a:buNone/>
            </a:pPr>
            <a:r>
              <a:rPr lang="uk-UA" sz="2400" b="1" i="1" dirty="0" smtClean="0"/>
              <a:t>Але не мусиш зупинятись ти.</a:t>
            </a:r>
          </a:p>
          <a:p>
            <a:pPr algn="ctr">
              <a:buNone/>
            </a:pPr>
            <a:r>
              <a:rPr lang="uk-UA" sz="2400" b="1" i="1" dirty="0" smtClean="0"/>
              <a:t>Як учням віддаєш усе найкраще,</a:t>
            </a:r>
          </a:p>
          <a:p>
            <a:pPr algn="ctr">
              <a:buNone/>
            </a:pPr>
            <a:r>
              <a:rPr lang="uk-UA" sz="2400" b="1" i="1" dirty="0" smtClean="0"/>
              <a:t>то й сам сягнеш нової висоти.</a:t>
            </a:r>
          </a:p>
          <a:p>
            <a:pPr algn="ctr">
              <a:buNone/>
            </a:pPr>
            <a:endParaRPr lang="uk-UA" sz="800" b="1" i="1" dirty="0" smtClean="0"/>
          </a:p>
          <a:p>
            <a:pPr algn="ctr">
              <a:buNone/>
            </a:pPr>
            <a:r>
              <a:rPr lang="uk-UA" sz="2400" b="1" i="1" dirty="0" smtClean="0"/>
              <a:t>                   	 І.Драч</a:t>
            </a:r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5400000">
            <a:off x="4608004" y="2528900"/>
            <a:ext cx="4248472" cy="3312368"/>
          </a:xfrm>
          <a:prstGeom prst="wedgeRoundRectCallout">
            <a:avLst>
              <a:gd name="adj1" fmla="val -60329"/>
              <a:gd name="adj2" fmla="val -41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buNone/>
            </a:pPr>
            <a:endParaRPr lang="uk-UA" sz="2400" b="1" i="1" dirty="0" smtClean="0"/>
          </a:p>
          <a:p>
            <a:pPr algn="ctr">
              <a:buNone/>
            </a:pPr>
            <a:r>
              <a:rPr lang="en-US" sz="2400" b="1" i="1" dirty="0" smtClean="0"/>
              <a:t>Educating the mind without educating the heart is no education at all.</a:t>
            </a:r>
            <a:endParaRPr lang="uk-UA" sz="2400" b="1" i="1" dirty="0" smtClean="0"/>
          </a:p>
          <a:p>
            <a:pPr algn="ctr">
              <a:buNone/>
            </a:pPr>
            <a:endParaRPr lang="uk-UA" sz="800" b="1" i="1" dirty="0" smtClean="0"/>
          </a:p>
          <a:p>
            <a:pPr algn="ctr">
              <a:buNone/>
            </a:pPr>
            <a:r>
              <a:rPr lang="en-US" sz="2400" b="1" i="1" dirty="0" smtClean="0"/>
              <a:t>      </a:t>
            </a:r>
            <a:r>
              <a:rPr lang="uk-UA" sz="2400" b="1" i="1" dirty="0" smtClean="0"/>
              <a:t>	</a:t>
            </a:r>
            <a:r>
              <a:rPr lang="en-US" sz="2400" b="1" i="1" dirty="0" smtClean="0"/>
              <a:t> Aristotle</a:t>
            </a:r>
            <a:endParaRPr lang="ru-RU" sz="2400" b="1" i="1" dirty="0" smtClean="0"/>
          </a:p>
          <a:p>
            <a:pPr algn="ctr"/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060848"/>
            <a:ext cx="7772400" cy="439248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в</a:t>
            </a:r>
            <a:r>
              <a:rPr lang="uk-UA" sz="2800" b="1" dirty="0" smtClean="0"/>
              <a:t>ивчення лексики на уроках англійської мови шляхом  використання  різноманітних  творчих  методів  навчання  як  засобу мотивації учнів</a:t>
            </a:r>
          </a:p>
          <a:p>
            <a:pPr algn="ctr"/>
            <a:endParaRPr lang="uk-UA" sz="2800" dirty="0" smtClean="0"/>
          </a:p>
          <a:p>
            <a:pPr algn="ctr"/>
            <a:endParaRPr lang="uk-UA" sz="2800" dirty="0" smtClean="0"/>
          </a:p>
          <a:p>
            <a:pPr algn="ctr"/>
            <a:r>
              <a:rPr lang="uk-UA" sz="2800" dirty="0" smtClean="0"/>
              <a:t>( </a:t>
            </a:r>
            <a:r>
              <a:rPr lang="en-US" sz="2800" dirty="0" smtClean="0"/>
              <a:t>Teaching Vocabulary Using Different Creative Methods as the Way of Students Motivation)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980728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</a:t>
            </a:r>
            <a:r>
              <a:rPr kumimoji="0" lang="uk-U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над якою працюю: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Step 1. </a:t>
            </a:r>
            <a:r>
              <a:rPr lang="en-US" sz="3600" dirty="0" smtClean="0"/>
              <a:t>Use Synonyms and Antonyms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3600" b="1" dirty="0" smtClean="0"/>
              <a:t>Step 2. </a:t>
            </a:r>
            <a:r>
              <a:rPr lang="en-US" sz="3600" dirty="0" smtClean="0"/>
              <a:t>Develop your writing skills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3600" b="1" dirty="0" smtClean="0"/>
              <a:t>Step </a:t>
            </a:r>
            <a:r>
              <a:rPr lang="en-US" sz="3600" b="1" dirty="0" smtClean="0"/>
              <a:t>3</a:t>
            </a:r>
            <a:r>
              <a:rPr lang="en-US" sz="3600" b="1" dirty="0" smtClean="0"/>
              <a:t>. </a:t>
            </a:r>
            <a:r>
              <a:rPr lang="en-US" sz="3600" dirty="0" smtClean="0"/>
              <a:t>Learn </a:t>
            </a:r>
            <a:r>
              <a:rPr lang="en-US" sz="3600" dirty="0" smtClean="0"/>
              <a:t>topical vocabulary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         creatively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908720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Teaching Vocabulary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1. Use Synonyms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Antonyms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1844824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8456" y="889956"/>
            <a:ext cx="8229600" cy="794352"/>
          </a:xfrm>
          <a:prstGeom prst="rect">
            <a:avLst/>
          </a:prstGeom>
        </p:spPr>
        <p:txBody>
          <a:bodyPr vert="horz" lIns="0" tIns="4572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2. Develop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Your Writing Skills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988840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44370" y="480344"/>
          <a:ext cx="79928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836712"/>
            <a:ext cx="8229600" cy="1226400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Learn Topical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Vocabulary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Creatively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64056116"/>
              </p:ext>
            </p:extLst>
          </p:nvPr>
        </p:nvGraphicFramePr>
        <p:xfrm>
          <a:off x="1284312" y="2177480"/>
          <a:ext cx="66000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1434</TotalTime>
  <Words>433</Words>
  <Application>Microsoft Office PowerPoint</Application>
  <PresentationFormat>Экран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I touch the future. I teach.       Christa Mc Auliffe</vt:lpstr>
      <vt:lpstr>Let me introduce myself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Я не веду за собою – ми йдемо поруч</vt:lpstr>
      <vt:lpstr>Слайд 19</vt:lpstr>
      <vt:lpstr>Слайд 20</vt:lpstr>
      <vt:lpstr>If you have knowledge,  let others light their  candles in it.       Malcolm Forbes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touch the future. I teach.      Christa Mc Auliffe</dc:title>
  <dc:creator>Admin</dc:creator>
  <cp:lastModifiedBy>Admin</cp:lastModifiedBy>
  <cp:revision>116</cp:revision>
  <dcterms:created xsi:type="dcterms:W3CDTF">2015-12-05T20:36:59Z</dcterms:created>
  <dcterms:modified xsi:type="dcterms:W3CDTF">2015-12-17T20:24:44Z</dcterms:modified>
</cp:coreProperties>
</file>