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66667" autoAdjust="0"/>
  </p:normalViewPr>
  <p:slideViewPr>
    <p:cSldViewPr>
      <p:cViewPr>
        <p:scale>
          <a:sx n="51" d="100"/>
          <a:sy n="51" d="100"/>
        </p:scale>
        <p:origin x="-192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1B29-B40C-44D7-AEE0-52D27F3647F0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3A60-3DBC-4498-9E3C-6A2C52E25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1B29-B40C-44D7-AEE0-52D27F3647F0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3A60-3DBC-4498-9E3C-6A2C52E25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1B29-B40C-44D7-AEE0-52D27F3647F0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3A60-3DBC-4498-9E3C-6A2C52E25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1B29-B40C-44D7-AEE0-52D27F3647F0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3A60-3DBC-4498-9E3C-6A2C52E25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1B29-B40C-44D7-AEE0-52D27F3647F0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3A60-3DBC-4498-9E3C-6A2C52E25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1B29-B40C-44D7-AEE0-52D27F3647F0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3A60-3DBC-4498-9E3C-6A2C52E25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1B29-B40C-44D7-AEE0-52D27F3647F0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3A60-3DBC-4498-9E3C-6A2C52E25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1B29-B40C-44D7-AEE0-52D27F3647F0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3A60-3DBC-4498-9E3C-6A2C52E25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1B29-B40C-44D7-AEE0-52D27F3647F0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3A60-3DBC-4498-9E3C-6A2C52E25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1B29-B40C-44D7-AEE0-52D27F3647F0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3A60-3DBC-4498-9E3C-6A2C52E25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1B29-B40C-44D7-AEE0-52D27F3647F0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3A60-3DBC-4498-9E3C-6A2C52E25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31B29-B40C-44D7-AEE0-52D27F3647F0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93A60-3DBC-4498-9E3C-6A2C52E25BF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perahouse.org/wp-content/uploads/2015/10/poppins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648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1.bp.blogspot.com/-2pjhb_Smivw/TZxSY-zFx7I/AAAAAAAACf0/z5hUqEwHeqo/s1600/bear+and+bun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dn.collider.com/wp-content/uploads/cat-dog-sl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643314"/>
            <a:ext cx="5000628" cy="3214686"/>
          </a:xfrm>
          <a:prstGeom prst="rect">
            <a:avLst/>
          </a:prstGeom>
          <a:noFill/>
        </p:spPr>
      </p:pic>
      <p:sp>
        <p:nvSpPr>
          <p:cNvPr id="16388" name="AutoShap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pictures of a monkey&quot;"/>
          <p:cNvSpPr>
            <a:spLocks noChangeAspect="1" noChangeArrowheads="1"/>
          </p:cNvSpPr>
          <p:nvPr/>
        </p:nvSpPr>
        <p:spPr bwMode="auto">
          <a:xfrm>
            <a:off x="155575" y="-700088"/>
            <a:ext cx="1257300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s://lh3.googleusercontent.com/-UR54Tr0xebM/VDt0OX3offI/AAAAAAABNBM/QsBPLNlC_9o/w426-h536/2014%2B-%2B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2928958" cy="3684224"/>
          </a:xfrm>
          <a:prstGeom prst="rect">
            <a:avLst/>
          </a:prstGeom>
          <a:noFill/>
        </p:spPr>
      </p:pic>
      <p:pic>
        <p:nvPicPr>
          <p:cNvPr id="16392" name="Picture 8" descr="http://s.hswstatic.com/gif/how-to-draw-dinosaurs-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0"/>
            <a:ext cx="28289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k-woman.com/wp-content/uploads/2014/07/Beautiful-girl-with-summer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kak-fotografirovat.com/wp-content/uploads/2012/04/rakyr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s.clipartpanda.com/clock-clip-art-4ib4BM5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714356"/>
            <a:ext cx="500066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pictures of santa clau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://veterandayquotes.com/wp-content/uploads/2015/12/Santa-Claus-Image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://cdn.desktopwallpapers4.me/wallpapers/holidays/1920x1200/1/8349-happy-new-year-1920x1200-holiday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2015-12-13T21:44:28Z</dcterms:created>
  <dcterms:modified xsi:type="dcterms:W3CDTF">2015-12-13T22:22:22Z</dcterms:modified>
</cp:coreProperties>
</file>