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4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9" r:id="rId14"/>
    <p:sldId id="270" r:id="rId15"/>
    <p:sldId id="271" r:id="rId16"/>
    <p:sldId id="272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8;&#1045;&#1056;&#1053;&#1054;&#1055;&#1030;&#1051;&#1068;\&#1042;&#1080;&#1093;&#1086;&#1074;&#1085;&#1110;%20&#1079;&#1072;&#1093;&#1086;&#1076;&#1080;\Fabulous%20Party\&#1042;%20&#1052;&#1080;&#1088;&#1077;%20&#1046;&#1080;&#1074;&#1086;&#1090;&#1085;&#1099;&#1093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8;&#1045;&#1056;&#1053;&#1054;&#1055;&#1030;&#1051;&#1068;\&#1042;&#1080;&#1093;&#1086;&#1074;&#1085;&#1110;%20&#1079;&#1072;&#1093;&#1086;&#1076;&#1080;\Fabulous%20Party\10%20-%20Three%20Little%20Pigs.mp3" TargetMode="Externa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8;&#1045;&#1056;&#1053;&#1054;&#1055;&#1030;&#1051;&#1068;\&#1042;&#1080;&#1093;&#1086;&#1074;&#1085;&#1110;%20&#1079;&#1072;&#1093;&#1086;&#1076;&#1080;\Fabulous%20Party\14%20-%20&#1041;&#1076;&#1078;&#1110;&#1083;&#1082;&#1072;.mp3" TargetMode="Externa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gif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8;&#1045;&#1056;&#1053;&#1054;&#1055;&#1030;&#1051;&#1068;\&#1042;&#1080;&#1093;&#1086;&#1074;&#1085;&#1110;%20&#1079;&#1072;&#1093;&#1086;&#1076;&#1080;\Fabulous%20Party\17%20-%20Good%20Bye%20Song.mp3" TargetMode="Externa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8;&#1045;&#1056;&#1053;&#1054;&#1055;&#1030;&#1051;&#1068;\&#1042;&#1080;&#1093;&#1086;&#1074;&#1085;&#1110;%20&#1079;&#1072;&#1093;&#1086;&#1076;&#1080;\Fabulous%20Party\2%20-%20Hello%20Song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8;&#1045;&#1056;&#1053;&#1054;&#1055;&#1030;&#1051;&#1068;\&#1042;&#1080;&#1093;&#1086;&#1074;&#1085;&#1110;%20&#1079;&#1072;&#1093;&#1086;&#1076;&#1080;\Fabulous%20Party\5%20-%20&#1051;&#1077;&#1086;&#1087;&#1086;&#1083;&#1100;&#1076;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8;&#1045;&#1056;&#1053;&#1054;&#1055;&#1030;&#1051;&#1068;\&#1042;&#1080;&#1093;&#1086;&#1074;&#1085;&#1110;%20&#1079;&#1072;&#1093;&#1086;&#1076;&#1080;\Fabulous%20Party\6%20-%20Bingo.mp3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8;&#1045;&#1056;&#1053;&#1054;&#1055;&#1030;&#1051;&#1068;\&#1042;&#1080;&#1093;&#1086;&#1074;&#1085;&#1110;%20&#1079;&#1072;&#1093;&#1086;&#1076;&#1080;\Fabulous%20Party\7%20-%20Three%20Little%20Kittens.mp3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3 клас\iwallfinder.com-the-second-series-of-fairy-tale-fantasy-317.jpg"/>
          <p:cNvPicPr>
            <a:picLocks noChangeAspect="1" noChangeArrowheads="1"/>
          </p:cNvPicPr>
          <p:nvPr/>
        </p:nvPicPr>
        <p:blipFill>
          <a:blip r:embed="rId3" cstate="print"/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51512" y="2636912"/>
            <a:ext cx="4392488" cy="193164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FABULOUS </a:t>
            </a:r>
            <a:br>
              <a:rPr lang="en-US" sz="6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6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PARTY</a:t>
            </a:r>
            <a:endParaRPr lang="ru-RU" sz="6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В Мире Живот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9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Documents and Settings\Admin\Рабочий стол\24023152-the-three-little-pigs-and-the-big-bad-wolf-children-story-Stock-Ve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  <p:pic>
        <p:nvPicPr>
          <p:cNvPr id="4" name="10 - Three Little Pig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750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ubsindia.com/wp-content/uploads/2013/08/frtoy13204_13204-the-three-little-pigs1.png"/>
          <p:cNvPicPr>
            <a:picLocks noChangeAspect="1" noChangeArrowheads="1"/>
          </p:cNvPicPr>
          <p:nvPr/>
        </p:nvPicPr>
        <p:blipFill>
          <a:blip r:embed="rId2" cstate="print"/>
          <a:srcRect r="2079" b="280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2-b.examiner.com/sites/default/files/styles/image_content_width/hash/e2/95/e295b11a525dfd2cec58d620639b94ce.jpg?itok=cxvOLk0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-stories.net/images/thethreelittlepi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99"/>
            <a:ext cx="9144000" cy="6854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Admin\Рабочий стол\depositphotos_23056468-Happy-bee-cartoon-on-the-flower-f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pic>
        <p:nvPicPr>
          <p:cNvPr id="4" name="14 - Бджіл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Рабочий стол\15forest_cabine_lands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Admin\Рабочий стол\clip_art_for_web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75856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Admin\Рабочий стол\school-kids-clipart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-17760"/>
            <a:ext cx="4152327" cy="2304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Documents and Settings\Admin\Рабочий стол\9634084-Happy-Cartoon-Tree-Character-With-English-Alphabet--Stock-Vector.jpg"/>
          <p:cNvPicPr>
            <a:picLocks noChangeAspect="1" noChangeArrowheads="1"/>
          </p:cNvPicPr>
          <p:nvPr/>
        </p:nvPicPr>
        <p:blipFill>
          <a:blip r:embed="rId4" cstate="print"/>
          <a:srcRect l="3381" t="1572" r="1959" b="4118"/>
          <a:stretch>
            <a:fillRect/>
          </a:stretch>
        </p:blipFill>
        <p:spPr bwMode="auto">
          <a:xfrm>
            <a:off x="2555776" y="2383217"/>
            <a:ext cx="4176464" cy="4474783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vocabulary1.gif"/>
          <p:cNvPicPr>
            <a:picLocks noChangeAspect="1" noChangeArrowheads="1"/>
          </p:cNvPicPr>
          <p:nvPr/>
        </p:nvPicPr>
        <p:blipFill>
          <a:blip r:embed="rId5" cstate="print"/>
          <a:srcRect l="4893" t="2586" r="-1583" b="3349"/>
          <a:stretch>
            <a:fillRect/>
          </a:stretch>
        </p:blipFill>
        <p:spPr bwMode="auto">
          <a:xfrm>
            <a:off x="0" y="4993921"/>
            <a:ext cx="2987824" cy="1864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Admin\Рабочий стол\writing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67544" y="2564904"/>
            <a:ext cx="1929916" cy="2418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Admin\Рабочий стол\hug-club-clip-art-5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559548"/>
            <a:ext cx="3073512" cy="2298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Documents and Settings\Admin\Рабочий стол\happy-kid-love-to-do-homework-illustration-cute-girl-her-doodle-cartoon-style-5794438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99237" y="2420888"/>
            <a:ext cx="2544763" cy="2411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Documents and Settings\Admin\Рабочий стол\20919356-Smiling-Apple-Teacher-Character-Reading-A-Book-Stock-Vecto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0"/>
            <a:ext cx="1944216" cy="226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76672"/>
            <a:ext cx="7310437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7 - Good Bye S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2 - Hello S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12428609-happy-kids-with-smiling-faces-Stock-Vector-kids-cartoon-children.jpg"/>
          <p:cNvPicPr>
            <a:picLocks noChangeAspect="1" noChangeArrowheads="1"/>
          </p:cNvPicPr>
          <p:nvPr/>
        </p:nvPicPr>
        <p:blipFill>
          <a:blip r:embed="rId2" cstate="print"/>
          <a:srcRect b="7862"/>
          <a:stretch>
            <a:fillRect/>
          </a:stretch>
        </p:blipFill>
        <p:spPr bwMode="auto">
          <a:xfrm flipH="1">
            <a:off x="0" y="2276872"/>
            <a:ext cx="9144000" cy="458112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1844824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aceG8qnc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844824"/>
            <a:ext cx="2994623" cy="3053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vector-happy-kids-15756691.jpg"/>
          <p:cNvPicPr>
            <a:picLocks noChangeAspect="1" noChangeArrowheads="1"/>
          </p:cNvPicPr>
          <p:nvPr/>
        </p:nvPicPr>
        <p:blipFill>
          <a:blip r:embed="rId2" cstate="print"/>
          <a:srcRect l="787" r="977"/>
          <a:stretch>
            <a:fillRect/>
          </a:stretch>
        </p:blipFill>
        <p:spPr bwMode="auto">
          <a:xfrm>
            <a:off x="-11289" y="-22578"/>
            <a:ext cx="9144000" cy="6880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3 клас\im5a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4176464" cy="4465894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3 клас\i8ndex.jpeg"/>
          <p:cNvPicPr>
            <a:picLocks noChangeAspect="1" noChangeArrowheads="1"/>
          </p:cNvPicPr>
          <p:nvPr/>
        </p:nvPicPr>
        <p:blipFill>
          <a:blip r:embed="rId4" cstate="print"/>
          <a:srcRect t="4947" r="5310" b="4644"/>
          <a:stretch>
            <a:fillRect/>
          </a:stretch>
        </p:blipFill>
        <p:spPr bwMode="auto">
          <a:xfrm>
            <a:off x="5364088" y="3185592"/>
            <a:ext cx="3600400" cy="367240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27984" y="908720"/>
            <a:ext cx="4392488" cy="193164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A CAT AND A MOUSE</a:t>
            </a:r>
            <a:endParaRPr kumimoji="0" lang="ru-RU" sz="66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5 - Леополь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9512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.ytimg.com/vi/9wjO5ylFrCU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6 - Bing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Documents and Settings\Admin\Рабочий стол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5289" cy="6858000"/>
          </a:xfrm>
          <a:prstGeom prst="rect">
            <a:avLst/>
          </a:prstGeom>
          <a:noFill/>
        </p:spPr>
      </p:pic>
      <p:pic>
        <p:nvPicPr>
          <p:cNvPr id="4" name="7 - Three Little Kitten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" y="63951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ytimg.com/vi/qjMBwqK4wH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3 клас\inщт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834456"/>
            <a:ext cx="3203848" cy="302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Documents and Settings\Admin\Рабочий стол\3 клас\iшеndex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15816" cy="281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Documents and Settings\Admin\Рабочий стол\3 клас\imтуage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484784"/>
            <a:ext cx="4176464" cy="3417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C:\Documents and Settings\Admin\Рабочий стол\3 клас\imagзу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0"/>
            <a:ext cx="2771800" cy="2859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http://www.2muchvector.com/items_images/1378812088cartoon-16.jpg"/>
          <p:cNvPicPr>
            <a:picLocks noChangeAspect="1" noChangeArrowheads="1"/>
          </p:cNvPicPr>
          <p:nvPr/>
        </p:nvPicPr>
        <p:blipFill>
          <a:blip r:embed="rId6" cstate="print"/>
          <a:srcRect l="7000" t="6113" r="8642"/>
          <a:stretch>
            <a:fillRect/>
          </a:stretch>
        </p:blipFill>
        <p:spPr bwMode="auto">
          <a:xfrm>
            <a:off x="0" y="4005064"/>
            <a:ext cx="298485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786</TotalTime>
  <Words>6</Words>
  <Application>Microsoft Office PowerPoint</Application>
  <PresentationFormat>Экран (4:3)</PresentationFormat>
  <Paragraphs>2</Paragraphs>
  <Slides>17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FABULOUS  PARTY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FABULOUS PARTY</dc:title>
  <cp:lastModifiedBy>Admin</cp:lastModifiedBy>
  <cp:revision>84</cp:revision>
  <dcterms:modified xsi:type="dcterms:W3CDTF">2015-12-13T17:25:24Z</dcterms:modified>
</cp:coreProperties>
</file>