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C35D9B-38BE-4F37-A891-82B0F9B519C4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0B002B-4AED-476F-9808-9125D7E9C2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C35D9B-38BE-4F37-A891-82B0F9B519C4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0B002B-4AED-476F-9808-9125D7E9C2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C35D9B-38BE-4F37-A891-82B0F9B519C4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0B002B-4AED-476F-9808-9125D7E9C2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C35D9B-38BE-4F37-A891-82B0F9B519C4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0B002B-4AED-476F-9808-9125D7E9C2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C35D9B-38BE-4F37-A891-82B0F9B519C4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0B002B-4AED-476F-9808-9125D7E9C2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C35D9B-38BE-4F37-A891-82B0F9B519C4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0B002B-4AED-476F-9808-9125D7E9C2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C35D9B-38BE-4F37-A891-82B0F9B519C4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0B002B-4AED-476F-9808-9125D7E9C2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C35D9B-38BE-4F37-A891-82B0F9B519C4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0B002B-4AED-476F-9808-9125D7E9C2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C35D9B-38BE-4F37-A891-82B0F9B519C4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0B002B-4AED-476F-9808-9125D7E9C2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C35D9B-38BE-4F37-A891-82B0F9B519C4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0B002B-4AED-476F-9808-9125D7E9C2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C35D9B-38BE-4F37-A891-82B0F9B519C4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0B002B-4AED-476F-9808-9125D7E9C2F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EC35D9B-38BE-4F37-A891-82B0F9B519C4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00B002B-4AED-476F-9808-9125D7E9C2F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57167"/>
            <a:ext cx="7743852" cy="19288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What qualities do you need to be good friends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FRIEND IN NEED IS A FRIEND INDEED</a:t>
            </a:r>
            <a:endParaRPr lang="ru-RU" sz="2800" dirty="0"/>
          </a:p>
        </p:txBody>
      </p:sp>
      <p:pic>
        <p:nvPicPr>
          <p:cNvPr id="23554" name="Picture 2" descr="https://i.ytimg.com/vi/ydxsdNui6Dw/maxresdefaul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4214818"/>
            <a:ext cx="5429288" cy="20119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Describe the personality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502920" y="484633"/>
            <a:ext cx="8183880" cy="45719"/>
          </a:xfrm>
        </p:spPr>
        <p:txBody>
          <a:bodyPr>
            <a:normAutofit fontScale="25000" lnSpcReduction="20000"/>
          </a:bodyPr>
          <a:lstStyle/>
          <a:p>
            <a:endParaRPr lang="ru-RU"/>
          </a:p>
        </p:txBody>
      </p:sp>
      <p:pic>
        <p:nvPicPr>
          <p:cNvPr id="26626" name="Picture 2" descr="http://agchurches.org/Sitefiles/Default/RSS/ngm.ag.org/TGM/Friends/AboutFriendsSm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8643998" cy="50720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357694"/>
            <a:ext cx="8186766" cy="1677346"/>
          </a:xfrm>
        </p:spPr>
        <p:txBody>
          <a:bodyPr>
            <a:noAutofit/>
          </a:bodyPr>
          <a:lstStyle/>
          <a:p>
            <a:r>
              <a:rPr lang="en-US" sz="5400" dirty="0" smtClean="0"/>
              <a:t>If you want to have a good friend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502920" y="484633"/>
            <a:ext cx="818388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27650" name="Picture 2" descr="https://s-media-cache-ak0.pinimg.com/originals/96/27/85/962785dfe1df318eb9b8d96df72e730f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1428736"/>
            <a:ext cx="3643338" cy="3000396"/>
          </a:xfrm>
          <a:prstGeom prst="rect">
            <a:avLst/>
          </a:prstGeom>
          <a:noFill/>
        </p:spPr>
      </p:pic>
      <p:pic>
        <p:nvPicPr>
          <p:cNvPr id="27652" name="Picture 4" descr="http://www.pictures88.com/p/friends/friends_119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714356"/>
            <a:ext cx="3571900" cy="3071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642918"/>
            <a:ext cx="818388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28674" name="Picture 2" descr="http://thumb101.shutterstock.com/display_pic_with_logo/764932/234515227/stock-vector-different-people-professions-characters-set-2345152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325707"/>
            <a:ext cx="8643998" cy="61036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86454"/>
            <a:ext cx="8183880" cy="714380"/>
          </a:xfrm>
        </p:spPr>
        <p:txBody>
          <a:bodyPr>
            <a:noAutofit/>
          </a:bodyPr>
          <a:lstStyle/>
          <a:p>
            <a:r>
              <a:rPr lang="en-US" sz="4400" dirty="0" smtClean="0"/>
              <a:t>Learn to be a good friend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502920" y="484633"/>
            <a:ext cx="818388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29702" name="Picture 6" descr="http://www.goodmorningwishes.com/wp-content/uploads/2012/11/good-friends-quote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714356"/>
            <a:ext cx="7000924" cy="50006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857892"/>
            <a:ext cx="8183880" cy="714380"/>
          </a:xfrm>
        </p:spPr>
        <p:txBody>
          <a:bodyPr>
            <a:normAutofit fontScale="90000"/>
          </a:bodyPr>
          <a:lstStyle/>
          <a:p>
            <a:r>
              <a:rPr lang="en-US" sz="4800" dirty="0" smtClean="0"/>
              <a:t>We are good friends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502920" y="0"/>
            <a:ext cx="8183880" cy="530353"/>
          </a:xfrm>
        </p:spPr>
        <p:txBody>
          <a:bodyPr>
            <a:normAutofit fontScale="92500" lnSpcReduction="10000"/>
          </a:bodyPr>
          <a:lstStyle/>
          <a:p>
            <a:endParaRPr lang="ru-RU" dirty="0"/>
          </a:p>
        </p:txBody>
      </p:sp>
      <p:pic>
        <p:nvPicPr>
          <p:cNvPr id="30722" name="Picture 2" descr="http://www.consultan2.com/wp-content/uploads/2015/06/front-big-941_141796379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785794"/>
            <a:ext cx="7572428" cy="4786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89</TotalTime>
  <Words>38</Words>
  <Application>Microsoft Office PowerPoint</Application>
  <PresentationFormat>Экран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What qualities do you need to be good friends</vt:lpstr>
      <vt:lpstr>Describe the personality</vt:lpstr>
      <vt:lpstr>If you want to have a good friend</vt:lpstr>
      <vt:lpstr>Слайд 4</vt:lpstr>
      <vt:lpstr>Learn to be a good friend</vt:lpstr>
      <vt:lpstr>We are good friends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qualities do you need to be good friends</dc:title>
  <dc:creator>Admin</dc:creator>
  <cp:lastModifiedBy>Admin</cp:lastModifiedBy>
  <cp:revision>8</cp:revision>
  <dcterms:created xsi:type="dcterms:W3CDTF">2015-12-14T15:29:17Z</dcterms:created>
  <dcterms:modified xsi:type="dcterms:W3CDTF">2015-12-14T16:58:18Z</dcterms:modified>
</cp:coreProperties>
</file>