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61" r:id="rId6"/>
    <p:sldId id="260" r:id="rId7"/>
    <p:sldId id="262" r:id="rId8"/>
    <p:sldId id="259" r:id="rId9"/>
    <p:sldId id="265" r:id="rId10"/>
    <p:sldId id="264" r:id="rId11"/>
    <p:sldId id="263" r:id="rId12"/>
    <p:sldId id="267" r:id="rId13"/>
    <p:sldId id="266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864926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Літературна </a:t>
            </a:r>
          </a:p>
          <a:p>
            <a:pPr algn="ctr"/>
            <a:r>
              <a:rPr lang="uk-UA" sz="80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вікторина</a:t>
            </a:r>
          </a:p>
          <a:p>
            <a:pPr algn="ctr"/>
            <a:endParaRPr lang="uk-UA" sz="48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uk-UA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Вчитель: </a:t>
            </a:r>
            <a:r>
              <a:rPr lang="uk-UA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Гордій Н.В., </a:t>
            </a:r>
            <a:endParaRPr lang="uk-UA" sz="3200" b="1" dirty="0" smtClean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uk-UA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ТЗОШ №16 </a:t>
            </a:r>
            <a:r>
              <a:rPr lang="uk-UA" sz="3200" b="1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ім.В.Левицького</a:t>
            </a:r>
            <a:r>
              <a:rPr lang="uk-UA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8.	«…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побачив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кімнату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не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надто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велику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та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небагату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але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доволі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зручну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й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затишну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Побіля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коминка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в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якому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спекотно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по-зимовому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палахкотіли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дрова,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сиділа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молода красива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дівчина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…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Тепер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була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жінка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середніх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літ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все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красива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вигляд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Вона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сиділа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біля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коминка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навпроти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доньки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 </a:t>
            </a:r>
            <a:endParaRPr lang="ru-RU" sz="32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928" y="8070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5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84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      «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дитина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щире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золото…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Щире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золото.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Повертаємося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ми з ним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додому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раптом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і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каже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мені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: добре,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мовляв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бачили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в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церкві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же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каліка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і,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мабуть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людям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приємно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дивлячись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нього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спімнути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у перший день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Різдва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того,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хто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змусив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кульгавих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ходити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сліпих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зробив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видющими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</a:t>
            </a:r>
            <a:endParaRPr lang="ru-RU" sz="32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550" y="6926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   «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Щодо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мене, то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досить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нічого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собі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чолов’яга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…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Мені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шкода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я не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можу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почувати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нього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ворожості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навіть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коли б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захотів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Кому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гірше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від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злісних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дивацтв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 Та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йому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ж, -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завжди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і в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усьому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Хто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приязністю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висловлюється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про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Скруджа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 </a:t>
            </a:r>
            <a:endParaRPr lang="ru-RU" sz="32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398" y="8367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6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381" y="148478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«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Дріж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пройняв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Скруджа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від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голови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п’ят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Колінкуючи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підповз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могили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і,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слідкуючи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поглядом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вказуючим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перстом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Привида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прочитав на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порослій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камінній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плиті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…»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Що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прочитав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Скрудж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</a:t>
            </a:r>
            <a:endParaRPr lang="ru-RU" sz="36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399" y="9087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618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«- 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Ах, ось як! Ви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запізнились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?... Будьте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ласкаві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потрудіться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підійти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сюди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сер.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-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	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ж один-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єдиний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раз за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цілий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рік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сер… Я дозволив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собі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вчора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трохи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повеселитися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».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Хто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дозволив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собі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таку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розвагу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Різдво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251" y="9030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1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501008"/>
            <a:ext cx="61494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Відповіді </a:t>
            </a:r>
            <a:endParaRPr lang="ru-RU" sz="8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3" y="2046223"/>
            <a:ext cx="5489125" cy="20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льтфильм &quot;Рождественская история&quot; - Женский форум Розовые 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 bwMode="auto">
          <a:xfrm>
            <a:off x="1151362" y="1484784"/>
            <a:ext cx="7330840" cy="305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8" y="8367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173" y="4583726"/>
            <a:ext cx="740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Компаньон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Скруджа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- Марлі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365104"/>
            <a:ext cx="4491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і Марлі»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http://img3.wikia.nocookie.net/__cb20121213085303/christmascarol/ru/images/thumb/f/fa/Bscap0090.jpg/342px-Bscap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6987"/>
            <a:ext cx="6128599" cy="258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523858"/>
            <a:ext cx="450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Ебінезер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626" y="1484784"/>
            <a:ext cx="6274217" cy="303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822" y="4828239"/>
            <a:ext cx="710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Племінник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Скруджа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-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Фред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484784"/>
            <a:ext cx="4416031" cy="331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241" y="3594205"/>
            <a:ext cx="85483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 твором Ч. Діккенса </a:t>
            </a:r>
          </a:p>
          <a:p>
            <a:pPr algn="ctr"/>
            <a:r>
              <a:rPr lang="uk-UA" sz="4800" b="1" i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«Різдвяна пісня в прозі»</a:t>
            </a:r>
            <a:endParaRPr lang="uk-UA" sz="4800" b="1" i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uk-UA" sz="36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6 клас      </a:t>
            </a:r>
            <a:endParaRPr lang="ru-RU" sz="36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8032"/>
            <a:ext cx="2464260" cy="332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4016"/>
            <a:ext cx="4392488" cy="363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4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558" y="1337977"/>
            <a:ext cx="6146118" cy="349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828239"/>
            <a:ext cx="300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Святвечір 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814010"/>
            <a:ext cx="2198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Привид </a:t>
            </a:r>
          </a:p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Марлі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Art History Browser Arthur Rackham Gallery (1867-193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29011"/>
            <a:ext cx="4029353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216" y="1549293"/>
            <a:ext cx="4903096" cy="327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927" y="4941168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Молодша сестра Фен (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Фанні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) 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083" y="1556792"/>
            <a:ext cx="6485930" cy="3242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603" y="4941167"/>
            <a:ext cx="713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Колишня кохана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Скруджа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763" y="1439787"/>
            <a:ext cx="5256570" cy="350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927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651" y="4941167"/>
            <a:ext cx="692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Тім – син Боба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Кретчита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795" y="1439787"/>
            <a:ext cx="4668506" cy="350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399" y="8367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803" y="4928197"/>
            <a:ext cx="436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Племінник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Фред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754" y="1141582"/>
            <a:ext cx="5280585" cy="396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399" y="8367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85184"/>
            <a:ext cx="77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Власне ім'я: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Ебінезер</a:t>
            </a:r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Скрудж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38855" b="13860"/>
          <a:stretch/>
        </p:blipFill>
        <p:spPr bwMode="auto">
          <a:xfrm>
            <a:off x="1763688" y="867937"/>
            <a:ext cx="5515903" cy="448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399" y="8367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229200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Боб </a:t>
            </a:r>
            <a:r>
              <a:rPr lang="uk-UA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Кретчит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97" y="2060848"/>
            <a:ext cx="84834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«…був мертвим. Сумнівів </a:t>
            </a:r>
            <a:endParaRPr lang="uk-UA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щодо цього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бути не могло. </a:t>
            </a:r>
            <a:endParaRPr lang="uk-UA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Свідоцтво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про </a:t>
            </a:r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погреб </a:t>
            </a:r>
            <a:endParaRPr lang="uk-UA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підписали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священик, </a:t>
            </a:r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паламар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endParaRPr lang="uk-UA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господар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похоронного бюро </a:t>
            </a:r>
            <a:endParaRPr lang="uk-UA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і </a:t>
            </a:r>
            <a:r>
              <a:rPr lang="uk-UA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старший могильник». </a:t>
            </a:r>
            <a:endParaRPr lang="ru-RU" sz="36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928" y="8367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5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099" y="2636912"/>
            <a:ext cx="8204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Контора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в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якій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працював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endParaRPr lang="ru-RU" sz="36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головний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герой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твору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Діккенса</a:t>
            </a:r>
            <a:endParaRPr lang="ru-RU" sz="36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928" y="8367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0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943" y="1268278"/>
            <a:ext cx="9017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 «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був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кремінь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 не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чоловік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endParaRPr lang="ru-RU" sz="32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Потайний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замкнений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самітній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– </a:t>
            </a:r>
            <a:endParaRPr lang="ru-RU" sz="3200" b="1" dirty="0" smtClean="0">
              <a:solidFill>
                <a:srgbClr val="003300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він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ховався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немов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слимак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у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мушлю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Душевний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холод заморозив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зсередині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старечі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риси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обличчя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загострив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гачкуватий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ніс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зморщив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шкіру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щоках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скував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ходу,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змусив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посиніти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вуста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і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почервоніти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очі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зробив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крижаним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скрипучий голос».</a:t>
            </a:r>
            <a:endParaRPr lang="ru-RU" sz="32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928" y="80661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2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0" y="1844824"/>
            <a:ext cx="82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«- З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наступаючим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святом, дядечку!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Бажаю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вам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гарненько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порозважатися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свята! –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пролунав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життєрадісний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вигук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». Кому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належить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вітання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</a:t>
            </a:r>
            <a:endParaRPr lang="ru-RU" sz="36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928" y="8367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4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    «І 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от одного разу – до того ж, не коли-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небудь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а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якраз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самісінький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….- (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цей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день) –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старий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Скрудж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чапів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у себе в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конторі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над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розрахунковими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книгами. Стояла холодна,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похмура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погода, та й до того ж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іще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запав туман і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Скрудж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чув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як за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вікном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сновигають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взад-вперед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перехожі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голосно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тупочучи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по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хіднику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відсапуючись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та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плескаючи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себе по боках,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аби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зігрітись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». В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який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день </a:t>
            </a:r>
            <a:r>
              <a:rPr lang="ru-RU" sz="28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відбувалося</a:t>
            </a:r>
            <a:r>
              <a:rPr lang="ru-RU" sz="28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? </a:t>
            </a:r>
            <a:endParaRPr lang="ru-RU" sz="28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928" y="9087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3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383" y="126876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     «Так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це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був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… -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зі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своєю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кіскою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в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незмінній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жилетці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вузеньких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панталонах і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чоботях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Китиці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чоботях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стриміли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волосся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голові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стриміло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кіска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стриміла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поли сюртука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повідстовбурчувались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Довгий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ланцюг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оперізував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і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волікся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слідом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по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підлозі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кшталт</a:t>
            </a:r>
            <a:r>
              <a:rPr lang="ru-RU" sz="32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хвоста»</a:t>
            </a:r>
            <a:endParaRPr lang="ru-RU" sz="32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928" y="8070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0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. Записи в рубрике Стихи. Le monde de Mari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2028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34076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«</a:t>
            </a:r>
            <a:r>
              <a:rPr lang="ru-RU" sz="3600" b="1" dirty="0" err="1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Двері</a:t>
            </a:r>
            <a:r>
              <a:rPr lang="ru-RU" sz="3600" b="1" dirty="0" smtClean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розчахнулись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і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маленька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дівчинка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кількома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роками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молодша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за хлопчика,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вбігла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кімнати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. Кинувшись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хлопчикові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на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шию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вона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взялася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цілувати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його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називаючи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своїм</a:t>
            </a:r>
            <a:r>
              <a:rPr lang="ru-RU" sz="3600" b="1" dirty="0">
                <a:solidFill>
                  <a:srgbClr val="003300"/>
                </a:solidFill>
                <a:latin typeface="Bookman Old Style" panose="02050604050505020204" pitchFamily="18" charset="0"/>
                <a:ea typeface="Calibri"/>
              </a:rPr>
              <a:t> дорогим братиком» </a:t>
            </a:r>
            <a:endParaRPr lang="ru-RU" sz="3600" b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928" y="87910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0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552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</dc:creator>
  <cp:lastModifiedBy>Admin</cp:lastModifiedBy>
  <cp:revision>11</cp:revision>
  <dcterms:created xsi:type="dcterms:W3CDTF">2014-09-04T13:01:16Z</dcterms:created>
  <dcterms:modified xsi:type="dcterms:W3CDTF">2016-02-14T12:58:47Z</dcterms:modified>
</cp:coreProperties>
</file>