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80" r:id="rId3"/>
    <p:sldId id="283" r:id="rId4"/>
    <p:sldId id="277" r:id="rId5"/>
    <p:sldId id="258" r:id="rId6"/>
    <p:sldId id="262" r:id="rId7"/>
    <p:sldId id="257" r:id="rId8"/>
    <p:sldId id="278" r:id="rId9"/>
    <p:sldId id="265" r:id="rId10"/>
    <p:sldId id="267" r:id="rId11"/>
    <p:sldId id="259" r:id="rId12"/>
    <p:sldId id="271" r:id="rId13"/>
    <p:sldId id="263" r:id="rId14"/>
    <p:sldId id="270" r:id="rId15"/>
    <p:sldId id="276" r:id="rId16"/>
    <p:sldId id="279" r:id="rId17"/>
    <p:sldId id="274" r:id="rId18"/>
    <p:sldId id="275" r:id="rId19"/>
    <p:sldId id="273" r:id="rId20"/>
    <p:sldId id="284" r:id="rId21"/>
    <p:sldId id="272" r:id="rId22"/>
    <p:sldId id="260" r:id="rId23"/>
    <p:sldId id="264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88" autoAdjust="0"/>
    <p:restoredTop sz="94660"/>
  </p:normalViewPr>
  <p:slideViewPr>
    <p:cSldViewPr>
      <p:cViewPr>
        <p:scale>
          <a:sx n="78" d="100"/>
          <a:sy n="78" d="100"/>
        </p:scale>
        <p:origin x="-2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3506E-F5DE-4C5A-B7EB-83C522BBE34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80A279-66FD-4F06-8F5C-341FB5A6F9A2}">
      <dgm:prSet phldrT="[Текст]" custT="1"/>
      <dgm:spPr/>
      <dgm:t>
        <a:bodyPr/>
        <a:lstStyle/>
        <a:p>
          <a:pPr algn="l"/>
          <a:r>
            <a:rPr lang="uk-UA" sz="2000" b="1" dirty="0" smtClean="0"/>
            <a:t>55 психологів ЗНЗ та ДНЗ</a:t>
          </a:r>
          <a:endParaRPr lang="uk-UA" sz="2000" dirty="0"/>
        </a:p>
      </dgm:t>
    </dgm:pt>
    <dgm:pt modelId="{637A4B37-40D6-4F88-A92E-8AF4E9873FD9}" type="parTrans" cxnId="{556C0938-14EC-44BC-9B9D-4EDB69735DEC}">
      <dgm:prSet/>
      <dgm:spPr/>
      <dgm:t>
        <a:bodyPr/>
        <a:lstStyle/>
        <a:p>
          <a:endParaRPr lang="uk-UA"/>
        </a:p>
      </dgm:t>
    </dgm:pt>
    <dgm:pt modelId="{05FCCBCE-4735-464D-A626-7374CB4BD230}" type="sibTrans" cxnId="{556C0938-14EC-44BC-9B9D-4EDB69735DEC}">
      <dgm:prSet/>
      <dgm:spPr/>
      <dgm:t>
        <a:bodyPr/>
        <a:lstStyle/>
        <a:p>
          <a:endParaRPr lang="uk-UA"/>
        </a:p>
      </dgm:t>
    </dgm:pt>
    <dgm:pt modelId="{B910F688-BC8E-4873-B875-D691A50D49EB}">
      <dgm:prSet phldrT="[Текст]"/>
      <dgm:spPr/>
      <dgm:t>
        <a:bodyPr/>
        <a:lstStyle/>
        <a:p>
          <a:r>
            <a:rPr lang="uk-UA" b="1" dirty="0" err="1" smtClean="0"/>
            <a:t>Днз</a:t>
          </a:r>
          <a:r>
            <a:rPr lang="uk-UA" b="1" dirty="0" smtClean="0"/>
            <a:t> загального </a:t>
          </a:r>
          <a:r>
            <a:rPr lang="uk-UA" b="1" dirty="0" err="1" smtClean="0"/>
            <a:t>типу-</a:t>
          </a:r>
          <a:r>
            <a:rPr lang="uk-UA" b="1" dirty="0" smtClean="0"/>
            <a:t> </a:t>
          </a:r>
          <a:r>
            <a:rPr lang="uk-UA" b="1" dirty="0" smtClean="0"/>
            <a:t>     48</a:t>
          </a:r>
          <a:r>
            <a:rPr lang="uk-UA" b="1" dirty="0" smtClean="0"/>
            <a:t>%</a:t>
          </a:r>
          <a:endParaRPr lang="uk-UA" dirty="0"/>
        </a:p>
      </dgm:t>
    </dgm:pt>
    <dgm:pt modelId="{F008883E-ABB6-40C6-8FF1-52C0FEC828F0}" type="parTrans" cxnId="{204D0F0E-CD44-488F-B094-1683CE8C4F00}">
      <dgm:prSet/>
      <dgm:spPr/>
      <dgm:t>
        <a:bodyPr/>
        <a:lstStyle/>
        <a:p>
          <a:endParaRPr lang="uk-UA"/>
        </a:p>
      </dgm:t>
    </dgm:pt>
    <dgm:pt modelId="{3522FAEA-914D-475F-A9AC-739BEAB74265}" type="sibTrans" cxnId="{204D0F0E-CD44-488F-B094-1683CE8C4F00}">
      <dgm:prSet/>
      <dgm:spPr/>
      <dgm:t>
        <a:bodyPr/>
        <a:lstStyle/>
        <a:p>
          <a:endParaRPr lang="uk-UA"/>
        </a:p>
      </dgm:t>
    </dgm:pt>
    <dgm:pt modelId="{98A361D2-609E-4F17-A09A-686A61DEE304}">
      <dgm:prSet phldrT="[Текст]"/>
      <dgm:spPr/>
      <dgm:t>
        <a:bodyPr/>
        <a:lstStyle/>
        <a:p>
          <a:r>
            <a:rPr lang="uk-UA" b="1" dirty="0" smtClean="0"/>
            <a:t>ЗНЗ-  93</a:t>
          </a:r>
          <a:r>
            <a:rPr lang="uk-UA" b="1" dirty="0" smtClean="0"/>
            <a:t>%</a:t>
          </a:r>
          <a:endParaRPr lang="uk-UA" dirty="0"/>
        </a:p>
      </dgm:t>
    </dgm:pt>
    <dgm:pt modelId="{52240F60-0548-4244-9B77-816DEC0C1077}" type="parTrans" cxnId="{07720939-7122-49A1-B577-A34D07634ED4}">
      <dgm:prSet/>
      <dgm:spPr/>
      <dgm:t>
        <a:bodyPr/>
        <a:lstStyle/>
        <a:p>
          <a:endParaRPr lang="uk-UA"/>
        </a:p>
      </dgm:t>
    </dgm:pt>
    <dgm:pt modelId="{F126DC41-287F-41BB-8EED-46B88893D8B6}" type="sibTrans" cxnId="{07720939-7122-49A1-B577-A34D07634ED4}">
      <dgm:prSet/>
      <dgm:spPr/>
      <dgm:t>
        <a:bodyPr/>
        <a:lstStyle/>
        <a:p>
          <a:endParaRPr lang="uk-UA"/>
        </a:p>
      </dgm:t>
    </dgm:pt>
    <dgm:pt modelId="{6F9C7333-BD29-4246-92BF-5C95A054375B}">
      <dgm:prSet phldrT="[Текст]" custT="1"/>
      <dgm:spPr/>
      <dgm:t>
        <a:bodyPr/>
        <a:lstStyle/>
        <a:p>
          <a:pPr algn="l"/>
          <a:r>
            <a:rPr lang="uk-UA" sz="2000" b="1" dirty="0" smtClean="0"/>
            <a:t>24 соціальних педагоги</a:t>
          </a:r>
          <a:endParaRPr lang="uk-UA" sz="2000" dirty="0"/>
        </a:p>
      </dgm:t>
    </dgm:pt>
    <dgm:pt modelId="{AE3A50A0-7F30-4894-B2E1-18D75180DD5A}" type="parTrans" cxnId="{D775917D-E9D6-4443-9AF3-72C4070D1AC6}">
      <dgm:prSet/>
      <dgm:spPr/>
      <dgm:t>
        <a:bodyPr/>
        <a:lstStyle/>
        <a:p>
          <a:endParaRPr lang="uk-UA"/>
        </a:p>
      </dgm:t>
    </dgm:pt>
    <dgm:pt modelId="{D17631A5-E8FC-45DB-BA14-A16D64D6397D}" type="sibTrans" cxnId="{D775917D-E9D6-4443-9AF3-72C4070D1AC6}">
      <dgm:prSet/>
      <dgm:spPr/>
      <dgm:t>
        <a:bodyPr/>
        <a:lstStyle/>
        <a:p>
          <a:endParaRPr lang="uk-UA"/>
        </a:p>
      </dgm:t>
    </dgm:pt>
    <dgm:pt modelId="{C7EB133A-EFE6-48E0-83AA-095613B2F9D7}">
      <dgm:prSet phldrT="[Текст]"/>
      <dgm:spPr/>
      <dgm:t>
        <a:bodyPr/>
        <a:lstStyle/>
        <a:p>
          <a:r>
            <a:rPr lang="uk-UA" b="1" dirty="0" smtClean="0"/>
            <a:t>ЗНЗ- 60</a:t>
          </a:r>
          <a:r>
            <a:rPr lang="uk-UA" b="1" dirty="0" smtClean="0"/>
            <a:t>%</a:t>
          </a:r>
          <a:endParaRPr lang="uk-UA" dirty="0"/>
        </a:p>
      </dgm:t>
    </dgm:pt>
    <dgm:pt modelId="{D57F453C-F409-4CA0-B5A5-1BA36F99ED73}" type="parTrans" cxnId="{30C56534-B50F-4C2C-856F-A75B93111DFA}">
      <dgm:prSet/>
      <dgm:spPr/>
      <dgm:t>
        <a:bodyPr/>
        <a:lstStyle/>
        <a:p>
          <a:endParaRPr lang="uk-UA"/>
        </a:p>
      </dgm:t>
    </dgm:pt>
    <dgm:pt modelId="{B8A35E3B-80EA-4DA9-ABBB-7FB31B4C19F7}" type="sibTrans" cxnId="{30C56534-B50F-4C2C-856F-A75B93111DFA}">
      <dgm:prSet/>
      <dgm:spPr/>
      <dgm:t>
        <a:bodyPr/>
        <a:lstStyle/>
        <a:p>
          <a:endParaRPr lang="uk-UA"/>
        </a:p>
      </dgm:t>
    </dgm:pt>
    <dgm:pt modelId="{941F1943-FE26-44F2-9166-98E6FBEF2748}">
      <dgm:prSet phldrT="[Текст]"/>
      <dgm:spPr/>
      <dgm:t>
        <a:bodyPr/>
        <a:lstStyle/>
        <a:p>
          <a:r>
            <a:rPr lang="uk-UA" b="1" dirty="0" smtClean="0"/>
            <a:t>ДНЗ </a:t>
          </a:r>
          <a:r>
            <a:rPr lang="uk-UA" b="1" dirty="0" err="1" smtClean="0"/>
            <a:t>компенс.типу</a:t>
          </a:r>
          <a:r>
            <a:rPr lang="uk-UA" b="1" dirty="0" smtClean="0"/>
            <a:t> -2</a:t>
          </a:r>
          <a:endParaRPr lang="uk-UA" b="1" dirty="0"/>
        </a:p>
      </dgm:t>
    </dgm:pt>
    <dgm:pt modelId="{C94050F0-4066-466A-960B-D8F6B6536F41}" type="parTrans" cxnId="{91791167-55A0-4738-9F0C-B054A730F1A7}">
      <dgm:prSet/>
      <dgm:spPr/>
      <dgm:t>
        <a:bodyPr/>
        <a:lstStyle/>
        <a:p>
          <a:endParaRPr lang="uk-UA"/>
        </a:p>
      </dgm:t>
    </dgm:pt>
    <dgm:pt modelId="{3F5E6926-9236-4FB6-A8E8-F722EDDCC0C8}" type="sibTrans" cxnId="{91791167-55A0-4738-9F0C-B054A730F1A7}">
      <dgm:prSet/>
      <dgm:spPr/>
      <dgm:t>
        <a:bodyPr/>
        <a:lstStyle/>
        <a:p>
          <a:endParaRPr lang="uk-UA"/>
        </a:p>
      </dgm:t>
    </dgm:pt>
    <dgm:pt modelId="{09605F0B-B0B9-4680-8B42-6412669FB6F7}">
      <dgm:prSet/>
      <dgm:spPr/>
      <dgm:t>
        <a:bodyPr/>
        <a:lstStyle/>
        <a:p>
          <a:r>
            <a:rPr lang="uk-UA" b="1" dirty="0" smtClean="0"/>
            <a:t>Спеціальні </a:t>
          </a:r>
          <a:r>
            <a:rPr lang="uk-UA" b="1" dirty="0" smtClean="0"/>
            <a:t>ДНЗ-   90</a:t>
          </a:r>
          <a:r>
            <a:rPr lang="uk-UA" b="1" dirty="0" smtClean="0"/>
            <a:t>%</a:t>
          </a:r>
        </a:p>
      </dgm:t>
    </dgm:pt>
    <dgm:pt modelId="{753BA2B7-5575-4E7E-8200-585DF7CDE999}" type="parTrans" cxnId="{05189A1F-0036-4403-AA9E-A59B811A8B63}">
      <dgm:prSet/>
      <dgm:spPr/>
      <dgm:t>
        <a:bodyPr/>
        <a:lstStyle/>
        <a:p>
          <a:endParaRPr lang="uk-UA"/>
        </a:p>
      </dgm:t>
    </dgm:pt>
    <dgm:pt modelId="{429E5FA6-CD34-4516-BC26-CBECF1352675}" type="sibTrans" cxnId="{05189A1F-0036-4403-AA9E-A59B811A8B63}">
      <dgm:prSet/>
      <dgm:spPr/>
      <dgm:t>
        <a:bodyPr/>
        <a:lstStyle/>
        <a:p>
          <a:endParaRPr lang="uk-UA"/>
        </a:p>
      </dgm:t>
    </dgm:pt>
    <dgm:pt modelId="{FB11B558-2556-4D05-BF04-03A43EB76CAE}">
      <dgm:prSet/>
      <dgm:spPr/>
      <dgm:t>
        <a:bodyPr/>
        <a:lstStyle/>
        <a:p>
          <a:r>
            <a:rPr lang="uk-UA" b="1" dirty="0" smtClean="0"/>
            <a:t>ЗОНТ та ЗНЗ з </a:t>
          </a:r>
          <a:r>
            <a:rPr lang="uk-UA" b="1" dirty="0" err="1" smtClean="0"/>
            <a:t>поглибл</a:t>
          </a:r>
          <a:r>
            <a:rPr lang="uk-UA" b="1" dirty="0" smtClean="0"/>
            <a:t> </a:t>
          </a:r>
          <a:r>
            <a:rPr lang="uk-UA" b="1" dirty="0" err="1" smtClean="0"/>
            <a:t>вивч</a:t>
          </a:r>
          <a:r>
            <a:rPr lang="uk-UA" b="1" dirty="0" smtClean="0"/>
            <a:t> </a:t>
          </a:r>
          <a:r>
            <a:rPr lang="uk-UA" b="1" dirty="0" err="1" smtClean="0"/>
            <a:t>передметів-</a:t>
          </a:r>
          <a:r>
            <a:rPr lang="uk-UA" b="1" dirty="0" smtClean="0"/>
            <a:t> 87</a:t>
          </a:r>
          <a:r>
            <a:rPr lang="uk-UA" b="1" dirty="0" smtClean="0"/>
            <a:t>%</a:t>
          </a:r>
        </a:p>
      </dgm:t>
    </dgm:pt>
    <dgm:pt modelId="{FC52C75D-66BC-4F45-A01C-BC7697B25CB6}" type="parTrans" cxnId="{5FFD4AD5-6E22-4AE8-95CE-2FB85ED6390E}">
      <dgm:prSet/>
      <dgm:spPr/>
      <dgm:t>
        <a:bodyPr/>
        <a:lstStyle/>
        <a:p>
          <a:endParaRPr lang="uk-UA"/>
        </a:p>
      </dgm:t>
    </dgm:pt>
    <dgm:pt modelId="{732EC58B-A4BB-42A4-ACD2-958CC98F6526}" type="sibTrans" cxnId="{5FFD4AD5-6E22-4AE8-95CE-2FB85ED6390E}">
      <dgm:prSet/>
      <dgm:spPr/>
      <dgm:t>
        <a:bodyPr/>
        <a:lstStyle/>
        <a:p>
          <a:endParaRPr lang="uk-UA"/>
        </a:p>
      </dgm:t>
    </dgm:pt>
    <dgm:pt modelId="{BD46C4DF-CA14-4A4F-B9EA-5DA1C1BBD557}" type="pres">
      <dgm:prSet presAssocID="{7093506E-F5DE-4C5A-B7EB-83C522BBE3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A9FEFA-C0A4-42F2-8625-D6B3F43D8579}" type="pres">
      <dgm:prSet presAssocID="{0C80A279-66FD-4F06-8F5C-341FB5A6F9A2}" presName="circle1" presStyleLbl="node1" presStyleIdx="0" presStyleCnt="2"/>
      <dgm:spPr/>
    </dgm:pt>
    <dgm:pt modelId="{17F3929E-10A1-47D3-9E8F-64FA2BB77561}" type="pres">
      <dgm:prSet presAssocID="{0C80A279-66FD-4F06-8F5C-341FB5A6F9A2}" presName="space" presStyleCnt="0"/>
      <dgm:spPr/>
    </dgm:pt>
    <dgm:pt modelId="{046DC803-6801-415F-929C-5BD5639D1C25}" type="pres">
      <dgm:prSet presAssocID="{0C80A279-66FD-4F06-8F5C-341FB5A6F9A2}" presName="rect1" presStyleLbl="alignAcc1" presStyleIdx="0" presStyleCnt="2" custScaleX="102740" custLinFactNeighborX="1256"/>
      <dgm:spPr/>
      <dgm:t>
        <a:bodyPr/>
        <a:lstStyle/>
        <a:p>
          <a:endParaRPr lang="uk-UA"/>
        </a:p>
      </dgm:t>
    </dgm:pt>
    <dgm:pt modelId="{C30DECC8-FBEC-488B-BE14-2732AFB764AC}" type="pres">
      <dgm:prSet presAssocID="{6F9C7333-BD29-4246-92BF-5C95A054375B}" presName="vertSpace2" presStyleLbl="node1" presStyleIdx="0" presStyleCnt="2"/>
      <dgm:spPr/>
    </dgm:pt>
    <dgm:pt modelId="{39C9DFC3-7934-41EE-99A9-578BE3F4A934}" type="pres">
      <dgm:prSet presAssocID="{6F9C7333-BD29-4246-92BF-5C95A054375B}" presName="circle2" presStyleLbl="node1" presStyleIdx="1" presStyleCnt="2"/>
      <dgm:spPr/>
    </dgm:pt>
    <dgm:pt modelId="{7432D962-D8E5-43D5-8994-C64AD62AEE5A}" type="pres">
      <dgm:prSet presAssocID="{6F9C7333-BD29-4246-92BF-5C95A054375B}" presName="rect2" presStyleLbl="alignAcc1" presStyleIdx="1" presStyleCnt="2" custScaleX="103196"/>
      <dgm:spPr/>
      <dgm:t>
        <a:bodyPr/>
        <a:lstStyle/>
        <a:p>
          <a:endParaRPr lang="uk-UA"/>
        </a:p>
      </dgm:t>
    </dgm:pt>
    <dgm:pt modelId="{42C35BBF-56F1-4AAE-BDD9-19FCDB5BA233}" type="pres">
      <dgm:prSet presAssocID="{0C80A279-66FD-4F06-8F5C-341FB5A6F9A2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D12011-0B2D-45C1-8049-C12C0BB2012F}" type="pres">
      <dgm:prSet presAssocID="{0C80A279-66FD-4F06-8F5C-341FB5A6F9A2}" presName="rect1ChTx" presStyleLbl="alignAcc1" presStyleIdx="1" presStyleCnt="2" custScaleX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CF0E2F-E3D8-479D-94E2-15EFC3C0D52C}" type="pres">
      <dgm:prSet presAssocID="{6F9C7333-BD29-4246-92BF-5C95A054375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1C4759-8FBF-4443-A43F-E7E3881AB4DC}" type="pres">
      <dgm:prSet presAssocID="{6F9C7333-BD29-4246-92BF-5C95A054375B}" presName="rect2ChTx" presStyleLbl="alignAcc1" presStyleIdx="1" presStyleCnt="2" custFlipHor="1" custScaleX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0C56534-B50F-4C2C-856F-A75B93111DFA}" srcId="{6F9C7333-BD29-4246-92BF-5C95A054375B}" destId="{C7EB133A-EFE6-48E0-83AA-095613B2F9D7}" srcOrd="0" destOrd="0" parTransId="{D57F453C-F409-4CA0-B5A5-1BA36F99ED73}" sibTransId="{B8A35E3B-80EA-4DA9-ABBB-7FB31B4C19F7}"/>
    <dgm:cxn modelId="{556C0938-14EC-44BC-9B9D-4EDB69735DEC}" srcId="{7093506E-F5DE-4C5A-B7EB-83C522BBE341}" destId="{0C80A279-66FD-4F06-8F5C-341FB5A6F9A2}" srcOrd="0" destOrd="0" parTransId="{637A4B37-40D6-4F88-A92E-8AF4E9873FD9}" sibTransId="{05FCCBCE-4735-464D-A626-7374CB4BD230}"/>
    <dgm:cxn modelId="{204D0F0E-CD44-488F-B094-1683CE8C4F00}" srcId="{0C80A279-66FD-4F06-8F5C-341FB5A6F9A2}" destId="{B910F688-BC8E-4873-B875-D691A50D49EB}" srcOrd="0" destOrd="0" parTransId="{F008883E-ABB6-40C6-8FF1-52C0FEC828F0}" sibTransId="{3522FAEA-914D-475F-A9AC-739BEAB74265}"/>
    <dgm:cxn modelId="{4CDF4409-7FE0-4930-9290-63364F39FBB3}" type="presOf" srcId="{6F9C7333-BD29-4246-92BF-5C95A054375B}" destId="{ADCF0E2F-E3D8-479D-94E2-15EFC3C0D52C}" srcOrd="1" destOrd="0" presId="urn:microsoft.com/office/officeart/2005/8/layout/target3"/>
    <dgm:cxn modelId="{07720939-7122-49A1-B577-A34D07634ED4}" srcId="{0C80A279-66FD-4F06-8F5C-341FB5A6F9A2}" destId="{98A361D2-609E-4F17-A09A-686A61DEE304}" srcOrd="2" destOrd="0" parTransId="{52240F60-0548-4244-9B77-816DEC0C1077}" sibTransId="{F126DC41-287F-41BB-8EED-46B88893D8B6}"/>
    <dgm:cxn modelId="{91791167-55A0-4738-9F0C-B054A730F1A7}" srcId="{6F9C7333-BD29-4246-92BF-5C95A054375B}" destId="{941F1943-FE26-44F2-9166-98E6FBEF2748}" srcOrd="1" destOrd="0" parTransId="{C94050F0-4066-466A-960B-D8F6B6536F41}" sibTransId="{3F5E6926-9236-4FB6-A8E8-F722EDDCC0C8}"/>
    <dgm:cxn modelId="{5FFD4AD5-6E22-4AE8-95CE-2FB85ED6390E}" srcId="{0C80A279-66FD-4F06-8F5C-341FB5A6F9A2}" destId="{FB11B558-2556-4D05-BF04-03A43EB76CAE}" srcOrd="3" destOrd="0" parTransId="{FC52C75D-66BC-4F45-A01C-BC7697B25CB6}" sibTransId="{732EC58B-A4BB-42A4-ACD2-958CC98F6526}"/>
    <dgm:cxn modelId="{220EAB8A-274C-4028-86C3-9B157008B08E}" type="presOf" srcId="{C7EB133A-EFE6-48E0-83AA-095613B2F9D7}" destId="{0E1C4759-8FBF-4443-A43F-E7E3881AB4DC}" srcOrd="0" destOrd="0" presId="urn:microsoft.com/office/officeart/2005/8/layout/target3"/>
    <dgm:cxn modelId="{B8B98ACB-E48D-45C5-A4E1-DA164979722C}" type="presOf" srcId="{941F1943-FE26-44F2-9166-98E6FBEF2748}" destId="{0E1C4759-8FBF-4443-A43F-E7E3881AB4DC}" srcOrd="0" destOrd="1" presId="urn:microsoft.com/office/officeart/2005/8/layout/target3"/>
    <dgm:cxn modelId="{D775917D-E9D6-4443-9AF3-72C4070D1AC6}" srcId="{7093506E-F5DE-4C5A-B7EB-83C522BBE341}" destId="{6F9C7333-BD29-4246-92BF-5C95A054375B}" srcOrd="1" destOrd="0" parTransId="{AE3A50A0-7F30-4894-B2E1-18D75180DD5A}" sibTransId="{D17631A5-E8FC-45DB-BA14-A16D64D6397D}"/>
    <dgm:cxn modelId="{3A6253C5-8923-446E-8302-0EEE813FFCEE}" type="presOf" srcId="{0C80A279-66FD-4F06-8F5C-341FB5A6F9A2}" destId="{046DC803-6801-415F-929C-5BD5639D1C25}" srcOrd="0" destOrd="0" presId="urn:microsoft.com/office/officeart/2005/8/layout/target3"/>
    <dgm:cxn modelId="{0A4207D3-3EA5-419A-9CAD-F4C1DC7681C2}" type="presOf" srcId="{7093506E-F5DE-4C5A-B7EB-83C522BBE341}" destId="{BD46C4DF-CA14-4A4F-B9EA-5DA1C1BBD557}" srcOrd="0" destOrd="0" presId="urn:microsoft.com/office/officeart/2005/8/layout/target3"/>
    <dgm:cxn modelId="{FFCDA97B-5CE3-4893-B3EC-3E532F391F23}" type="presOf" srcId="{6F9C7333-BD29-4246-92BF-5C95A054375B}" destId="{7432D962-D8E5-43D5-8994-C64AD62AEE5A}" srcOrd="0" destOrd="0" presId="urn:microsoft.com/office/officeart/2005/8/layout/target3"/>
    <dgm:cxn modelId="{007A3721-6B4A-4CC9-8D9B-CB0A201D398D}" type="presOf" srcId="{FB11B558-2556-4D05-BF04-03A43EB76CAE}" destId="{15D12011-0B2D-45C1-8049-C12C0BB2012F}" srcOrd="0" destOrd="3" presId="urn:microsoft.com/office/officeart/2005/8/layout/target3"/>
    <dgm:cxn modelId="{05189A1F-0036-4403-AA9E-A59B811A8B63}" srcId="{0C80A279-66FD-4F06-8F5C-341FB5A6F9A2}" destId="{09605F0B-B0B9-4680-8B42-6412669FB6F7}" srcOrd="1" destOrd="0" parTransId="{753BA2B7-5575-4E7E-8200-585DF7CDE999}" sibTransId="{429E5FA6-CD34-4516-BC26-CBECF1352675}"/>
    <dgm:cxn modelId="{42A8C9D8-5132-4546-A7B4-E08E6A95D1B1}" type="presOf" srcId="{0C80A279-66FD-4F06-8F5C-341FB5A6F9A2}" destId="{42C35BBF-56F1-4AAE-BDD9-19FCDB5BA233}" srcOrd="1" destOrd="0" presId="urn:microsoft.com/office/officeart/2005/8/layout/target3"/>
    <dgm:cxn modelId="{D42D99CF-FEF2-4C57-9617-B67FB733837D}" type="presOf" srcId="{B910F688-BC8E-4873-B875-D691A50D49EB}" destId="{15D12011-0B2D-45C1-8049-C12C0BB2012F}" srcOrd="0" destOrd="0" presId="urn:microsoft.com/office/officeart/2005/8/layout/target3"/>
    <dgm:cxn modelId="{07DA76EB-0D5B-4A77-A6B2-F2C0692718D6}" type="presOf" srcId="{09605F0B-B0B9-4680-8B42-6412669FB6F7}" destId="{15D12011-0B2D-45C1-8049-C12C0BB2012F}" srcOrd="0" destOrd="1" presId="urn:microsoft.com/office/officeart/2005/8/layout/target3"/>
    <dgm:cxn modelId="{B4A46F43-FA14-4295-ACB1-9BFAE527351D}" type="presOf" srcId="{98A361D2-609E-4F17-A09A-686A61DEE304}" destId="{15D12011-0B2D-45C1-8049-C12C0BB2012F}" srcOrd="0" destOrd="2" presId="urn:microsoft.com/office/officeart/2005/8/layout/target3"/>
    <dgm:cxn modelId="{ABD3882D-3B18-46F7-97FB-8CD47FFB4F8B}" type="presParOf" srcId="{BD46C4DF-CA14-4A4F-B9EA-5DA1C1BBD557}" destId="{8AA9FEFA-C0A4-42F2-8625-D6B3F43D8579}" srcOrd="0" destOrd="0" presId="urn:microsoft.com/office/officeart/2005/8/layout/target3"/>
    <dgm:cxn modelId="{1D9DB82E-4ECD-4F81-8F7D-BA18CC08F0B5}" type="presParOf" srcId="{BD46C4DF-CA14-4A4F-B9EA-5DA1C1BBD557}" destId="{17F3929E-10A1-47D3-9E8F-64FA2BB77561}" srcOrd="1" destOrd="0" presId="urn:microsoft.com/office/officeart/2005/8/layout/target3"/>
    <dgm:cxn modelId="{BA62C28D-D0AF-4D49-AA74-54B0B4BFC34A}" type="presParOf" srcId="{BD46C4DF-CA14-4A4F-B9EA-5DA1C1BBD557}" destId="{046DC803-6801-415F-929C-5BD5639D1C25}" srcOrd="2" destOrd="0" presId="urn:microsoft.com/office/officeart/2005/8/layout/target3"/>
    <dgm:cxn modelId="{973DABA4-A694-4A83-8979-5F24E5FC4A7B}" type="presParOf" srcId="{BD46C4DF-CA14-4A4F-B9EA-5DA1C1BBD557}" destId="{C30DECC8-FBEC-488B-BE14-2732AFB764AC}" srcOrd="3" destOrd="0" presId="urn:microsoft.com/office/officeart/2005/8/layout/target3"/>
    <dgm:cxn modelId="{03A7449B-1C1C-44D9-80CE-C9AAEFC300C6}" type="presParOf" srcId="{BD46C4DF-CA14-4A4F-B9EA-5DA1C1BBD557}" destId="{39C9DFC3-7934-41EE-99A9-578BE3F4A934}" srcOrd="4" destOrd="0" presId="urn:microsoft.com/office/officeart/2005/8/layout/target3"/>
    <dgm:cxn modelId="{324115DF-76FC-44F9-9634-6B484E3E1489}" type="presParOf" srcId="{BD46C4DF-CA14-4A4F-B9EA-5DA1C1BBD557}" destId="{7432D962-D8E5-43D5-8994-C64AD62AEE5A}" srcOrd="5" destOrd="0" presId="urn:microsoft.com/office/officeart/2005/8/layout/target3"/>
    <dgm:cxn modelId="{981E74AC-DD9C-46F4-ACCF-1ABEE84261C2}" type="presParOf" srcId="{BD46C4DF-CA14-4A4F-B9EA-5DA1C1BBD557}" destId="{42C35BBF-56F1-4AAE-BDD9-19FCDB5BA233}" srcOrd="6" destOrd="0" presId="urn:microsoft.com/office/officeart/2005/8/layout/target3"/>
    <dgm:cxn modelId="{7D46B85A-87C8-4895-A652-2D2F1ED7F686}" type="presParOf" srcId="{BD46C4DF-CA14-4A4F-B9EA-5DA1C1BBD557}" destId="{15D12011-0B2D-45C1-8049-C12C0BB2012F}" srcOrd="7" destOrd="0" presId="urn:microsoft.com/office/officeart/2005/8/layout/target3"/>
    <dgm:cxn modelId="{D4C26E6F-6CA5-4BA7-987B-4DF60AD53944}" type="presParOf" srcId="{BD46C4DF-CA14-4A4F-B9EA-5DA1C1BBD557}" destId="{ADCF0E2F-E3D8-479D-94E2-15EFC3C0D52C}" srcOrd="8" destOrd="0" presId="urn:microsoft.com/office/officeart/2005/8/layout/target3"/>
    <dgm:cxn modelId="{95A22708-C404-4933-B1B8-70D5D0F7012C}" type="presParOf" srcId="{BD46C4DF-CA14-4A4F-B9EA-5DA1C1BBD557}" destId="{0E1C4759-8FBF-4443-A43F-E7E3881AB4DC}" srcOrd="9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2B744-2AE0-4092-BB1D-3C503709A23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67A9D3-86C1-4015-9BF2-97D658EB673B}">
      <dgm:prSet phldrT="[Текст]" custT="1"/>
      <dgm:spPr/>
      <dgm:t>
        <a:bodyPr/>
        <a:lstStyle/>
        <a:p>
          <a:r>
            <a:rPr lang="uk-UA" altLang="ru-RU" sz="2800" b="1" dirty="0" smtClean="0">
              <a:solidFill>
                <a:srgbClr val="002060"/>
              </a:solidFill>
            </a:rPr>
            <a:t>Тематика звернень</a:t>
          </a:r>
          <a:endParaRPr lang="uk-UA" sz="2800" dirty="0"/>
        </a:p>
      </dgm:t>
    </dgm:pt>
    <dgm:pt modelId="{45D02701-A296-4404-BEA3-86799D686257}" type="parTrans" cxnId="{F8DC0F17-84A0-43CE-A383-9FC8BE3324C4}">
      <dgm:prSet/>
      <dgm:spPr/>
      <dgm:t>
        <a:bodyPr/>
        <a:lstStyle/>
        <a:p>
          <a:endParaRPr lang="uk-UA"/>
        </a:p>
      </dgm:t>
    </dgm:pt>
    <dgm:pt modelId="{BE906C02-99C2-4D2A-999B-B0DDA3A18FA7}" type="sibTrans" cxnId="{F8DC0F17-84A0-43CE-A383-9FC8BE3324C4}">
      <dgm:prSet/>
      <dgm:spPr/>
      <dgm:t>
        <a:bodyPr/>
        <a:lstStyle/>
        <a:p>
          <a:endParaRPr lang="uk-UA"/>
        </a:p>
      </dgm:t>
    </dgm:pt>
    <dgm:pt modelId="{77A34917-14D4-4301-9527-6B8A998BEF71}">
      <dgm:prSet phldrT="[Текст]" custT="1"/>
      <dgm:spPr/>
      <dgm:t>
        <a:bodyPr/>
        <a:lstStyle/>
        <a:p>
          <a:pPr algn="ctr"/>
          <a:r>
            <a:rPr lang="uk-UA" altLang="ru-RU" sz="1200" b="1" dirty="0" smtClean="0">
              <a:solidFill>
                <a:srgbClr val="FF0000"/>
              </a:solidFill>
            </a:rPr>
            <a:t>Батьки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готовність до навчання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адаптація дитини(1,5,10 кл) 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труднощі у </a:t>
          </a:r>
          <a:r>
            <a:rPr lang="uk-UA" altLang="ru-RU" sz="1200" b="1" dirty="0" smtClean="0">
              <a:solidFill>
                <a:srgbClr val="002060"/>
              </a:solidFill>
            </a:rPr>
            <a:t>навчанні</a:t>
          </a:r>
        </a:p>
        <a:p>
          <a:pPr algn="just"/>
          <a:r>
            <a:rPr lang="uk-UA" sz="1200" b="1" dirty="0" smtClean="0">
              <a:solidFill>
                <a:srgbClr val="002060"/>
              </a:solidFill>
            </a:rPr>
            <a:t>- харчування пільгових категорій</a:t>
          </a:r>
        </a:p>
        <a:p>
          <a:pPr algn="just"/>
          <a:r>
            <a:rPr lang="uk-UA" sz="1200" b="1" dirty="0" smtClean="0">
              <a:solidFill>
                <a:srgbClr val="002060"/>
              </a:solidFill>
            </a:rPr>
            <a:t>- Літнє оздоровлення</a:t>
          </a:r>
          <a:endParaRPr lang="uk-UA" sz="1200" dirty="0"/>
        </a:p>
      </dgm:t>
    </dgm:pt>
    <dgm:pt modelId="{9876515E-291B-4C3F-8166-68259DC5B7D9}" type="parTrans" cxnId="{422C0730-D0DB-4981-B7A7-921A95B5DAF8}">
      <dgm:prSet/>
      <dgm:spPr/>
      <dgm:t>
        <a:bodyPr/>
        <a:lstStyle/>
        <a:p>
          <a:endParaRPr lang="uk-UA"/>
        </a:p>
      </dgm:t>
    </dgm:pt>
    <dgm:pt modelId="{56F33590-EB0B-4CDE-8677-AED70459D526}" type="sibTrans" cxnId="{422C0730-D0DB-4981-B7A7-921A95B5DAF8}">
      <dgm:prSet/>
      <dgm:spPr/>
      <dgm:t>
        <a:bodyPr/>
        <a:lstStyle/>
        <a:p>
          <a:endParaRPr lang="uk-UA"/>
        </a:p>
      </dgm:t>
    </dgm:pt>
    <dgm:pt modelId="{80AAC1BD-5C35-414A-B0C1-BD3AE18108F8}">
      <dgm:prSet phldrT="[Текст]" custT="1"/>
      <dgm:spPr/>
      <dgm:t>
        <a:bodyPr/>
        <a:lstStyle/>
        <a:p>
          <a:pPr algn="ctr"/>
          <a:r>
            <a:rPr lang="uk-UA" altLang="ru-RU" sz="1200" b="1" dirty="0" smtClean="0">
              <a:solidFill>
                <a:srgbClr val="FF0000"/>
              </a:solidFill>
            </a:rPr>
            <a:t>Педагоги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результати діагностики, 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готовність до школи, 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адаптація учнів, 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проблеми поведінки </a:t>
          </a:r>
          <a:r>
            <a:rPr lang="uk-UA" altLang="ru-RU" sz="1200" b="1" dirty="0" smtClean="0">
              <a:solidFill>
                <a:srgbClr val="002060"/>
              </a:solidFill>
            </a:rPr>
            <a:t>школярів, пропуски уроків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 Індивідуальні та вікові особливості учнів</a:t>
          </a:r>
        </a:p>
        <a:p>
          <a:pPr algn="just"/>
          <a:r>
            <a:rPr lang="uk-UA" altLang="ru-RU" sz="1200" b="1" dirty="0" smtClean="0">
              <a:solidFill>
                <a:srgbClr val="002060"/>
              </a:solidFill>
            </a:rPr>
            <a:t>-</a:t>
          </a:r>
        </a:p>
        <a:p>
          <a:pPr algn="just"/>
          <a:endParaRPr lang="uk-UA" sz="1000" dirty="0"/>
        </a:p>
      </dgm:t>
    </dgm:pt>
    <dgm:pt modelId="{63A89972-F383-4B37-BE7D-0EF071A243F2}" type="parTrans" cxnId="{216AB17B-83F8-4226-84E5-8C774D2A80A5}">
      <dgm:prSet/>
      <dgm:spPr/>
      <dgm:t>
        <a:bodyPr/>
        <a:lstStyle/>
        <a:p>
          <a:endParaRPr lang="uk-UA"/>
        </a:p>
      </dgm:t>
    </dgm:pt>
    <dgm:pt modelId="{6ECF6FCB-D32E-4BEE-A49A-D88BACAD128D}" type="sibTrans" cxnId="{216AB17B-83F8-4226-84E5-8C774D2A80A5}">
      <dgm:prSet/>
      <dgm:spPr/>
      <dgm:t>
        <a:bodyPr/>
        <a:lstStyle/>
        <a:p>
          <a:endParaRPr lang="uk-UA"/>
        </a:p>
      </dgm:t>
    </dgm:pt>
    <dgm:pt modelId="{3AFB84E6-5BF4-4325-8C8A-0F3D82CDB0B3}">
      <dgm:prSet phldrT="[Текст]"/>
      <dgm:spPr/>
      <dgm:t>
        <a:bodyPr/>
        <a:lstStyle/>
        <a:p>
          <a:pPr algn="ctr"/>
          <a:r>
            <a:rPr lang="uk-UA" altLang="ru-RU" b="1" dirty="0" smtClean="0">
              <a:solidFill>
                <a:srgbClr val="FF0000"/>
              </a:solidFill>
            </a:rPr>
            <a:t>Учні</a:t>
          </a:r>
        </a:p>
        <a:p>
          <a:pPr algn="just"/>
          <a:r>
            <a:rPr lang="uk-UA" altLang="ru-RU" b="1" dirty="0" smtClean="0">
              <a:solidFill>
                <a:srgbClr val="002060"/>
              </a:solidFill>
            </a:rPr>
            <a:t>- стосунки, конфлікти з </a:t>
          </a:r>
          <a:r>
            <a:rPr lang="uk-UA" altLang="ru-RU" b="1" dirty="0" smtClean="0">
              <a:solidFill>
                <a:srgbClr val="002060"/>
              </a:solidFill>
            </a:rPr>
            <a:t>однолітками</a:t>
          </a:r>
        </a:p>
        <a:p>
          <a:pPr algn="just"/>
          <a:r>
            <a:rPr lang="uk-UA" altLang="ru-RU" b="1" dirty="0" smtClean="0">
              <a:solidFill>
                <a:srgbClr val="002060"/>
              </a:solidFill>
            </a:rPr>
            <a:t>- Особистісні проблеми, </a:t>
          </a:r>
          <a:endParaRPr lang="uk-UA" altLang="ru-RU" b="1" dirty="0" smtClean="0">
            <a:solidFill>
              <a:srgbClr val="002060"/>
            </a:solidFill>
          </a:endParaRPr>
        </a:p>
        <a:p>
          <a:pPr algn="just"/>
          <a:r>
            <a:rPr lang="uk-UA" altLang="ru-RU" b="1" dirty="0" smtClean="0">
              <a:solidFill>
                <a:srgbClr val="002060"/>
              </a:solidFill>
            </a:rPr>
            <a:t>- результати діагностики,  </a:t>
          </a:r>
        </a:p>
        <a:p>
          <a:pPr algn="just"/>
          <a:r>
            <a:rPr lang="uk-UA" altLang="ru-RU" b="1" dirty="0" smtClean="0">
              <a:solidFill>
                <a:srgbClr val="002060"/>
              </a:solidFill>
            </a:rPr>
            <a:t>- </a:t>
          </a:r>
          <a:r>
            <a:rPr lang="uk-UA" altLang="ru-RU" b="1" dirty="0" smtClean="0">
              <a:solidFill>
                <a:srgbClr val="002060"/>
              </a:solidFill>
            </a:rPr>
            <a:t>ЗНО</a:t>
          </a:r>
        </a:p>
        <a:p>
          <a:pPr algn="just"/>
          <a:r>
            <a:rPr lang="uk-UA" b="1" dirty="0" smtClean="0">
              <a:solidFill>
                <a:srgbClr val="002060"/>
              </a:solidFill>
            </a:rPr>
            <a:t>- профорієнтація</a:t>
          </a:r>
          <a:endParaRPr lang="uk-UA" dirty="0"/>
        </a:p>
      </dgm:t>
    </dgm:pt>
    <dgm:pt modelId="{126405E9-BA8B-4E8C-8702-0B20862CB266}" type="parTrans" cxnId="{83B31982-533E-4087-9A4A-275BCDC0EDB1}">
      <dgm:prSet/>
      <dgm:spPr/>
      <dgm:t>
        <a:bodyPr/>
        <a:lstStyle/>
        <a:p>
          <a:endParaRPr lang="uk-UA"/>
        </a:p>
      </dgm:t>
    </dgm:pt>
    <dgm:pt modelId="{E19EE0F0-C158-423E-8D2F-CCF0D63221C3}" type="sibTrans" cxnId="{83B31982-533E-4087-9A4A-275BCDC0EDB1}">
      <dgm:prSet/>
      <dgm:spPr/>
      <dgm:t>
        <a:bodyPr/>
        <a:lstStyle/>
        <a:p>
          <a:endParaRPr lang="uk-UA"/>
        </a:p>
      </dgm:t>
    </dgm:pt>
    <dgm:pt modelId="{9B5C8182-F09F-4283-9439-396A86B0F59D}" type="pres">
      <dgm:prSet presAssocID="{48A2B744-2AE0-4092-BB1D-3C503709A2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5C8F27-7C64-4E2C-BCE6-F241A5365656}" type="pres">
      <dgm:prSet presAssocID="{7C67A9D3-86C1-4015-9BF2-97D658EB673B}" presName="roof" presStyleLbl="dkBgShp" presStyleIdx="0" presStyleCnt="2"/>
      <dgm:spPr/>
      <dgm:t>
        <a:bodyPr/>
        <a:lstStyle/>
        <a:p>
          <a:endParaRPr lang="uk-UA"/>
        </a:p>
      </dgm:t>
    </dgm:pt>
    <dgm:pt modelId="{46DD2C58-D997-4A27-B3F9-CE70920CAFBA}" type="pres">
      <dgm:prSet presAssocID="{7C67A9D3-86C1-4015-9BF2-97D658EB673B}" presName="pillars" presStyleCnt="0"/>
      <dgm:spPr/>
    </dgm:pt>
    <dgm:pt modelId="{67058E8E-4D6E-49D8-84E9-0568FED2935B}" type="pres">
      <dgm:prSet presAssocID="{7C67A9D3-86C1-4015-9BF2-97D658EB673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18C38-BEC3-4398-A7D2-AD629D3204F3}" type="pres">
      <dgm:prSet presAssocID="{80AAC1BD-5C35-414A-B0C1-BD3AE18108F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4368DE-9EE1-4E76-A079-69529EA64AAC}" type="pres">
      <dgm:prSet presAssocID="{3AFB84E6-5BF4-4325-8C8A-0F3D82CDB0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143913-5CDE-47A8-A8D1-100EA16E62E3}" type="pres">
      <dgm:prSet presAssocID="{7C67A9D3-86C1-4015-9BF2-97D658EB673B}" presName="base" presStyleLbl="dkBgShp" presStyleIdx="1" presStyleCnt="2"/>
      <dgm:spPr/>
    </dgm:pt>
  </dgm:ptLst>
  <dgm:cxnLst>
    <dgm:cxn modelId="{876E5AB5-4BE7-4401-9C81-EE295FA93CDF}" type="presOf" srcId="{48A2B744-2AE0-4092-BB1D-3C503709A231}" destId="{9B5C8182-F09F-4283-9439-396A86B0F59D}" srcOrd="0" destOrd="0" presId="urn:microsoft.com/office/officeart/2005/8/layout/hList3"/>
    <dgm:cxn modelId="{940A6B7F-2B52-4CA2-9B25-1865EC438F24}" type="presOf" srcId="{3AFB84E6-5BF4-4325-8C8A-0F3D82CDB0B3}" destId="{E84368DE-9EE1-4E76-A079-69529EA64AAC}" srcOrd="0" destOrd="0" presId="urn:microsoft.com/office/officeart/2005/8/layout/hList3"/>
    <dgm:cxn modelId="{F8DC0F17-84A0-43CE-A383-9FC8BE3324C4}" srcId="{48A2B744-2AE0-4092-BB1D-3C503709A231}" destId="{7C67A9D3-86C1-4015-9BF2-97D658EB673B}" srcOrd="0" destOrd="0" parTransId="{45D02701-A296-4404-BEA3-86799D686257}" sibTransId="{BE906C02-99C2-4D2A-999B-B0DDA3A18FA7}"/>
    <dgm:cxn modelId="{D1FFC958-C722-44F9-B880-B03A2E87DEDE}" type="presOf" srcId="{77A34917-14D4-4301-9527-6B8A998BEF71}" destId="{67058E8E-4D6E-49D8-84E9-0568FED2935B}" srcOrd="0" destOrd="0" presId="urn:microsoft.com/office/officeart/2005/8/layout/hList3"/>
    <dgm:cxn modelId="{D9454F8E-3ED2-4D33-98CD-60432848B54E}" type="presOf" srcId="{80AAC1BD-5C35-414A-B0C1-BD3AE18108F8}" destId="{58318C38-BEC3-4398-A7D2-AD629D3204F3}" srcOrd="0" destOrd="0" presId="urn:microsoft.com/office/officeart/2005/8/layout/hList3"/>
    <dgm:cxn modelId="{216AB17B-83F8-4226-84E5-8C774D2A80A5}" srcId="{7C67A9D3-86C1-4015-9BF2-97D658EB673B}" destId="{80AAC1BD-5C35-414A-B0C1-BD3AE18108F8}" srcOrd="1" destOrd="0" parTransId="{63A89972-F383-4B37-BE7D-0EF071A243F2}" sibTransId="{6ECF6FCB-D32E-4BEE-A49A-D88BACAD128D}"/>
    <dgm:cxn modelId="{422C0730-D0DB-4981-B7A7-921A95B5DAF8}" srcId="{7C67A9D3-86C1-4015-9BF2-97D658EB673B}" destId="{77A34917-14D4-4301-9527-6B8A998BEF71}" srcOrd="0" destOrd="0" parTransId="{9876515E-291B-4C3F-8166-68259DC5B7D9}" sibTransId="{56F33590-EB0B-4CDE-8677-AED70459D526}"/>
    <dgm:cxn modelId="{83B31982-533E-4087-9A4A-275BCDC0EDB1}" srcId="{7C67A9D3-86C1-4015-9BF2-97D658EB673B}" destId="{3AFB84E6-5BF4-4325-8C8A-0F3D82CDB0B3}" srcOrd="2" destOrd="0" parTransId="{126405E9-BA8B-4E8C-8702-0B20862CB266}" sibTransId="{E19EE0F0-C158-423E-8D2F-CCF0D63221C3}"/>
    <dgm:cxn modelId="{373BE4AD-C51B-46FC-98F6-44F05E4BEE9D}" type="presOf" srcId="{7C67A9D3-86C1-4015-9BF2-97D658EB673B}" destId="{7C5C8F27-7C64-4E2C-BCE6-F241A5365656}" srcOrd="0" destOrd="0" presId="urn:microsoft.com/office/officeart/2005/8/layout/hList3"/>
    <dgm:cxn modelId="{85F23A50-F4AA-4D20-B577-ED5C2D990588}" type="presParOf" srcId="{9B5C8182-F09F-4283-9439-396A86B0F59D}" destId="{7C5C8F27-7C64-4E2C-BCE6-F241A5365656}" srcOrd="0" destOrd="0" presId="urn:microsoft.com/office/officeart/2005/8/layout/hList3"/>
    <dgm:cxn modelId="{1170FC68-01D6-4BC6-834E-BB118FD5DF5E}" type="presParOf" srcId="{9B5C8182-F09F-4283-9439-396A86B0F59D}" destId="{46DD2C58-D997-4A27-B3F9-CE70920CAFBA}" srcOrd="1" destOrd="0" presId="urn:microsoft.com/office/officeart/2005/8/layout/hList3"/>
    <dgm:cxn modelId="{616AC57B-6101-404E-89EB-7A8F78E6981E}" type="presParOf" srcId="{46DD2C58-D997-4A27-B3F9-CE70920CAFBA}" destId="{67058E8E-4D6E-49D8-84E9-0568FED2935B}" srcOrd="0" destOrd="0" presId="urn:microsoft.com/office/officeart/2005/8/layout/hList3"/>
    <dgm:cxn modelId="{82353C1E-0BC6-49E7-BBC3-C63A9174F735}" type="presParOf" srcId="{46DD2C58-D997-4A27-B3F9-CE70920CAFBA}" destId="{58318C38-BEC3-4398-A7D2-AD629D3204F3}" srcOrd="1" destOrd="0" presId="urn:microsoft.com/office/officeart/2005/8/layout/hList3"/>
    <dgm:cxn modelId="{9EF138AE-25A9-49C7-9F49-97FA0DCED1F2}" type="presParOf" srcId="{46DD2C58-D997-4A27-B3F9-CE70920CAFBA}" destId="{E84368DE-9EE1-4E76-A079-69529EA64AAC}" srcOrd="2" destOrd="0" presId="urn:microsoft.com/office/officeart/2005/8/layout/hList3"/>
    <dgm:cxn modelId="{4E28F45B-B2A3-4A6A-927A-0816FD26EB0B}" type="presParOf" srcId="{9B5C8182-F09F-4283-9439-396A86B0F59D}" destId="{66143913-5CDE-47A8-A8D1-100EA16E62E3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1F6F1-1779-4CDA-8266-746915EFA51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FCE5511-2915-420A-AADB-0085584B47D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FF0000"/>
              </a:solidFill>
            </a:rPr>
            <a:t>25 – річчя психологічної служби освіти</a:t>
          </a:r>
          <a:endParaRPr lang="uk-UA" sz="1400" b="1" dirty="0">
            <a:solidFill>
              <a:srgbClr val="FF0000"/>
            </a:solidFill>
          </a:endParaRPr>
        </a:p>
      </dgm:t>
    </dgm:pt>
    <dgm:pt modelId="{69FA3F5C-86D9-485A-A95B-06061E636E91}" type="parTrans" cxnId="{CA50A3B9-27D6-4663-912B-0CA4F9B71487}">
      <dgm:prSet/>
      <dgm:spPr/>
      <dgm:t>
        <a:bodyPr/>
        <a:lstStyle/>
        <a:p>
          <a:endParaRPr lang="uk-UA"/>
        </a:p>
      </dgm:t>
    </dgm:pt>
    <dgm:pt modelId="{FB604CF1-5DE7-43FC-88D2-0831D2AC7FEE}" type="sibTrans" cxnId="{CA50A3B9-27D6-4663-912B-0CA4F9B71487}">
      <dgm:prSet/>
      <dgm:spPr/>
      <dgm:t>
        <a:bodyPr/>
        <a:lstStyle/>
        <a:p>
          <a:endParaRPr lang="uk-UA"/>
        </a:p>
      </dgm:t>
    </dgm:pt>
    <dgm:pt modelId="{DA076631-4708-4FFC-A5BF-48FC2C6CA47F}">
      <dgm:prSet phldrT="[Текст]" phldr="1"/>
      <dgm:spPr/>
      <dgm:t>
        <a:bodyPr/>
        <a:lstStyle/>
        <a:p>
          <a:endParaRPr lang="uk-UA" dirty="0"/>
        </a:p>
      </dgm:t>
    </dgm:pt>
    <dgm:pt modelId="{2BC3942A-0C1E-49BB-8FDA-09C70D7F7D01}" type="parTrans" cxnId="{90F321B3-5667-4448-A6B3-81347B113249}">
      <dgm:prSet/>
      <dgm:spPr/>
      <dgm:t>
        <a:bodyPr/>
        <a:lstStyle/>
        <a:p>
          <a:endParaRPr lang="uk-UA"/>
        </a:p>
      </dgm:t>
    </dgm:pt>
    <dgm:pt modelId="{8852E70A-822E-4A2C-B52E-AFCD1959D141}" type="sibTrans" cxnId="{90F321B3-5667-4448-A6B3-81347B113249}">
      <dgm:prSet/>
      <dgm:spPr/>
      <dgm:t>
        <a:bodyPr/>
        <a:lstStyle/>
        <a:p>
          <a:endParaRPr lang="uk-UA"/>
        </a:p>
      </dgm:t>
    </dgm:pt>
    <dgm:pt modelId="{CC6DCD9D-5EE0-4C04-84F1-7F1CAB94EA6C}">
      <dgm:prSet phldrT="[Текст]"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</a:rPr>
            <a:t>VII</a:t>
          </a:r>
          <a:r>
            <a:rPr lang="uk-UA" sz="1400" b="1" dirty="0" smtClean="0">
              <a:solidFill>
                <a:srgbClr val="FF0000"/>
              </a:solidFill>
            </a:rPr>
            <a:t> Міжнародна виставка  </a:t>
          </a:r>
          <a:r>
            <a:rPr lang="uk-UA" sz="1400" b="1" dirty="0" err="1" smtClean="0">
              <a:solidFill>
                <a:srgbClr val="FF0000"/>
              </a:solidFill>
            </a:rPr>
            <a:t>“Сучасні</a:t>
          </a:r>
          <a:r>
            <a:rPr lang="uk-UA" sz="1400" b="1" dirty="0" smtClean="0">
              <a:solidFill>
                <a:srgbClr val="FF0000"/>
              </a:solidFill>
            </a:rPr>
            <a:t> заклади освіти 2016”</a:t>
          </a:r>
          <a:endParaRPr lang="uk-UA" sz="1400" b="1" dirty="0">
            <a:solidFill>
              <a:srgbClr val="FF0000"/>
            </a:solidFill>
          </a:endParaRPr>
        </a:p>
      </dgm:t>
    </dgm:pt>
    <dgm:pt modelId="{4F643810-9A13-40BD-A11D-21325DEF1C57}" type="parTrans" cxnId="{9338D641-DE41-4EC8-B0E4-D193AC5DABE7}">
      <dgm:prSet/>
      <dgm:spPr/>
      <dgm:t>
        <a:bodyPr/>
        <a:lstStyle/>
        <a:p>
          <a:endParaRPr lang="uk-UA"/>
        </a:p>
      </dgm:t>
    </dgm:pt>
    <dgm:pt modelId="{679EE481-D4BC-4750-8BEF-9EDB6CEA2D5B}" type="sibTrans" cxnId="{9338D641-DE41-4EC8-B0E4-D193AC5DABE7}">
      <dgm:prSet/>
      <dgm:spPr/>
      <dgm:t>
        <a:bodyPr/>
        <a:lstStyle/>
        <a:p>
          <a:endParaRPr lang="uk-UA"/>
        </a:p>
      </dgm:t>
    </dgm:pt>
    <dgm:pt modelId="{03DA81C7-2E0F-4053-B3D5-F7A4B976BAD5}">
      <dgm:prSet phldrT="[Текст]" phldr="1"/>
      <dgm:spPr/>
      <dgm:t>
        <a:bodyPr/>
        <a:lstStyle/>
        <a:p>
          <a:endParaRPr lang="uk-UA" dirty="0"/>
        </a:p>
      </dgm:t>
    </dgm:pt>
    <dgm:pt modelId="{A60423C7-AC93-4B42-B83F-B8AB2EDD0915}" type="parTrans" cxnId="{5BBDD3E3-520A-47E6-8101-01C612C6DD9C}">
      <dgm:prSet/>
      <dgm:spPr/>
      <dgm:t>
        <a:bodyPr/>
        <a:lstStyle/>
        <a:p>
          <a:endParaRPr lang="uk-UA"/>
        </a:p>
      </dgm:t>
    </dgm:pt>
    <dgm:pt modelId="{F4B4CFFA-9125-4E7B-905D-AB70DEE862B1}" type="sibTrans" cxnId="{5BBDD3E3-520A-47E6-8101-01C612C6DD9C}">
      <dgm:prSet/>
      <dgm:spPr/>
      <dgm:t>
        <a:bodyPr/>
        <a:lstStyle/>
        <a:p>
          <a:endParaRPr lang="uk-UA"/>
        </a:p>
      </dgm:t>
    </dgm:pt>
    <dgm:pt modelId="{B5FFEF5E-5492-4CA8-AD4E-A77CFFDBCE71}">
      <dgm:prSet phldrT="[Текст]"/>
      <dgm:spPr/>
      <dgm:t>
        <a:bodyPr/>
        <a:lstStyle/>
        <a:p>
          <a:r>
            <a:rPr lang="uk-UA" b="1" dirty="0" err="1" smtClean="0">
              <a:solidFill>
                <a:srgbClr val="FF0000"/>
              </a:solidFill>
            </a:rPr>
            <a:t>“Парадигма</a:t>
          </a:r>
          <a:r>
            <a:rPr lang="uk-UA" b="1" dirty="0" smtClean="0">
              <a:solidFill>
                <a:srgbClr val="FF0000"/>
              </a:solidFill>
            </a:rPr>
            <a:t> освітніх інновацій-2016</a:t>
          </a:r>
          <a:r>
            <a:rPr lang="uk-UA" dirty="0" smtClean="0">
              <a:solidFill>
                <a:srgbClr val="FF0000"/>
              </a:solidFill>
            </a:rPr>
            <a:t>”</a:t>
          </a:r>
          <a:endParaRPr lang="uk-UA" dirty="0">
            <a:solidFill>
              <a:srgbClr val="FF0000"/>
            </a:solidFill>
          </a:endParaRPr>
        </a:p>
      </dgm:t>
    </dgm:pt>
    <dgm:pt modelId="{2B134B47-9585-4E4B-AC56-C90DF7CB4F06}" type="parTrans" cxnId="{60223471-3648-4B1D-90CE-88E8C9C58395}">
      <dgm:prSet/>
      <dgm:spPr/>
      <dgm:t>
        <a:bodyPr/>
        <a:lstStyle/>
        <a:p>
          <a:endParaRPr lang="uk-UA"/>
        </a:p>
      </dgm:t>
    </dgm:pt>
    <dgm:pt modelId="{39EFEF39-5773-44DF-B46B-B1A67AA8A940}" type="sibTrans" cxnId="{60223471-3648-4B1D-90CE-88E8C9C58395}">
      <dgm:prSet/>
      <dgm:spPr/>
      <dgm:t>
        <a:bodyPr/>
        <a:lstStyle/>
        <a:p>
          <a:endParaRPr lang="uk-UA"/>
        </a:p>
      </dgm:t>
    </dgm:pt>
    <dgm:pt modelId="{38DF55D9-6012-4940-9053-535FDAD2D173}">
      <dgm:prSet phldrT="[Текст]" phldr="1"/>
      <dgm:spPr/>
      <dgm:t>
        <a:bodyPr/>
        <a:lstStyle/>
        <a:p>
          <a:endParaRPr lang="uk-UA" dirty="0"/>
        </a:p>
      </dgm:t>
    </dgm:pt>
    <dgm:pt modelId="{3554AEDD-38BC-4916-B70F-25BA4F663266}" type="parTrans" cxnId="{A80D35E7-703C-4D89-8446-21B41F685BD6}">
      <dgm:prSet/>
      <dgm:spPr/>
      <dgm:t>
        <a:bodyPr/>
        <a:lstStyle/>
        <a:p>
          <a:endParaRPr lang="uk-UA"/>
        </a:p>
      </dgm:t>
    </dgm:pt>
    <dgm:pt modelId="{7C58B9C4-90DF-4BF1-9A18-0FE3FF56EE41}" type="sibTrans" cxnId="{A80D35E7-703C-4D89-8446-21B41F685BD6}">
      <dgm:prSet/>
      <dgm:spPr/>
      <dgm:t>
        <a:bodyPr/>
        <a:lstStyle/>
        <a:p>
          <a:endParaRPr lang="uk-UA"/>
        </a:p>
      </dgm:t>
    </dgm:pt>
    <dgm:pt modelId="{7F0A3925-DFDA-46F3-B42D-16A197B72B0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FF0000"/>
              </a:solidFill>
            </a:rPr>
            <a:t>Налагодження міжсектораль-</a:t>
          </a:r>
        </a:p>
        <a:p>
          <a:r>
            <a:rPr lang="uk-UA" sz="1400" b="1" dirty="0" smtClean="0">
              <a:solidFill>
                <a:srgbClr val="FF0000"/>
              </a:solidFill>
            </a:rPr>
            <a:t>ної взаємодії </a:t>
          </a:r>
          <a:endParaRPr lang="uk-UA" sz="1400" b="1" dirty="0">
            <a:solidFill>
              <a:srgbClr val="FF0000"/>
            </a:solidFill>
          </a:endParaRPr>
        </a:p>
      </dgm:t>
    </dgm:pt>
    <dgm:pt modelId="{7BD79199-E116-4EC8-80AB-DCA8A369366A}" type="parTrans" cxnId="{F539B880-D8D2-4DA7-AF86-FAAE70B09CF2}">
      <dgm:prSet/>
      <dgm:spPr/>
      <dgm:t>
        <a:bodyPr/>
        <a:lstStyle/>
        <a:p>
          <a:endParaRPr lang="uk-UA"/>
        </a:p>
      </dgm:t>
    </dgm:pt>
    <dgm:pt modelId="{C48EA5A8-494D-4A7F-B57B-ECD40182E8CC}" type="sibTrans" cxnId="{F539B880-D8D2-4DA7-AF86-FAAE70B09CF2}">
      <dgm:prSet/>
      <dgm:spPr/>
      <dgm:t>
        <a:bodyPr/>
        <a:lstStyle/>
        <a:p>
          <a:endParaRPr lang="uk-UA"/>
        </a:p>
      </dgm:t>
    </dgm:pt>
    <dgm:pt modelId="{E8E9CB52-B06B-4236-99AC-CA319B81E9AA}">
      <dgm:prSet phldrT="[Текст]" phldr="1"/>
      <dgm:spPr/>
      <dgm:t>
        <a:bodyPr/>
        <a:lstStyle/>
        <a:p>
          <a:endParaRPr lang="uk-UA" dirty="0"/>
        </a:p>
      </dgm:t>
    </dgm:pt>
    <dgm:pt modelId="{807A3232-472F-47F6-8504-2A24B8F3424B}" type="parTrans" cxnId="{7E2B51BC-0103-4E89-ADCD-310A8D1210EB}">
      <dgm:prSet/>
      <dgm:spPr/>
      <dgm:t>
        <a:bodyPr/>
        <a:lstStyle/>
        <a:p>
          <a:endParaRPr lang="uk-UA"/>
        </a:p>
      </dgm:t>
    </dgm:pt>
    <dgm:pt modelId="{A69337A6-38D9-4899-838B-69B94F0578B4}" type="sibTrans" cxnId="{7E2B51BC-0103-4E89-ADCD-310A8D1210EB}">
      <dgm:prSet/>
      <dgm:spPr/>
      <dgm:t>
        <a:bodyPr/>
        <a:lstStyle/>
        <a:p>
          <a:endParaRPr lang="uk-UA"/>
        </a:p>
      </dgm:t>
    </dgm:pt>
    <dgm:pt modelId="{6CDBFB50-F4E5-4AA3-A738-614B9D154680}" type="pres">
      <dgm:prSet presAssocID="{0C91F6F1-1779-4CDA-8266-746915EFA5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38C665-533A-446B-B218-8C3158AFC2D2}" type="pres">
      <dgm:prSet presAssocID="{0C91F6F1-1779-4CDA-8266-746915EFA519}" presName="children" presStyleCnt="0"/>
      <dgm:spPr/>
    </dgm:pt>
    <dgm:pt modelId="{AD75BC78-2E69-480E-BB88-9128305B3193}" type="pres">
      <dgm:prSet presAssocID="{0C91F6F1-1779-4CDA-8266-746915EFA519}" presName="child1group" presStyleCnt="0"/>
      <dgm:spPr/>
    </dgm:pt>
    <dgm:pt modelId="{F6972A7D-CACC-4C49-A26A-04204C113C08}" type="pres">
      <dgm:prSet presAssocID="{0C91F6F1-1779-4CDA-8266-746915EFA519}" presName="child1" presStyleLbl="bgAcc1" presStyleIdx="0" presStyleCnt="4"/>
      <dgm:spPr/>
      <dgm:t>
        <a:bodyPr/>
        <a:lstStyle/>
        <a:p>
          <a:endParaRPr lang="uk-UA"/>
        </a:p>
      </dgm:t>
    </dgm:pt>
    <dgm:pt modelId="{F2DA657B-99F2-4DD7-B13B-033B00A35ED4}" type="pres">
      <dgm:prSet presAssocID="{0C91F6F1-1779-4CDA-8266-746915EFA51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9C9E6-404C-4F0F-BA36-C2179B05D4A0}" type="pres">
      <dgm:prSet presAssocID="{0C91F6F1-1779-4CDA-8266-746915EFA519}" presName="child2group" presStyleCnt="0"/>
      <dgm:spPr/>
    </dgm:pt>
    <dgm:pt modelId="{B6A53F72-AF3F-44E5-9427-615901E0CF94}" type="pres">
      <dgm:prSet presAssocID="{0C91F6F1-1779-4CDA-8266-746915EFA519}" presName="child2" presStyleLbl="bgAcc1" presStyleIdx="1" presStyleCnt="4"/>
      <dgm:spPr/>
      <dgm:t>
        <a:bodyPr/>
        <a:lstStyle/>
        <a:p>
          <a:endParaRPr lang="uk-UA"/>
        </a:p>
      </dgm:t>
    </dgm:pt>
    <dgm:pt modelId="{C2F111F4-BAFF-4005-ABD3-5117A6A3E30B}" type="pres">
      <dgm:prSet presAssocID="{0C91F6F1-1779-4CDA-8266-746915EFA51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612491-9AE1-45FE-B78B-E4F705A4262A}" type="pres">
      <dgm:prSet presAssocID="{0C91F6F1-1779-4CDA-8266-746915EFA519}" presName="child3group" presStyleCnt="0"/>
      <dgm:spPr/>
    </dgm:pt>
    <dgm:pt modelId="{2DC42CB8-23D2-4474-BB44-B7E6479E0B1A}" type="pres">
      <dgm:prSet presAssocID="{0C91F6F1-1779-4CDA-8266-746915EFA519}" presName="child3" presStyleLbl="bgAcc1" presStyleIdx="2" presStyleCnt="4"/>
      <dgm:spPr/>
      <dgm:t>
        <a:bodyPr/>
        <a:lstStyle/>
        <a:p>
          <a:endParaRPr lang="uk-UA"/>
        </a:p>
      </dgm:t>
    </dgm:pt>
    <dgm:pt modelId="{249CD4CF-8D2B-4E90-9122-49EFC169F388}" type="pres">
      <dgm:prSet presAssocID="{0C91F6F1-1779-4CDA-8266-746915EFA51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F25114-10D1-46B4-86FD-268E652D6B24}" type="pres">
      <dgm:prSet presAssocID="{0C91F6F1-1779-4CDA-8266-746915EFA519}" presName="child4group" presStyleCnt="0"/>
      <dgm:spPr/>
    </dgm:pt>
    <dgm:pt modelId="{303A77D8-E3D6-49DA-8F1C-6235F34A7966}" type="pres">
      <dgm:prSet presAssocID="{0C91F6F1-1779-4CDA-8266-746915EFA519}" presName="child4" presStyleLbl="bgAcc1" presStyleIdx="3" presStyleCnt="4"/>
      <dgm:spPr/>
      <dgm:t>
        <a:bodyPr/>
        <a:lstStyle/>
        <a:p>
          <a:endParaRPr lang="uk-UA"/>
        </a:p>
      </dgm:t>
    </dgm:pt>
    <dgm:pt modelId="{2BCB9081-E5E1-430B-B598-FE9F33300549}" type="pres">
      <dgm:prSet presAssocID="{0C91F6F1-1779-4CDA-8266-746915EFA51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821442-8FDE-499B-91FC-BDD39A3CAAAC}" type="pres">
      <dgm:prSet presAssocID="{0C91F6F1-1779-4CDA-8266-746915EFA519}" presName="childPlaceholder" presStyleCnt="0"/>
      <dgm:spPr/>
    </dgm:pt>
    <dgm:pt modelId="{5F444F8C-38CA-46AD-B1F7-AAF8D5FA5105}" type="pres">
      <dgm:prSet presAssocID="{0C91F6F1-1779-4CDA-8266-746915EFA519}" presName="circle" presStyleCnt="0"/>
      <dgm:spPr/>
    </dgm:pt>
    <dgm:pt modelId="{42917317-6FA6-49B0-B40F-BABFD32A04F0}" type="pres">
      <dgm:prSet presAssocID="{0C91F6F1-1779-4CDA-8266-746915EFA519}" presName="quadrant1" presStyleLbl="node1" presStyleIdx="0" presStyleCnt="4" custScaleX="103773" custScaleY="108119" custLinFactNeighborX="-4060" custLinFactNeighborY="-98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2E99F2-A713-4BFC-9F4F-A69987C85937}" type="pres">
      <dgm:prSet presAssocID="{0C91F6F1-1779-4CDA-8266-746915EFA5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F8F1D9-B870-4463-9162-7794F22361E9}" type="pres">
      <dgm:prSet presAssocID="{0C91F6F1-1779-4CDA-8266-746915EFA5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E6845D-77D4-4433-AEF6-1F488FD81C54}" type="pres">
      <dgm:prSet presAssocID="{0C91F6F1-1779-4CDA-8266-746915EFA519}" presName="quadrant4" presStyleLbl="node1" presStyleIdx="3" presStyleCnt="4" custScaleX="11544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47242D-9B13-4915-8330-8EAC204D9A19}" type="pres">
      <dgm:prSet presAssocID="{0C91F6F1-1779-4CDA-8266-746915EFA519}" presName="quadrantPlaceholder" presStyleCnt="0"/>
      <dgm:spPr/>
    </dgm:pt>
    <dgm:pt modelId="{78F9B879-5C04-4E18-BB40-C1AFA164296C}" type="pres">
      <dgm:prSet presAssocID="{0C91F6F1-1779-4CDA-8266-746915EFA519}" presName="center1" presStyleLbl="fgShp" presStyleIdx="0" presStyleCnt="2"/>
      <dgm:spPr/>
    </dgm:pt>
    <dgm:pt modelId="{AD5097AA-A19B-43ED-81C9-33DA73CEBD5D}" type="pres">
      <dgm:prSet presAssocID="{0C91F6F1-1779-4CDA-8266-746915EFA519}" presName="center2" presStyleLbl="fgShp" presStyleIdx="1" presStyleCnt="2"/>
      <dgm:spPr/>
    </dgm:pt>
  </dgm:ptLst>
  <dgm:cxnLst>
    <dgm:cxn modelId="{DB9BE173-363E-4BD3-8734-0DBB97137D00}" type="presOf" srcId="{E8E9CB52-B06B-4236-99AC-CA319B81E9AA}" destId="{303A77D8-E3D6-49DA-8F1C-6235F34A7966}" srcOrd="0" destOrd="0" presId="urn:microsoft.com/office/officeart/2005/8/layout/cycle4"/>
    <dgm:cxn modelId="{CA50A3B9-27D6-4663-912B-0CA4F9B71487}" srcId="{0C91F6F1-1779-4CDA-8266-746915EFA519}" destId="{DFCE5511-2915-420A-AADB-0085584B47D0}" srcOrd="0" destOrd="0" parTransId="{69FA3F5C-86D9-485A-A95B-06061E636E91}" sibTransId="{FB604CF1-5DE7-43FC-88D2-0831D2AC7FEE}"/>
    <dgm:cxn modelId="{E687BC61-99C9-4711-892D-6265D1BDC36A}" type="presOf" srcId="{DA076631-4708-4FFC-A5BF-48FC2C6CA47F}" destId="{F2DA657B-99F2-4DD7-B13B-033B00A35ED4}" srcOrd="1" destOrd="0" presId="urn:microsoft.com/office/officeart/2005/8/layout/cycle4"/>
    <dgm:cxn modelId="{106AEAB4-CF53-4848-8023-CB87D1E5050B}" type="presOf" srcId="{B5FFEF5E-5492-4CA8-AD4E-A77CFFDBCE71}" destId="{3AF8F1D9-B870-4463-9162-7794F22361E9}" srcOrd="0" destOrd="0" presId="urn:microsoft.com/office/officeart/2005/8/layout/cycle4"/>
    <dgm:cxn modelId="{172C4908-560C-4A77-A92B-C96BDA38FC63}" type="presOf" srcId="{CC6DCD9D-5EE0-4C04-84F1-7F1CAB94EA6C}" destId="{3D2E99F2-A713-4BFC-9F4F-A69987C85937}" srcOrd="0" destOrd="0" presId="urn:microsoft.com/office/officeart/2005/8/layout/cycle4"/>
    <dgm:cxn modelId="{90F321B3-5667-4448-A6B3-81347B113249}" srcId="{DFCE5511-2915-420A-AADB-0085584B47D0}" destId="{DA076631-4708-4FFC-A5BF-48FC2C6CA47F}" srcOrd="0" destOrd="0" parTransId="{2BC3942A-0C1E-49BB-8FDA-09C70D7F7D01}" sibTransId="{8852E70A-822E-4A2C-B52E-AFCD1959D141}"/>
    <dgm:cxn modelId="{DD23F66F-0576-4CED-A058-6222304BDDE3}" type="presOf" srcId="{DA076631-4708-4FFC-A5BF-48FC2C6CA47F}" destId="{F6972A7D-CACC-4C49-A26A-04204C113C08}" srcOrd="0" destOrd="0" presId="urn:microsoft.com/office/officeart/2005/8/layout/cycle4"/>
    <dgm:cxn modelId="{A61CC251-A289-4BCD-AB2D-C9C1E2F059DF}" type="presOf" srcId="{38DF55D9-6012-4940-9053-535FDAD2D173}" destId="{249CD4CF-8D2B-4E90-9122-49EFC169F388}" srcOrd="1" destOrd="0" presId="urn:microsoft.com/office/officeart/2005/8/layout/cycle4"/>
    <dgm:cxn modelId="{EC1C76D5-662E-4AAC-AA2E-9B22DD911E1E}" type="presOf" srcId="{E8E9CB52-B06B-4236-99AC-CA319B81E9AA}" destId="{2BCB9081-E5E1-430B-B598-FE9F33300549}" srcOrd="1" destOrd="0" presId="urn:microsoft.com/office/officeart/2005/8/layout/cycle4"/>
    <dgm:cxn modelId="{7E2B51BC-0103-4E89-ADCD-310A8D1210EB}" srcId="{7F0A3925-DFDA-46F3-B42D-16A197B72B0A}" destId="{E8E9CB52-B06B-4236-99AC-CA319B81E9AA}" srcOrd="0" destOrd="0" parTransId="{807A3232-472F-47F6-8504-2A24B8F3424B}" sibTransId="{A69337A6-38D9-4899-838B-69B94F0578B4}"/>
    <dgm:cxn modelId="{5BBDD3E3-520A-47E6-8101-01C612C6DD9C}" srcId="{CC6DCD9D-5EE0-4C04-84F1-7F1CAB94EA6C}" destId="{03DA81C7-2E0F-4053-B3D5-F7A4B976BAD5}" srcOrd="0" destOrd="0" parTransId="{A60423C7-AC93-4B42-B83F-B8AB2EDD0915}" sibTransId="{F4B4CFFA-9125-4E7B-905D-AB70DEE862B1}"/>
    <dgm:cxn modelId="{F539B880-D8D2-4DA7-AF86-FAAE70B09CF2}" srcId="{0C91F6F1-1779-4CDA-8266-746915EFA519}" destId="{7F0A3925-DFDA-46F3-B42D-16A197B72B0A}" srcOrd="3" destOrd="0" parTransId="{7BD79199-E116-4EC8-80AB-DCA8A369366A}" sibTransId="{C48EA5A8-494D-4A7F-B57B-ECD40182E8CC}"/>
    <dgm:cxn modelId="{5C82A915-57D3-43F4-BF2A-DCBAF16FC929}" type="presOf" srcId="{DFCE5511-2915-420A-AADB-0085584B47D0}" destId="{42917317-6FA6-49B0-B40F-BABFD32A04F0}" srcOrd="0" destOrd="0" presId="urn:microsoft.com/office/officeart/2005/8/layout/cycle4"/>
    <dgm:cxn modelId="{9338D641-DE41-4EC8-B0E4-D193AC5DABE7}" srcId="{0C91F6F1-1779-4CDA-8266-746915EFA519}" destId="{CC6DCD9D-5EE0-4C04-84F1-7F1CAB94EA6C}" srcOrd="1" destOrd="0" parTransId="{4F643810-9A13-40BD-A11D-21325DEF1C57}" sibTransId="{679EE481-D4BC-4750-8BEF-9EDB6CEA2D5B}"/>
    <dgm:cxn modelId="{4BEC091C-3FEA-4918-8F74-F826C83887AA}" type="presOf" srcId="{03DA81C7-2E0F-4053-B3D5-F7A4B976BAD5}" destId="{C2F111F4-BAFF-4005-ABD3-5117A6A3E30B}" srcOrd="1" destOrd="0" presId="urn:microsoft.com/office/officeart/2005/8/layout/cycle4"/>
    <dgm:cxn modelId="{74117353-020E-48EE-8810-ABB15A286EC8}" type="presOf" srcId="{7F0A3925-DFDA-46F3-B42D-16A197B72B0A}" destId="{0EE6845D-77D4-4433-AEF6-1F488FD81C54}" srcOrd="0" destOrd="0" presId="urn:microsoft.com/office/officeart/2005/8/layout/cycle4"/>
    <dgm:cxn modelId="{A80D35E7-703C-4D89-8446-21B41F685BD6}" srcId="{B5FFEF5E-5492-4CA8-AD4E-A77CFFDBCE71}" destId="{38DF55D9-6012-4940-9053-535FDAD2D173}" srcOrd="0" destOrd="0" parTransId="{3554AEDD-38BC-4916-B70F-25BA4F663266}" sibTransId="{7C58B9C4-90DF-4BF1-9A18-0FE3FF56EE41}"/>
    <dgm:cxn modelId="{60223471-3648-4B1D-90CE-88E8C9C58395}" srcId="{0C91F6F1-1779-4CDA-8266-746915EFA519}" destId="{B5FFEF5E-5492-4CA8-AD4E-A77CFFDBCE71}" srcOrd="2" destOrd="0" parTransId="{2B134B47-9585-4E4B-AC56-C90DF7CB4F06}" sibTransId="{39EFEF39-5773-44DF-B46B-B1A67AA8A940}"/>
    <dgm:cxn modelId="{4E5DDFAB-92CE-4B54-A342-A65B84328350}" type="presOf" srcId="{03DA81C7-2E0F-4053-B3D5-F7A4B976BAD5}" destId="{B6A53F72-AF3F-44E5-9427-615901E0CF94}" srcOrd="0" destOrd="0" presId="urn:microsoft.com/office/officeart/2005/8/layout/cycle4"/>
    <dgm:cxn modelId="{EC4DF6A4-8E17-4456-A068-17D054DCB166}" type="presOf" srcId="{0C91F6F1-1779-4CDA-8266-746915EFA519}" destId="{6CDBFB50-F4E5-4AA3-A738-614B9D154680}" srcOrd="0" destOrd="0" presId="urn:microsoft.com/office/officeart/2005/8/layout/cycle4"/>
    <dgm:cxn modelId="{5FBE404B-DBD8-4CBE-BF3C-E746386435E4}" type="presOf" srcId="{38DF55D9-6012-4940-9053-535FDAD2D173}" destId="{2DC42CB8-23D2-4474-BB44-B7E6479E0B1A}" srcOrd="0" destOrd="0" presId="urn:microsoft.com/office/officeart/2005/8/layout/cycle4"/>
    <dgm:cxn modelId="{C605F4E4-3D51-4583-8563-344E967416D2}" type="presParOf" srcId="{6CDBFB50-F4E5-4AA3-A738-614B9D154680}" destId="{FE38C665-533A-446B-B218-8C3158AFC2D2}" srcOrd="0" destOrd="0" presId="urn:microsoft.com/office/officeart/2005/8/layout/cycle4"/>
    <dgm:cxn modelId="{D10832BD-2951-45EE-A2D8-15DEFE1918D6}" type="presParOf" srcId="{FE38C665-533A-446B-B218-8C3158AFC2D2}" destId="{AD75BC78-2E69-480E-BB88-9128305B3193}" srcOrd="0" destOrd="0" presId="urn:microsoft.com/office/officeart/2005/8/layout/cycle4"/>
    <dgm:cxn modelId="{F291164F-A534-4109-84AF-0B3B7BFC6187}" type="presParOf" srcId="{AD75BC78-2E69-480E-BB88-9128305B3193}" destId="{F6972A7D-CACC-4C49-A26A-04204C113C08}" srcOrd="0" destOrd="0" presId="urn:microsoft.com/office/officeart/2005/8/layout/cycle4"/>
    <dgm:cxn modelId="{34C66C66-DF83-4D1A-87E5-8D7BEC876D36}" type="presParOf" srcId="{AD75BC78-2E69-480E-BB88-9128305B3193}" destId="{F2DA657B-99F2-4DD7-B13B-033B00A35ED4}" srcOrd="1" destOrd="0" presId="urn:microsoft.com/office/officeart/2005/8/layout/cycle4"/>
    <dgm:cxn modelId="{4B75205A-DFC8-4881-AA4A-EF329DA2D600}" type="presParOf" srcId="{FE38C665-533A-446B-B218-8C3158AFC2D2}" destId="{B839C9E6-404C-4F0F-BA36-C2179B05D4A0}" srcOrd="1" destOrd="0" presId="urn:microsoft.com/office/officeart/2005/8/layout/cycle4"/>
    <dgm:cxn modelId="{0918F911-3E16-496E-962B-65BE79429E15}" type="presParOf" srcId="{B839C9E6-404C-4F0F-BA36-C2179B05D4A0}" destId="{B6A53F72-AF3F-44E5-9427-615901E0CF94}" srcOrd="0" destOrd="0" presId="urn:microsoft.com/office/officeart/2005/8/layout/cycle4"/>
    <dgm:cxn modelId="{D75F06E9-6C77-4B48-8202-6AD7A22C14DC}" type="presParOf" srcId="{B839C9E6-404C-4F0F-BA36-C2179B05D4A0}" destId="{C2F111F4-BAFF-4005-ABD3-5117A6A3E30B}" srcOrd="1" destOrd="0" presId="urn:microsoft.com/office/officeart/2005/8/layout/cycle4"/>
    <dgm:cxn modelId="{F41355FD-9FE6-405E-8E15-F4E2DB7948EB}" type="presParOf" srcId="{FE38C665-533A-446B-B218-8C3158AFC2D2}" destId="{40612491-9AE1-45FE-B78B-E4F705A4262A}" srcOrd="2" destOrd="0" presId="urn:microsoft.com/office/officeart/2005/8/layout/cycle4"/>
    <dgm:cxn modelId="{2F1126F1-271C-424E-8A29-7A321625C09E}" type="presParOf" srcId="{40612491-9AE1-45FE-B78B-E4F705A4262A}" destId="{2DC42CB8-23D2-4474-BB44-B7E6479E0B1A}" srcOrd="0" destOrd="0" presId="urn:microsoft.com/office/officeart/2005/8/layout/cycle4"/>
    <dgm:cxn modelId="{63284885-7AD6-425C-AE4F-F48D314077C1}" type="presParOf" srcId="{40612491-9AE1-45FE-B78B-E4F705A4262A}" destId="{249CD4CF-8D2B-4E90-9122-49EFC169F388}" srcOrd="1" destOrd="0" presId="urn:microsoft.com/office/officeart/2005/8/layout/cycle4"/>
    <dgm:cxn modelId="{86ED590D-C163-4CD4-B922-FB1D17C5B8C0}" type="presParOf" srcId="{FE38C665-533A-446B-B218-8C3158AFC2D2}" destId="{A5F25114-10D1-46B4-86FD-268E652D6B24}" srcOrd="3" destOrd="0" presId="urn:microsoft.com/office/officeart/2005/8/layout/cycle4"/>
    <dgm:cxn modelId="{1217ED71-B1E3-4608-8D0F-2D34D47B8F99}" type="presParOf" srcId="{A5F25114-10D1-46B4-86FD-268E652D6B24}" destId="{303A77D8-E3D6-49DA-8F1C-6235F34A7966}" srcOrd="0" destOrd="0" presId="urn:microsoft.com/office/officeart/2005/8/layout/cycle4"/>
    <dgm:cxn modelId="{1E08BCDB-53F9-40DA-9F3B-6D3301AA3C40}" type="presParOf" srcId="{A5F25114-10D1-46B4-86FD-268E652D6B24}" destId="{2BCB9081-E5E1-430B-B598-FE9F33300549}" srcOrd="1" destOrd="0" presId="urn:microsoft.com/office/officeart/2005/8/layout/cycle4"/>
    <dgm:cxn modelId="{484F5979-7F04-45BF-A9B4-8C453D9DCCA7}" type="presParOf" srcId="{FE38C665-533A-446B-B218-8C3158AFC2D2}" destId="{7F821442-8FDE-499B-91FC-BDD39A3CAAAC}" srcOrd="4" destOrd="0" presId="urn:microsoft.com/office/officeart/2005/8/layout/cycle4"/>
    <dgm:cxn modelId="{8230A434-A514-474A-A2C0-3BEA23D690C8}" type="presParOf" srcId="{6CDBFB50-F4E5-4AA3-A738-614B9D154680}" destId="{5F444F8C-38CA-46AD-B1F7-AAF8D5FA5105}" srcOrd="1" destOrd="0" presId="urn:microsoft.com/office/officeart/2005/8/layout/cycle4"/>
    <dgm:cxn modelId="{2C68AE53-C762-45F2-83B0-5353F5185A56}" type="presParOf" srcId="{5F444F8C-38CA-46AD-B1F7-AAF8D5FA5105}" destId="{42917317-6FA6-49B0-B40F-BABFD32A04F0}" srcOrd="0" destOrd="0" presId="urn:microsoft.com/office/officeart/2005/8/layout/cycle4"/>
    <dgm:cxn modelId="{D329B961-3124-4E9A-9E89-4BB9FA3D598D}" type="presParOf" srcId="{5F444F8C-38CA-46AD-B1F7-AAF8D5FA5105}" destId="{3D2E99F2-A713-4BFC-9F4F-A69987C85937}" srcOrd="1" destOrd="0" presId="urn:microsoft.com/office/officeart/2005/8/layout/cycle4"/>
    <dgm:cxn modelId="{21F46576-F7C4-452A-AB2D-4CB7E4E14C80}" type="presParOf" srcId="{5F444F8C-38CA-46AD-B1F7-AAF8D5FA5105}" destId="{3AF8F1D9-B870-4463-9162-7794F22361E9}" srcOrd="2" destOrd="0" presId="urn:microsoft.com/office/officeart/2005/8/layout/cycle4"/>
    <dgm:cxn modelId="{7C9DCF91-FEAF-44A6-AE90-2F668A42081F}" type="presParOf" srcId="{5F444F8C-38CA-46AD-B1F7-AAF8D5FA5105}" destId="{0EE6845D-77D4-4433-AEF6-1F488FD81C54}" srcOrd="3" destOrd="0" presId="urn:microsoft.com/office/officeart/2005/8/layout/cycle4"/>
    <dgm:cxn modelId="{1988FA93-D1D1-4B34-B2D8-69D74F827440}" type="presParOf" srcId="{5F444F8C-38CA-46AD-B1F7-AAF8D5FA5105}" destId="{F947242D-9B13-4915-8330-8EAC204D9A19}" srcOrd="4" destOrd="0" presId="urn:microsoft.com/office/officeart/2005/8/layout/cycle4"/>
    <dgm:cxn modelId="{D05793BF-6A29-4E5B-B34D-CCF062B67802}" type="presParOf" srcId="{6CDBFB50-F4E5-4AA3-A738-614B9D154680}" destId="{78F9B879-5C04-4E18-BB40-C1AFA164296C}" srcOrd="2" destOrd="0" presId="urn:microsoft.com/office/officeart/2005/8/layout/cycle4"/>
    <dgm:cxn modelId="{E199D73E-2A83-492C-8F38-6EDAFCD5716F}" type="presParOf" srcId="{6CDBFB50-F4E5-4AA3-A738-614B9D154680}" destId="{AD5097AA-A19B-43ED-81C9-33DA73CEBD5D}" srcOrd="3" destOrd="0" presId="urn:microsoft.com/office/officeart/2005/8/layout/cycle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2815E-0992-49F2-A77A-AA116820A0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8554-18B5-4683-827B-1F3D16697C0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2">
                  <a:lumMod val="50000"/>
                </a:schemeClr>
              </a:solidFill>
            </a:rPr>
            <a:t>інтеграція структурних підрозділів психологічної служби, організацій, установ, громадських об’єднань в цілісну багаторівневу державно-громадську систему надання психологічної та соціально-педагогічної допомоги всім учасникам навчально-виховного процесу;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63132513-24A8-4E37-8D87-0551C15B7611}" type="parTrans" cxnId="{90BE521F-E5ED-4619-A7B5-1E4F02222399}">
      <dgm:prSet/>
      <dgm:spPr/>
      <dgm:t>
        <a:bodyPr/>
        <a:lstStyle/>
        <a:p>
          <a:endParaRPr lang="ru-RU"/>
        </a:p>
      </dgm:t>
    </dgm:pt>
    <dgm:pt modelId="{27F5A3F8-9C9F-4EA2-8E29-7FCA6022C293}" type="sibTrans" cxnId="{90BE521F-E5ED-4619-A7B5-1E4F02222399}">
      <dgm:prSet/>
      <dgm:spPr/>
      <dgm:t>
        <a:bodyPr/>
        <a:lstStyle/>
        <a:p>
          <a:endParaRPr lang="ru-RU"/>
        </a:p>
      </dgm:t>
    </dgm:pt>
    <dgm:pt modelId="{91CA2AEE-38F5-4E8F-9450-D8A1A2CED81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2"/>
              </a:solidFill>
            </a:rPr>
            <a:t>соціально-психологічне проектування, моніторинг та експертиза умов та результатів навчальної діяльності вихованців, учнів і студентів у зв’язку з процесом реформування окремих складових освітньої галузі </a:t>
          </a:r>
          <a:endParaRPr lang="ru-RU" sz="1400" b="1" dirty="0">
            <a:solidFill>
              <a:schemeClr val="tx2"/>
            </a:solidFill>
          </a:endParaRPr>
        </a:p>
      </dgm:t>
    </dgm:pt>
    <dgm:pt modelId="{3F608854-5DD9-4D22-888E-639319BFBF09}" type="parTrans" cxnId="{9393B453-017E-4A92-8F04-6BD5D8C372A7}">
      <dgm:prSet/>
      <dgm:spPr/>
      <dgm:t>
        <a:bodyPr/>
        <a:lstStyle/>
        <a:p>
          <a:endParaRPr lang="ru-RU"/>
        </a:p>
      </dgm:t>
    </dgm:pt>
    <dgm:pt modelId="{81B6B4A1-58EE-4426-ACD4-AFF7313175C4}" type="sibTrans" cxnId="{9393B453-017E-4A92-8F04-6BD5D8C372A7}">
      <dgm:prSet/>
      <dgm:spPr/>
      <dgm:t>
        <a:bodyPr/>
        <a:lstStyle/>
        <a:p>
          <a:endParaRPr lang="ru-RU"/>
        </a:p>
      </dgm:t>
    </dgm:pt>
    <dgm:pt modelId="{B99048DE-49AD-4DF8-9650-B45DF3DDAE8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2">
                  <a:lumMod val="50000"/>
                </a:schemeClr>
              </a:solidFill>
            </a:rPr>
            <a:t>підвищення рівня психологічної культури й психологічної компетентності педагогічних працівників </a:t>
          </a:r>
          <a:r>
            <a:rPr lang="uk-UA" sz="700" b="1" dirty="0" smtClean="0">
              <a:solidFill>
                <a:schemeClr val="tx2">
                  <a:lumMod val="50000"/>
                </a:schemeClr>
              </a:solidFill>
            </a:rPr>
            <a:t>;</a:t>
          </a:r>
          <a:endParaRPr lang="ru-RU" sz="700" b="1" dirty="0">
            <a:solidFill>
              <a:schemeClr val="tx2">
                <a:lumMod val="50000"/>
              </a:schemeClr>
            </a:solidFill>
          </a:endParaRPr>
        </a:p>
      </dgm:t>
    </dgm:pt>
    <dgm:pt modelId="{F033599F-25D1-40CD-B174-802B7A483B78}" type="parTrans" cxnId="{698749A5-87C3-4CB4-8DD4-736A82210A23}">
      <dgm:prSet/>
      <dgm:spPr/>
      <dgm:t>
        <a:bodyPr/>
        <a:lstStyle/>
        <a:p>
          <a:endParaRPr lang="ru-RU"/>
        </a:p>
      </dgm:t>
    </dgm:pt>
    <dgm:pt modelId="{472CC2BE-021A-4ABD-BBDE-1744BCD32109}" type="sibTrans" cxnId="{698749A5-87C3-4CB4-8DD4-736A82210A23}">
      <dgm:prSet/>
      <dgm:spPr/>
      <dgm:t>
        <a:bodyPr/>
        <a:lstStyle/>
        <a:p>
          <a:endParaRPr lang="ru-RU"/>
        </a:p>
      </dgm:t>
    </dgm:pt>
    <dgm:pt modelId="{54C1A174-3359-4F3C-A690-8D3E1DD1315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2"/>
              </a:solidFill>
            </a:rPr>
            <a:t>соціально-педагогічне і психологічне забезпечення превентивних заходів щодо різних форм </a:t>
          </a:r>
          <a:r>
            <a:rPr lang="uk-UA" sz="1400" b="1" dirty="0" err="1" smtClean="0">
              <a:solidFill>
                <a:schemeClr val="tx2"/>
              </a:solidFill>
            </a:rPr>
            <a:t>узалежнень</a:t>
          </a:r>
          <a:r>
            <a:rPr lang="uk-UA" sz="1400" b="1" dirty="0" smtClean="0">
              <a:solidFill>
                <a:schemeClr val="tx2"/>
              </a:solidFill>
            </a:rPr>
            <a:t>, соціально небезпечних ігор, фізичного насилля, </a:t>
          </a:r>
          <a:r>
            <a:rPr lang="uk-UA" sz="1400" b="1" dirty="0" err="1" smtClean="0">
              <a:solidFill>
                <a:schemeClr val="tx2"/>
              </a:solidFill>
            </a:rPr>
            <a:t>суїцидальної</a:t>
          </a:r>
          <a:r>
            <a:rPr lang="uk-UA" sz="1400" b="1" dirty="0" smtClean="0">
              <a:solidFill>
                <a:schemeClr val="tx2"/>
              </a:solidFill>
            </a:rPr>
            <a:t> та агресивної поведінки;</a:t>
          </a:r>
          <a:endParaRPr lang="ru-RU" sz="1400" b="1" dirty="0">
            <a:solidFill>
              <a:schemeClr val="tx2"/>
            </a:solidFill>
          </a:endParaRPr>
        </a:p>
      </dgm:t>
    </dgm:pt>
    <dgm:pt modelId="{6F6A2952-C1BA-4646-9E25-97BD9FA43A66}" type="parTrans" cxnId="{AD6EC834-A9D3-4F01-8842-87D50428BF4A}">
      <dgm:prSet/>
      <dgm:spPr/>
      <dgm:t>
        <a:bodyPr/>
        <a:lstStyle/>
        <a:p>
          <a:endParaRPr lang="ru-RU"/>
        </a:p>
      </dgm:t>
    </dgm:pt>
    <dgm:pt modelId="{66CC92DD-30A7-4C73-9821-A8943594DC66}" type="sibTrans" cxnId="{AD6EC834-A9D3-4F01-8842-87D50428BF4A}">
      <dgm:prSet/>
      <dgm:spPr/>
      <dgm:t>
        <a:bodyPr/>
        <a:lstStyle/>
        <a:p>
          <a:endParaRPr lang="ru-RU"/>
        </a:p>
      </dgm:t>
    </dgm:pt>
    <dgm:pt modelId="{59297BB9-88C6-4252-955B-58C21873697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2">
                  <a:lumMod val="50000"/>
                </a:schemeClr>
              </a:solidFill>
            </a:rPr>
            <a:t>розробка та запровадження психологічних програм і проектів, спрямованих на профілактику асоціальних явищ (алкоголізму, наркоманії, соціального сирітства, насилля, </a:t>
          </a:r>
          <a:r>
            <a:rPr lang="uk-UA" sz="1400" b="1" dirty="0" err="1" smtClean="0">
              <a:solidFill>
                <a:schemeClr val="tx2">
                  <a:lumMod val="50000"/>
                </a:schemeClr>
              </a:solidFill>
            </a:rPr>
            <a:t>суїцидальної</a:t>
          </a:r>
          <a:r>
            <a:rPr lang="uk-UA" sz="1400" b="1" dirty="0" smtClean="0">
              <a:solidFill>
                <a:schemeClr val="tx2">
                  <a:lumMod val="50000"/>
                </a:schemeClr>
              </a:solidFill>
            </a:rPr>
            <a:t> поведінки тощо), труднощів у адаптації, навчання і виховання, порушень в поведінці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C9F2E84C-6C88-484A-87CA-669E33CD282E}" type="parTrans" cxnId="{37829D2E-05AF-4103-800E-00A63E801AD5}">
      <dgm:prSet/>
      <dgm:spPr/>
      <dgm:t>
        <a:bodyPr/>
        <a:lstStyle/>
        <a:p>
          <a:endParaRPr lang="ru-RU"/>
        </a:p>
      </dgm:t>
    </dgm:pt>
    <dgm:pt modelId="{61FBECA8-658F-4956-9D6F-79EBA0A0E593}" type="sibTrans" cxnId="{37829D2E-05AF-4103-800E-00A63E801AD5}">
      <dgm:prSet/>
      <dgm:spPr/>
      <dgm:t>
        <a:bodyPr/>
        <a:lstStyle/>
        <a:p>
          <a:endParaRPr lang="ru-RU"/>
        </a:p>
      </dgm:t>
    </dgm:pt>
    <dgm:pt modelId="{924CE33D-66E0-46FF-BC48-943938441D88}" type="pres">
      <dgm:prSet presAssocID="{7352815E-0992-49F2-A77A-AA116820A0E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A0CB079-2C17-4AAC-AC9C-F1219FBD0A6D}" type="pres">
      <dgm:prSet presAssocID="{7352815E-0992-49F2-A77A-AA116820A0E6}" presName="pyramid" presStyleLbl="node1" presStyleIdx="0" presStyleCnt="1" custLinFactNeighborX="-28319"/>
      <dgm:spPr/>
    </dgm:pt>
    <dgm:pt modelId="{38378787-6C09-4614-9114-C37774FF9930}" type="pres">
      <dgm:prSet presAssocID="{7352815E-0992-49F2-A77A-AA116820A0E6}" presName="theList" presStyleCnt="0"/>
      <dgm:spPr/>
    </dgm:pt>
    <dgm:pt modelId="{13701EE6-34E4-468F-9AAF-D87C0D4D3D52}" type="pres">
      <dgm:prSet presAssocID="{F4298554-18B5-4683-827B-1F3D16697C00}" presName="aNode" presStyleLbl="fgAcc1" presStyleIdx="0" presStyleCnt="5" custScaleX="232486" custScaleY="166937" custLinFactY="-11191" custLinFactNeighborX="-41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1E53-B7C3-4AFE-A746-00A011B04F97}" type="pres">
      <dgm:prSet presAssocID="{F4298554-18B5-4683-827B-1F3D16697C00}" presName="aSpace" presStyleCnt="0"/>
      <dgm:spPr/>
    </dgm:pt>
    <dgm:pt modelId="{C2EEA458-0342-45AB-BB2A-088B673AB34E}" type="pres">
      <dgm:prSet presAssocID="{91CA2AEE-38F5-4E8F-9450-D8A1A2CED816}" presName="aNode" presStyleLbl="fgAcc1" presStyleIdx="1" presStyleCnt="5" custScaleX="232486" custScaleY="123909" custLinFactNeighborX="-6216" custLinFactNeighborY="-1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CF16-A196-4588-80B6-CB5E0CDF2F05}" type="pres">
      <dgm:prSet presAssocID="{91CA2AEE-38F5-4E8F-9450-D8A1A2CED816}" presName="aSpace" presStyleCnt="0"/>
      <dgm:spPr/>
    </dgm:pt>
    <dgm:pt modelId="{7D8ACD58-9997-4281-9224-D40D98BD4102}" type="pres">
      <dgm:prSet presAssocID="{B99048DE-49AD-4DF8-9650-B45DF3DDAE85}" presName="aNode" presStyleLbl="fgAcc1" presStyleIdx="2" presStyleCnt="5" custScaleX="232486" custScaleY="101204" custLinFactNeighborX="-5894" custLinFactNeighborY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4FE02-31F7-402D-9F77-C41F87277838}" type="pres">
      <dgm:prSet presAssocID="{B99048DE-49AD-4DF8-9650-B45DF3DDAE85}" presName="aSpace" presStyleCnt="0"/>
      <dgm:spPr/>
    </dgm:pt>
    <dgm:pt modelId="{6A41B164-321B-4ADF-98BB-7ADA18F6AFCE}" type="pres">
      <dgm:prSet presAssocID="{54C1A174-3359-4F3C-A690-8D3E1DD1315F}" presName="aNode" presStyleLbl="fgAcc1" presStyleIdx="3" presStyleCnt="5" custScaleX="232486" custLinFactNeighborX="-5115" custLinFactNeighborY="98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A320-C64F-4C71-AADF-F953794E37A9}" type="pres">
      <dgm:prSet presAssocID="{54C1A174-3359-4F3C-A690-8D3E1DD1315F}" presName="aSpace" presStyleCnt="0"/>
      <dgm:spPr/>
    </dgm:pt>
    <dgm:pt modelId="{3F53287E-1B3A-4036-8879-0FC8DA767C58}" type="pres">
      <dgm:prSet presAssocID="{59297BB9-88C6-4252-955B-58C21873697D}" presName="aNode" presStyleLbl="fgAcc1" presStyleIdx="4" presStyleCnt="5" custScaleX="232486" custScaleY="133590" custLinFactY="13132" custLinFactNeighborX="-51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D328-B70F-4696-AB93-79D9639BB6BF}" type="pres">
      <dgm:prSet presAssocID="{59297BB9-88C6-4252-955B-58C21873697D}" presName="aSpace" presStyleCnt="0"/>
      <dgm:spPr/>
    </dgm:pt>
  </dgm:ptLst>
  <dgm:cxnLst>
    <dgm:cxn modelId="{9393B453-017E-4A92-8F04-6BD5D8C372A7}" srcId="{7352815E-0992-49F2-A77A-AA116820A0E6}" destId="{91CA2AEE-38F5-4E8F-9450-D8A1A2CED816}" srcOrd="1" destOrd="0" parTransId="{3F608854-5DD9-4D22-888E-639319BFBF09}" sibTransId="{81B6B4A1-58EE-4426-ACD4-AFF7313175C4}"/>
    <dgm:cxn modelId="{2F954348-A64C-4A82-8819-7927A7876799}" type="presOf" srcId="{B99048DE-49AD-4DF8-9650-B45DF3DDAE85}" destId="{7D8ACD58-9997-4281-9224-D40D98BD4102}" srcOrd="0" destOrd="0" presId="urn:microsoft.com/office/officeart/2005/8/layout/pyramid2"/>
    <dgm:cxn modelId="{870DEBEA-9543-4778-8EDC-4E0D84F541A0}" type="presOf" srcId="{7352815E-0992-49F2-A77A-AA116820A0E6}" destId="{924CE33D-66E0-46FF-BC48-943938441D88}" srcOrd="0" destOrd="0" presId="urn:microsoft.com/office/officeart/2005/8/layout/pyramid2"/>
    <dgm:cxn modelId="{90BE521F-E5ED-4619-A7B5-1E4F02222399}" srcId="{7352815E-0992-49F2-A77A-AA116820A0E6}" destId="{F4298554-18B5-4683-827B-1F3D16697C00}" srcOrd="0" destOrd="0" parTransId="{63132513-24A8-4E37-8D87-0551C15B7611}" sibTransId="{27F5A3F8-9C9F-4EA2-8E29-7FCA6022C293}"/>
    <dgm:cxn modelId="{AD6EC834-A9D3-4F01-8842-87D50428BF4A}" srcId="{7352815E-0992-49F2-A77A-AA116820A0E6}" destId="{54C1A174-3359-4F3C-A690-8D3E1DD1315F}" srcOrd="3" destOrd="0" parTransId="{6F6A2952-C1BA-4646-9E25-97BD9FA43A66}" sibTransId="{66CC92DD-30A7-4C73-9821-A8943594DC66}"/>
    <dgm:cxn modelId="{BB629ADD-2CC4-4C5F-9BC9-70E420F5954E}" type="presOf" srcId="{54C1A174-3359-4F3C-A690-8D3E1DD1315F}" destId="{6A41B164-321B-4ADF-98BB-7ADA18F6AFCE}" srcOrd="0" destOrd="0" presId="urn:microsoft.com/office/officeart/2005/8/layout/pyramid2"/>
    <dgm:cxn modelId="{8EB40F52-2C3E-4752-AD4F-22357EB42672}" type="presOf" srcId="{59297BB9-88C6-4252-955B-58C21873697D}" destId="{3F53287E-1B3A-4036-8879-0FC8DA767C58}" srcOrd="0" destOrd="0" presId="urn:microsoft.com/office/officeart/2005/8/layout/pyramid2"/>
    <dgm:cxn modelId="{E3E630FC-2DB4-41E7-97D3-3CB51D712F65}" type="presOf" srcId="{91CA2AEE-38F5-4E8F-9450-D8A1A2CED816}" destId="{C2EEA458-0342-45AB-BB2A-088B673AB34E}" srcOrd="0" destOrd="0" presId="urn:microsoft.com/office/officeart/2005/8/layout/pyramid2"/>
    <dgm:cxn modelId="{698749A5-87C3-4CB4-8DD4-736A82210A23}" srcId="{7352815E-0992-49F2-A77A-AA116820A0E6}" destId="{B99048DE-49AD-4DF8-9650-B45DF3DDAE85}" srcOrd="2" destOrd="0" parTransId="{F033599F-25D1-40CD-B174-802B7A483B78}" sibTransId="{472CC2BE-021A-4ABD-BBDE-1744BCD32109}"/>
    <dgm:cxn modelId="{C485A2F3-75CF-4757-8402-EA13714B3016}" type="presOf" srcId="{F4298554-18B5-4683-827B-1F3D16697C00}" destId="{13701EE6-34E4-468F-9AAF-D87C0D4D3D52}" srcOrd="0" destOrd="0" presId="urn:microsoft.com/office/officeart/2005/8/layout/pyramid2"/>
    <dgm:cxn modelId="{37829D2E-05AF-4103-800E-00A63E801AD5}" srcId="{7352815E-0992-49F2-A77A-AA116820A0E6}" destId="{59297BB9-88C6-4252-955B-58C21873697D}" srcOrd="4" destOrd="0" parTransId="{C9F2E84C-6C88-484A-87CA-669E33CD282E}" sibTransId="{61FBECA8-658F-4956-9D6F-79EBA0A0E593}"/>
    <dgm:cxn modelId="{B977B1C9-964F-42A4-9060-D1933E259370}" type="presParOf" srcId="{924CE33D-66E0-46FF-BC48-943938441D88}" destId="{BA0CB079-2C17-4AAC-AC9C-F1219FBD0A6D}" srcOrd="0" destOrd="0" presId="urn:microsoft.com/office/officeart/2005/8/layout/pyramid2"/>
    <dgm:cxn modelId="{6AAA7D59-D4BB-425C-B804-B59753ABEBEF}" type="presParOf" srcId="{924CE33D-66E0-46FF-BC48-943938441D88}" destId="{38378787-6C09-4614-9114-C37774FF9930}" srcOrd="1" destOrd="0" presId="urn:microsoft.com/office/officeart/2005/8/layout/pyramid2"/>
    <dgm:cxn modelId="{E096CF60-AD2A-4B57-B57D-D8611689055E}" type="presParOf" srcId="{38378787-6C09-4614-9114-C37774FF9930}" destId="{13701EE6-34E4-468F-9AAF-D87C0D4D3D52}" srcOrd="0" destOrd="0" presId="urn:microsoft.com/office/officeart/2005/8/layout/pyramid2"/>
    <dgm:cxn modelId="{E168F9D9-BF06-442D-8197-5194FF45936B}" type="presParOf" srcId="{38378787-6C09-4614-9114-C37774FF9930}" destId="{5EA01E53-B7C3-4AFE-A746-00A011B04F97}" srcOrd="1" destOrd="0" presId="urn:microsoft.com/office/officeart/2005/8/layout/pyramid2"/>
    <dgm:cxn modelId="{89B24EDF-667A-457D-AC24-9C616240B160}" type="presParOf" srcId="{38378787-6C09-4614-9114-C37774FF9930}" destId="{C2EEA458-0342-45AB-BB2A-088B673AB34E}" srcOrd="2" destOrd="0" presId="urn:microsoft.com/office/officeart/2005/8/layout/pyramid2"/>
    <dgm:cxn modelId="{ED40A92F-C1A3-4D64-93F4-773BE14520C1}" type="presParOf" srcId="{38378787-6C09-4614-9114-C37774FF9930}" destId="{21D1CF16-A196-4588-80B6-CB5E0CDF2F05}" srcOrd="3" destOrd="0" presId="urn:microsoft.com/office/officeart/2005/8/layout/pyramid2"/>
    <dgm:cxn modelId="{A0E5869E-48D6-4946-A0F9-ECCDECD1D6C9}" type="presParOf" srcId="{38378787-6C09-4614-9114-C37774FF9930}" destId="{7D8ACD58-9997-4281-9224-D40D98BD4102}" srcOrd="4" destOrd="0" presId="urn:microsoft.com/office/officeart/2005/8/layout/pyramid2"/>
    <dgm:cxn modelId="{BEC87FA5-68F1-436F-9A94-9FA06C65FFD9}" type="presParOf" srcId="{38378787-6C09-4614-9114-C37774FF9930}" destId="{C504FE02-31F7-402D-9F77-C41F87277838}" srcOrd="5" destOrd="0" presId="urn:microsoft.com/office/officeart/2005/8/layout/pyramid2"/>
    <dgm:cxn modelId="{C06546F5-A647-4F29-8B8A-AD2AB97A9D5E}" type="presParOf" srcId="{38378787-6C09-4614-9114-C37774FF9930}" destId="{6A41B164-321B-4ADF-98BB-7ADA18F6AFCE}" srcOrd="6" destOrd="0" presId="urn:microsoft.com/office/officeart/2005/8/layout/pyramid2"/>
    <dgm:cxn modelId="{6906EF9A-3A31-4A73-9C2B-69883ECD8232}" type="presParOf" srcId="{38378787-6C09-4614-9114-C37774FF9930}" destId="{5CB3A320-C64F-4C71-AADF-F953794E37A9}" srcOrd="7" destOrd="0" presId="urn:microsoft.com/office/officeart/2005/8/layout/pyramid2"/>
    <dgm:cxn modelId="{4F0EE19C-385E-4A32-8014-19D978A22523}" type="presParOf" srcId="{38378787-6C09-4614-9114-C37774FF9930}" destId="{3F53287E-1B3A-4036-8879-0FC8DA767C58}" srcOrd="8" destOrd="0" presId="urn:microsoft.com/office/officeart/2005/8/layout/pyramid2"/>
    <dgm:cxn modelId="{2E27C152-7FC5-4F35-B5C3-847A90266CF1}" type="presParOf" srcId="{38378787-6C09-4614-9114-C37774FF9930}" destId="{9A99D328-B70F-4696-AB93-79D9639BB6B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71E40-D266-4D4B-8492-111DB07852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C8B334-99D7-4B36-8197-F77701007628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Подолання девіантної поведінки, насилля, агресії, запобігання ксенофобії та </a:t>
          </a:r>
        </a:p>
        <a:p>
          <a:r>
            <a:rPr lang="uk-UA" sz="1800" b="1" dirty="0" smtClean="0">
              <a:solidFill>
                <a:srgbClr val="C00000"/>
              </a:solidFill>
            </a:rPr>
            <a:t>сегрегації</a:t>
          </a:r>
          <a:endParaRPr lang="ru-RU" sz="1800" b="1" dirty="0">
            <a:solidFill>
              <a:srgbClr val="C00000"/>
            </a:solidFill>
          </a:endParaRPr>
        </a:p>
      </dgm:t>
    </dgm:pt>
    <dgm:pt modelId="{85C0393F-0955-4AF7-AFE1-BF26A7C9041A}" type="parTrans" cxnId="{CB74748E-716D-40DE-84EF-69B9AE9CC93D}">
      <dgm:prSet/>
      <dgm:spPr/>
      <dgm:t>
        <a:bodyPr/>
        <a:lstStyle/>
        <a:p>
          <a:endParaRPr lang="ru-RU"/>
        </a:p>
      </dgm:t>
    </dgm:pt>
    <dgm:pt modelId="{4325A5B5-FB9F-4D69-9D81-B516CE93BEBB}" type="sibTrans" cxnId="{CB74748E-716D-40DE-84EF-69B9AE9CC93D}">
      <dgm:prSet/>
      <dgm:spPr/>
      <dgm:t>
        <a:bodyPr/>
        <a:lstStyle/>
        <a:p>
          <a:endParaRPr lang="ru-RU"/>
        </a:p>
      </dgm:t>
    </dgm:pt>
    <dgm:pt modelId="{631ACC5F-2EF1-4F82-9A2C-D84A46AB97C4}">
      <dgm:prSet phldrT="[Текст]" custT="1"/>
      <dgm:spPr/>
      <dgm:t>
        <a:bodyPr/>
        <a:lstStyle/>
        <a:p>
          <a:pPr algn="just">
            <a:lnSpc>
              <a:spcPct val="6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</a:rPr>
            <a:t>створення сприятливих соціально-психологічних умов для особистісних змін, розвиток мотивації на соціальну адаптацію;  </a:t>
          </a:r>
          <a:endParaRPr lang="ru-RU" sz="1600" b="1" dirty="0">
            <a:solidFill>
              <a:srgbClr val="002060"/>
            </a:solidFill>
          </a:endParaRPr>
        </a:p>
      </dgm:t>
    </dgm:pt>
    <dgm:pt modelId="{1E1C9114-C842-46D9-92CC-2DF9EE53FBE2}" type="parTrans" cxnId="{77682F56-57A6-4747-8949-B85F7B18AF6B}">
      <dgm:prSet/>
      <dgm:spPr/>
      <dgm:t>
        <a:bodyPr/>
        <a:lstStyle/>
        <a:p>
          <a:endParaRPr lang="ru-RU"/>
        </a:p>
      </dgm:t>
    </dgm:pt>
    <dgm:pt modelId="{0464484E-B45E-439D-8CF3-22F2250EF308}" type="sibTrans" cxnId="{77682F56-57A6-4747-8949-B85F7B18AF6B}">
      <dgm:prSet/>
      <dgm:spPr/>
      <dgm:t>
        <a:bodyPr/>
        <a:lstStyle/>
        <a:p>
          <a:endParaRPr lang="ru-RU"/>
        </a:p>
      </dgm:t>
    </dgm:pt>
    <dgm:pt modelId="{1A62C51E-DC3E-4B6E-B5D3-EB9B317854AB}">
      <dgm:prSet phldrT="[Текст]" custT="1"/>
      <dgm:spPr/>
      <dgm:t>
        <a:bodyPr/>
        <a:lstStyle/>
        <a:p>
          <a:pPr algn="just">
            <a:lnSpc>
              <a:spcPct val="5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002060"/>
              </a:solidFill>
            </a:rPr>
            <a:t>Сприяння формуванню сприятливого психологічного мікроклімату навчального закладу</a:t>
          </a:r>
          <a:r>
            <a:rPr lang="uk-UA" sz="1600" b="1" dirty="0" smtClean="0">
              <a:solidFill>
                <a:srgbClr val="002060"/>
              </a:solidFill>
            </a:rPr>
            <a:t>.</a:t>
          </a:r>
          <a:endParaRPr lang="ru-RU" sz="1600" b="1" dirty="0">
            <a:solidFill>
              <a:srgbClr val="002060"/>
            </a:solidFill>
          </a:endParaRPr>
        </a:p>
      </dgm:t>
    </dgm:pt>
    <dgm:pt modelId="{3029A317-05CD-4CFE-87C0-C5C4F985BBF9}" type="parTrans" cxnId="{9A7D1E70-81A6-4370-911C-60F03E8EFA66}">
      <dgm:prSet/>
      <dgm:spPr/>
      <dgm:t>
        <a:bodyPr/>
        <a:lstStyle/>
        <a:p>
          <a:endParaRPr lang="ru-RU"/>
        </a:p>
      </dgm:t>
    </dgm:pt>
    <dgm:pt modelId="{C0C6D5A6-C4A7-434D-A556-6CE8AB970451}" type="sibTrans" cxnId="{9A7D1E70-81A6-4370-911C-60F03E8EFA66}">
      <dgm:prSet/>
      <dgm:spPr/>
      <dgm:t>
        <a:bodyPr/>
        <a:lstStyle/>
        <a:p>
          <a:endParaRPr lang="ru-RU"/>
        </a:p>
      </dgm:t>
    </dgm:pt>
    <dgm:pt modelId="{5AEE1701-1D7F-49FA-ACCD-B70235774B4D}">
      <dgm:prSet phldrT="[Текст]" custT="1"/>
      <dgm:spPr/>
      <dgm:t>
        <a:bodyPr/>
        <a:lstStyle/>
        <a:p>
          <a:endParaRPr lang="uk-UA" sz="1800" b="1" dirty="0" smtClean="0">
            <a:solidFill>
              <a:srgbClr val="C00000"/>
            </a:solidFill>
          </a:endParaRPr>
        </a:p>
        <a:p>
          <a:r>
            <a:rPr lang="uk-UA" sz="1800" b="1" dirty="0" smtClean="0">
              <a:solidFill>
                <a:srgbClr val="C00000"/>
              </a:solidFill>
            </a:rPr>
            <a:t>Профілактика залежної поведінки неповнолітніх</a:t>
          </a:r>
          <a:endParaRPr lang="ru-RU" sz="1800" b="1" dirty="0">
            <a:solidFill>
              <a:srgbClr val="C00000"/>
            </a:solidFill>
          </a:endParaRPr>
        </a:p>
      </dgm:t>
    </dgm:pt>
    <dgm:pt modelId="{F3AEC2E2-0ADF-4685-B050-C55E4D038D10}" type="parTrans" cxnId="{9B73E977-960D-4778-BCBC-7A6B12B8E58E}">
      <dgm:prSet/>
      <dgm:spPr/>
      <dgm:t>
        <a:bodyPr/>
        <a:lstStyle/>
        <a:p>
          <a:endParaRPr lang="ru-RU"/>
        </a:p>
      </dgm:t>
    </dgm:pt>
    <dgm:pt modelId="{5F0C7850-8D95-404B-A258-D052115F2BB3}" type="sibTrans" cxnId="{9B73E977-960D-4778-BCBC-7A6B12B8E58E}">
      <dgm:prSet/>
      <dgm:spPr/>
      <dgm:t>
        <a:bodyPr/>
        <a:lstStyle/>
        <a:p>
          <a:endParaRPr lang="ru-RU"/>
        </a:p>
      </dgm:t>
    </dgm:pt>
    <dgm:pt modelId="{60CE5E85-291A-47FF-A6A6-F87E46B388E4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Профілактика та подолання </a:t>
          </a:r>
          <a:r>
            <a:rPr lang="uk-UA" sz="1800" b="1" dirty="0" err="1" smtClean="0">
              <a:solidFill>
                <a:srgbClr val="C00000"/>
              </a:solidFill>
            </a:rPr>
            <a:t>саморуйнівної</a:t>
          </a:r>
          <a:r>
            <a:rPr lang="uk-UA" sz="1800" b="1" dirty="0" smtClean="0">
              <a:solidFill>
                <a:srgbClr val="C00000"/>
              </a:solidFill>
            </a:rPr>
            <a:t> поведінки</a:t>
          </a:r>
          <a:endParaRPr lang="ru-RU" sz="1800" b="1" dirty="0">
            <a:solidFill>
              <a:srgbClr val="C00000"/>
            </a:solidFill>
          </a:endParaRPr>
        </a:p>
      </dgm:t>
    </dgm:pt>
    <dgm:pt modelId="{81911F0F-70CD-47E0-BAEE-FD52476BC163}" type="parTrans" cxnId="{620C1E98-B2DA-4953-925F-8F2CACAA6FEE}">
      <dgm:prSet/>
      <dgm:spPr/>
      <dgm:t>
        <a:bodyPr/>
        <a:lstStyle/>
        <a:p>
          <a:endParaRPr lang="ru-RU"/>
        </a:p>
      </dgm:t>
    </dgm:pt>
    <dgm:pt modelId="{E25606F2-5FDF-4B41-AAD3-1E03DBBFB647}" type="sibTrans" cxnId="{620C1E98-B2DA-4953-925F-8F2CACAA6FEE}">
      <dgm:prSet/>
      <dgm:spPr/>
      <dgm:t>
        <a:bodyPr/>
        <a:lstStyle/>
        <a:p>
          <a:endParaRPr lang="ru-RU"/>
        </a:p>
      </dgm:t>
    </dgm:pt>
    <dgm:pt modelId="{C3A0A499-1F58-4C0E-8DBC-4E83A68D3894}">
      <dgm:prSet phldrT="[Текст]" custT="1"/>
      <dgm:spPr/>
      <dgm:t>
        <a:bodyPr/>
        <a:lstStyle/>
        <a:p>
          <a:pPr algn="just">
            <a:lnSpc>
              <a:spcPct val="7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</a:rPr>
            <a:t>роз'яснювальна робота серед батьків  із залученням   працівників кримінальної міліції у справах дітей</a:t>
          </a:r>
          <a:endParaRPr lang="ru-RU" sz="1600" b="1" dirty="0">
            <a:solidFill>
              <a:srgbClr val="002060"/>
            </a:solidFill>
          </a:endParaRPr>
        </a:p>
      </dgm:t>
    </dgm:pt>
    <dgm:pt modelId="{075AFAA4-F78E-480B-9C0E-6A7904038BC7}" type="parTrans" cxnId="{4BA7368F-8B20-49BC-8C30-A91148A1E067}">
      <dgm:prSet/>
      <dgm:spPr/>
      <dgm:t>
        <a:bodyPr/>
        <a:lstStyle/>
        <a:p>
          <a:endParaRPr lang="ru-RU"/>
        </a:p>
      </dgm:t>
    </dgm:pt>
    <dgm:pt modelId="{89188CFA-0E5D-4155-ADFF-AFC0047B1AE6}" type="sibTrans" cxnId="{4BA7368F-8B20-49BC-8C30-A91148A1E067}">
      <dgm:prSet/>
      <dgm:spPr/>
      <dgm:t>
        <a:bodyPr/>
        <a:lstStyle/>
        <a:p>
          <a:endParaRPr lang="ru-RU"/>
        </a:p>
      </dgm:t>
    </dgm:pt>
    <dgm:pt modelId="{D13F3095-1C9E-4898-A6AF-CD0F821A2393}">
      <dgm:prSet phldrT="[Текст]" custT="1"/>
      <dgm:spPr/>
      <dgm:t>
        <a:bodyPr/>
        <a:lstStyle/>
        <a:p>
          <a:pPr algn="just">
            <a:lnSpc>
              <a:spcPct val="7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</a:rPr>
            <a:t>ознайомити батьків та дітей про функціонування Національної дитячої </a:t>
          </a:r>
          <a:r>
            <a:rPr lang="uk-UA" sz="1600" b="1" dirty="0" err="1" smtClean="0">
              <a:solidFill>
                <a:srgbClr val="002060"/>
              </a:solidFill>
            </a:rPr>
            <a:t>„гарячої</a:t>
          </a:r>
          <a:r>
            <a:rPr lang="uk-UA" sz="1600" b="1" dirty="0" smtClean="0">
              <a:solidFill>
                <a:srgbClr val="002060"/>
              </a:solidFill>
            </a:rPr>
            <a:t> лінії"   (0 800 500 225), </a:t>
          </a:r>
          <a:endParaRPr lang="ru-RU" sz="1600" b="1" dirty="0">
            <a:solidFill>
              <a:srgbClr val="002060"/>
            </a:solidFill>
          </a:endParaRPr>
        </a:p>
      </dgm:t>
    </dgm:pt>
    <dgm:pt modelId="{1E0CE6D6-5633-4D10-AC2B-25332C0DA4A9}" type="parTrans" cxnId="{9A2F4E05-9A05-40E0-8F9A-B061DDE1F96C}">
      <dgm:prSet/>
      <dgm:spPr/>
      <dgm:t>
        <a:bodyPr/>
        <a:lstStyle/>
        <a:p>
          <a:endParaRPr lang="ru-RU"/>
        </a:p>
      </dgm:t>
    </dgm:pt>
    <dgm:pt modelId="{1235413E-D24A-4C9B-AF84-8FC4E14E0B82}" type="sibTrans" cxnId="{9A2F4E05-9A05-40E0-8F9A-B061DDE1F96C}">
      <dgm:prSet/>
      <dgm:spPr/>
      <dgm:t>
        <a:bodyPr/>
        <a:lstStyle/>
        <a:p>
          <a:endParaRPr lang="ru-RU"/>
        </a:p>
      </dgm:t>
    </dgm:pt>
    <dgm:pt modelId="{292C6A72-07BD-426E-8154-BCECCF25C1DA}">
      <dgm:prSet custT="1"/>
      <dgm:spPr/>
      <dgm:t>
        <a:bodyPr/>
        <a:lstStyle/>
        <a:p>
          <a:pPr algn="just">
            <a:lnSpc>
              <a:spcPct val="6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002060"/>
              </a:solidFill>
            </a:rPr>
            <a:t>стимулювання особистісних змін; </a:t>
          </a:r>
          <a:endParaRPr lang="ru-RU" sz="1600" b="1" i="1" dirty="0">
            <a:solidFill>
              <a:srgbClr val="002060"/>
            </a:solidFill>
          </a:endParaRPr>
        </a:p>
      </dgm:t>
    </dgm:pt>
    <dgm:pt modelId="{AF1B331B-CEFD-4A4B-AC04-56EB57625548}" type="parTrans" cxnId="{A1009ED8-0171-4AE9-9E43-2B977EA58211}">
      <dgm:prSet/>
      <dgm:spPr/>
      <dgm:t>
        <a:bodyPr/>
        <a:lstStyle/>
        <a:p>
          <a:endParaRPr lang="ru-RU"/>
        </a:p>
      </dgm:t>
    </dgm:pt>
    <dgm:pt modelId="{C67613D7-BEF1-471C-A837-89995ECDA575}" type="sibTrans" cxnId="{A1009ED8-0171-4AE9-9E43-2B977EA58211}">
      <dgm:prSet/>
      <dgm:spPr/>
      <dgm:t>
        <a:bodyPr/>
        <a:lstStyle/>
        <a:p>
          <a:endParaRPr lang="ru-RU"/>
        </a:p>
      </dgm:t>
    </dgm:pt>
    <dgm:pt modelId="{505B32E7-3DC4-42FC-8C84-67ECF5C0D97B}">
      <dgm:prSet custT="1"/>
      <dgm:spPr/>
      <dgm:t>
        <a:bodyPr/>
        <a:lstStyle/>
        <a:p>
          <a:pPr algn="just">
            <a:lnSpc>
              <a:spcPct val="6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</a:rPr>
            <a:t>корекція поведінки з урахуванням специфіки її проявів .</a:t>
          </a:r>
          <a:endParaRPr lang="ru-RU" sz="1600" b="1" dirty="0">
            <a:solidFill>
              <a:srgbClr val="002060"/>
            </a:solidFill>
          </a:endParaRPr>
        </a:p>
      </dgm:t>
    </dgm:pt>
    <dgm:pt modelId="{389347F1-F459-480E-93DF-44E7EF139CF2}" type="parTrans" cxnId="{0C010E95-98FB-4DE5-953F-E6C7F06AFAE5}">
      <dgm:prSet/>
      <dgm:spPr/>
      <dgm:t>
        <a:bodyPr/>
        <a:lstStyle/>
        <a:p>
          <a:endParaRPr lang="ru-RU"/>
        </a:p>
      </dgm:t>
    </dgm:pt>
    <dgm:pt modelId="{E41F8968-0790-4F98-A5ED-1D6CE10C78DB}" type="sibTrans" cxnId="{0C010E95-98FB-4DE5-953F-E6C7F06AFAE5}">
      <dgm:prSet/>
      <dgm:spPr/>
      <dgm:t>
        <a:bodyPr/>
        <a:lstStyle/>
        <a:p>
          <a:endParaRPr lang="ru-RU"/>
        </a:p>
      </dgm:t>
    </dgm:pt>
    <dgm:pt modelId="{55A39A84-8B73-40D8-8423-D068A3001B50}">
      <dgm:prSet custT="1"/>
      <dgm:spPr/>
      <dgm:t>
        <a:bodyPr/>
        <a:lstStyle/>
        <a:p>
          <a:pPr algn="just">
            <a:lnSpc>
              <a:spcPct val="50000"/>
            </a:lnSpc>
            <a:spcAft>
              <a:spcPts val="0"/>
            </a:spcAft>
          </a:pPr>
          <a:endParaRPr lang="ru-RU" sz="1600" b="1" dirty="0">
            <a:solidFill>
              <a:srgbClr val="002060"/>
            </a:solidFill>
          </a:endParaRPr>
        </a:p>
      </dgm:t>
    </dgm:pt>
    <dgm:pt modelId="{CC67CE28-2744-43E8-ADFC-A70AD1F67150}" type="parTrans" cxnId="{1D21D4E5-2E2A-4A2D-B0F4-F2AB687E8DC0}">
      <dgm:prSet/>
      <dgm:spPr/>
      <dgm:t>
        <a:bodyPr/>
        <a:lstStyle/>
        <a:p>
          <a:endParaRPr lang="ru-RU"/>
        </a:p>
      </dgm:t>
    </dgm:pt>
    <dgm:pt modelId="{3F09526B-C61B-481B-AE0A-814F5C4B2952}" type="sibTrans" cxnId="{1D21D4E5-2E2A-4A2D-B0F4-F2AB687E8DC0}">
      <dgm:prSet/>
      <dgm:spPr/>
      <dgm:t>
        <a:bodyPr/>
        <a:lstStyle/>
        <a:p>
          <a:endParaRPr lang="ru-RU"/>
        </a:p>
      </dgm:t>
    </dgm:pt>
    <dgm:pt modelId="{34E86D22-FDB1-4238-B5C3-57874FCB6CE1}">
      <dgm:prSet custT="1"/>
      <dgm:spPr/>
      <dgm:t>
        <a:bodyPr/>
        <a:lstStyle/>
        <a:p>
          <a:pPr algn="just">
            <a:lnSpc>
              <a:spcPct val="50000"/>
            </a:lnSpc>
            <a:spcAft>
              <a:spcPts val="0"/>
            </a:spcAft>
          </a:pPr>
          <a:r>
            <a:rPr lang="uk-UA" sz="1600" b="1" dirty="0" smtClean="0">
              <a:solidFill>
                <a:srgbClr val="002060"/>
              </a:solidFill>
            </a:rPr>
            <a:t>Розбудова мережі шкільних служб порозуміння</a:t>
          </a:r>
          <a:r>
            <a:rPr lang="uk-UA" sz="900" b="1" dirty="0" smtClean="0"/>
            <a:t>. </a:t>
          </a:r>
          <a:endParaRPr lang="ru-RU" sz="900" dirty="0"/>
        </a:p>
      </dgm:t>
    </dgm:pt>
    <dgm:pt modelId="{D6369ECF-4F44-4DD6-A4B4-95C7235680AC}" type="parTrans" cxnId="{063B52D1-1D93-4956-A0AF-5AF5273DFDDF}">
      <dgm:prSet/>
      <dgm:spPr/>
      <dgm:t>
        <a:bodyPr/>
        <a:lstStyle/>
        <a:p>
          <a:endParaRPr lang="ru-RU"/>
        </a:p>
      </dgm:t>
    </dgm:pt>
    <dgm:pt modelId="{21FF1502-E131-454D-BCC3-66243DDE9359}" type="sibTrans" cxnId="{063B52D1-1D93-4956-A0AF-5AF5273DFDDF}">
      <dgm:prSet/>
      <dgm:spPr/>
      <dgm:t>
        <a:bodyPr/>
        <a:lstStyle/>
        <a:p>
          <a:endParaRPr lang="ru-RU"/>
        </a:p>
      </dgm:t>
    </dgm:pt>
    <dgm:pt modelId="{B4C0B278-729E-4D20-9612-D4CE592FE85C}">
      <dgm:prSet/>
      <dgm:spPr/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ru-RU" sz="900" dirty="0"/>
        </a:p>
      </dgm:t>
    </dgm:pt>
    <dgm:pt modelId="{07B338F2-B938-4AF0-AA73-32D5A1E2284D}" type="parTrans" cxnId="{FFF32CB3-CC6B-4135-83B9-E75A21AFEE00}">
      <dgm:prSet/>
      <dgm:spPr/>
      <dgm:t>
        <a:bodyPr/>
        <a:lstStyle/>
        <a:p>
          <a:endParaRPr lang="ru-RU"/>
        </a:p>
      </dgm:t>
    </dgm:pt>
    <dgm:pt modelId="{D6680AA0-033F-499B-A54D-7A661C678DB5}" type="sibTrans" cxnId="{FFF32CB3-CC6B-4135-83B9-E75A21AFEE00}">
      <dgm:prSet/>
      <dgm:spPr/>
      <dgm:t>
        <a:bodyPr/>
        <a:lstStyle/>
        <a:p>
          <a:endParaRPr lang="ru-RU"/>
        </a:p>
      </dgm:t>
    </dgm:pt>
    <dgm:pt modelId="{7CCA1E0F-36DE-4C96-97E3-7EB75F9A4DD9}">
      <dgm:prSet custT="1"/>
      <dgm:spPr/>
      <dgm:t>
        <a:bodyPr/>
        <a:lstStyle/>
        <a:p>
          <a:pPr algn="just">
            <a:lnSpc>
              <a:spcPct val="70000"/>
            </a:lnSpc>
          </a:pPr>
          <a:r>
            <a:rPr lang="uk-UA" sz="1600" b="1" dirty="0" smtClean="0">
              <a:solidFill>
                <a:srgbClr val="002060"/>
              </a:solidFill>
            </a:rPr>
            <a:t>впровадження інформаційно-освітньої  протиалкогольної  програми «Сімейна розмова». </a:t>
          </a:r>
          <a:endParaRPr lang="ru-RU" sz="1600" b="1" dirty="0">
            <a:solidFill>
              <a:srgbClr val="002060"/>
            </a:solidFill>
          </a:endParaRPr>
        </a:p>
      </dgm:t>
    </dgm:pt>
    <dgm:pt modelId="{8B9D262D-912D-4586-B274-3C77E85D3EFE}" type="parTrans" cxnId="{ABFDC2C6-3E2A-4141-B05F-AF910A3A2F5F}">
      <dgm:prSet/>
      <dgm:spPr/>
      <dgm:t>
        <a:bodyPr/>
        <a:lstStyle/>
        <a:p>
          <a:endParaRPr lang="ru-RU"/>
        </a:p>
      </dgm:t>
    </dgm:pt>
    <dgm:pt modelId="{5FBA096A-BC4B-4CCA-B7FE-C11C3A276EB4}" type="sibTrans" cxnId="{ABFDC2C6-3E2A-4141-B05F-AF910A3A2F5F}">
      <dgm:prSet/>
      <dgm:spPr/>
      <dgm:t>
        <a:bodyPr/>
        <a:lstStyle/>
        <a:p>
          <a:endParaRPr lang="ru-RU"/>
        </a:p>
      </dgm:t>
    </dgm:pt>
    <dgm:pt modelId="{AA3D89B5-47C9-47A6-B32A-DCDE6290F730}">
      <dgm:prSet custT="1"/>
      <dgm:spPr/>
      <dgm:t>
        <a:bodyPr/>
        <a:lstStyle/>
        <a:p>
          <a:pPr algn="just">
            <a:lnSpc>
              <a:spcPct val="70000"/>
            </a:lnSpc>
          </a:pPr>
          <a:r>
            <a:rPr lang="uk-UA" sz="1600" b="1" i="1" dirty="0" smtClean="0">
              <a:solidFill>
                <a:srgbClr val="002060"/>
              </a:solidFill>
            </a:rPr>
            <a:t>реалізація профілактичних і превентивних програм  з формування здорового способу життя  і свідомого ставлення до власного здоров’я</a:t>
          </a:r>
          <a:r>
            <a:rPr lang="uk-UA" sz="1600" b="1" i="0" dirty="0" smtClean="0">
              <a:solidFill>
                <a:srgbClr val="002060"/>
              </a:solidFill>
            </a:rPr>
            <a:t>. </a:t>
          </a:r>
          <a:endParaRPr lang="ru-RU" sz="1600" i="0" dirty="0">
            <a:solidFill>
              <a:srgbClr val="002060"/>
            </a:solidFill>
          </a:endParaRPr>
        </a:p>
      </dgm:t>
    </dgm:pt>
    <dgm:pt modelId="{D360ED63-B55D-47B2-8801-8C4E302AE377}" type="parTrans" cxnId="{98904B15-EEA1-49C1-98B2-938E16D72DFE}">
      <dgm:prSet/>
      <dgm:spPr/>
      <dgm:t>
        <a:bodyPr/>
        <a:lstStyle/>
        <a:p>
          <a:endParaRPr lang="ru-RU"/>
        </a:p>
      </dgm:t>
    </dgm:pt>
    <dgm:pt modelId="{14DA785B-9EC5-4ECE-B2B3-6E139DBA3722}" type="sibTrans" cxnId="{98904B15-EEA1-49C1-98B2-938E16D72DFE}">
      <dgm:prSet/>
      <dgm:spPr/>
      <dgm:t>
        <a:bodyPr/>
        <a:lstStyle/>
        <a:p>
          <a:endParaRPr lang="ru-RU"/>
        </a:p>
      </dgm:t>
    </dgm:pt>
    <dgm:pt modelId="{E77F73D7-C96F-4C5C-A33C-4F4629CC3FCE}">
      <dgm:prSet custT="1"/>
      <dgm:spPr/>
      <dgm:t>
        <a:bodyPr/>
        <a:lstStyle/>
        <a:p>
          <a:pPr algn="just">
            <a:lnSpc>
              <a:spcPct val="70000"/>
            </a:lnSpc>
          </a:pPr>
          <a:r>
            <a:rPr lang="uk-UA" sz="1600" b="1" i="0" dirty="0" smtClean="0">
              <a:solidFill>
                <a:srgbClr val="002060"/>
              </a:solidFill>
            </a:rPr>
            <a:t>Профілактика </a:t>
          </a:r>
          <a:r>
            <a:rPr lang="uk-UA" sz="1600" b="1" i="0" dirty="0" err="1" smtClean="0">
              <a:solidFill>
                <a:srgbClr val="002060"/>
              </a:solidFill>
            </a:rPr>
            <a:t>комп»ютерної</a:t>
          </a:r>
          <a:r>
            <a:rPr lang="uk-UA" sz="1600" b="1" i="0" dirty="0" smtClean="0">
              <a:solidFill>
                <a:srgbClr val="002060"/>
              </a:solidFill>
            </a:rPr>
            <a:t> залежності</a:t>
          </a:r>
          <a:br>
            <a:rPr lang="uk-UA" sz="1600" b="1" i="0" dirty="0" smtClean="0">
              <a:solidFill>
                <a:srgbClr val="002060"/>
              </a:solidFill>
            </a:rPr>
          </a:br>
          <a:endParaRPr lang="ru-RU" sz="1600" i="0" dirty="0">
            <a:solidFill>
              <a:srgbClr val="002060"/>
            </a:solidFill>
          </a:endParaRPr>
        </a:p>
      </dgm:t>
    </dgm:pt>
    <dgm:pt modelId="{EEF330D9-8BDA-412B-A8FF-E34B2D48606F}" type="parTrans" cxnId="{0B94B38D-7316-43F8-906B-DB79E24B330B}">
      <dgm:prSet/>
      <dgm:spPr/>
      <dgm:t>
        <a:bodyPr/>
        <a:lstStyle/>
        <a:p>
          <a:endParaRPr lang="ru-RU"/>
        </a:p>
      </dgm:t>
    </dgm:pt>
    <dgm:pt modelId="{57625F07-5E88-420D-9BBF-66CE37967974}" type="sibTrans" cxnId="{0B94B38D-7316-43F8-906B-DB79E24B330B}">
      <dgm:prSet/>
      <dgm:spPr/>
      <dgm:t>
        <a:bodyPr/>
        <a:lstStyle/>
        <a:p>
          <a:endParaRPr lang="ru-RU"/>
        </a:p>
      </dgm:t>
    </dgm:pt>
    <dgm:pt modelId="{F29FD1E9-6541-4791-AE37-E47BA00BA787}">
      <dgm:prSet phldrT="[Текст]" custT="1"/>
      <dgm:spPr/>
      <dgm:t>
        <a:bodyPr/>
        <a:lstStyle/>
        <a:p>
          <a:pPr algn="just">
            <a:lnSpc>
              <a:spcPct val="50000"/>
            </a:lnSpc>
            <a:spcAft>
              <a:spcPts val="0"/>
            </a:spcAft>
          </a:pPr>
          <a:endParaRPr lang="ru-RU" sz="1600" b="1" dirty="0">
            <a:solidFill>
              <a:srgbClr val="002060"/>
            </a:solidFill>
          </a:endParaRPr>
        </a:p>
      </dgm:t>
    </dgm:pt>
    <dgm:pt modelId="{C67A4BAC-335B-4CEA-B08C-9CAAFD0DBC65}" type="parTrans" cxnId="{DC226177-2591-4575-90E0-4803D96268AA}">
      <dgm:prSet/>
      <dgm:spPr/>
      <dgm:t>
        <a:bodyPr/>
        <a:lstStyle/>
        <a:p>
          <a:endParaRPr lang="ru-RU"/>
        </a:p>
      </dgm:t>
    </dgm:pt>
    <dgm:pt modelId="{D8162105-D9CD-4E47-83D4-4AEF1FE4E523}" type="sibTrans" cxnId="{DC226177-2591-4575-90E0-4803D96268AA}">
      <dgm:prSet/>
      <dgm:spPr/>
      <dgm:t>
        <a:bodyPr/>
        <a:lstStyle/>
        <a:p>
          <a:endParaRPr lang="ru-RU"/>
        </a:p>
      </dgm:t>
    </dgm:pt>
    <dgm:pt modelId="{F33F2AC0-C0F8-4BB9-8264-D9C4C6ACF2FE}" type="pres">
      <dgm:prSet presAssocID="{2DF71E40-D266-4D4B-8492-111DB07852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F6470-2716-4C89-9E83-733FAE0FF9BC}" type="pres">
      <dgm:prSet presAssocID="{8EC8B334-99D7-4B36-8197-F77701007628}" presName="composite" presStyleCnt="0"/>
      <dgm:spPr/>
    </dgm:pt>
    <dgm:pt modelId="{49CED24E-3859-4250-AD0F-7FD76482F0F5}" type="pres">
      <dgm:prSet presAssocID="{8EC8B334-99D7-4B36-8197-F77701007628}" presName="parentText" presStyleLbl="alignNode1" presStyleIdx="0" presStyleCnt="3" custScaleX="216678" custLinFactNeighborX="-6884" custLinFactNeighborY="-3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503A-1093-4AD5-86A6-124774DC7569}" type="pres">
      <dgm:prSet presAssocID="{8EC8B334-99D7-4B36-8197-F77701007628}" presName="descendantText" presStyleLbl="alignAcc1" presStyleIdx="0" presStyleCnt="3" custScaleX="84768" custScaleY="134338" custLinFactNeighborX="3571" custLinFactNeighborY="3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6D553-67FD-47CC-8097-4860D39F88E4}" type="pres">
      <dgm:prSet presAssocID="{4325A5B5-FB9F-4D69-9D81-B516CE93BEBB}" presName="sp" presStyleCnt="0"/>
      <dgm:spPr/>
    </dgm:pt>
    <dgm:pt modelId="{CE478231-A3E9-40AB-8A53-45B9F3B1936F}" type="pres">
      <dgm:prSet presAssocID="{5AEE1701-1D7F-49FA-ACCD-B70235774B4D}" presName="composite" presStyleCnt="0"/>
      <dgm:spPr/>
    </dgm:pt>
    <dgm:pt modelId="{AC4E400E-31DF-4034-86B6-E915DCC3078E}" type="pres">
      <dgm:prSet presAssocID="{5AEE1701-1D7F-49FA-ACCD-B70235774B4D}" presName="parentText" presStyleLbl="alignNode1" presStyleIdx="1" presStyleCnt="3" custScaleX="212798" custLinFactNeighborX="-34879" custLinFactNeighborY="-1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A8554-59B4-4465-B833-620E1E75549C}" type="pres">
      <dgm:prSet presAssocID="{5AEE1701-1D7F-49FA-ACCD-B70235774B4D}" presName="descendantText" presStyleLbl="alignAcc1" presStyleIdx="1" presStyleCnt="3" custScaleX="82443" custScaleY="125620" custLinFactNeighborX="1859" custLinFactNeighborY="28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8B7B9-CD37-4019-BD33-528A2450F22A}" type="pres">
      <dgm:prSet presAssocID="{5F0C7850-8D95-404B-A258-D052115F2BB3}" presName="sp" presStyleCnt="0"/>
      <dgm:spPr/>
    </dgm:pt>
    <dgm:pt modelId="{85586BA4-6B74-4F76-9A1F-692DA96CBB51}" type="pres">
      <dgm:prSet presAssocID="{60CE5E85-291A-47FF-A6A6-F87E46B388E4}" presName="composite" presStyleCnt="0"/>
      <dgm:spPr/>
    </dgm:pt>
    <dgm:pt modelId="{A6015AD7-8669-4214-8320-EF00E0E98A4C}" type="pres">
      <dgm:prSet presAssocID="{60CE5E85-291A-47FF-A6A6-F87E46B388E4}" presName="parentText" presStyleLbl="alignNode1" presStyleIdx="2" presStyleCnt="3" custScaleX="218370" custLinFactNeighborX="-34879" custLinFactNeighborY="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BD476-0473-4DB2-8324-D81FC810394E}" type="pres">
      <dgm:prSet presAssocID="{60CE5E85-291A-47FF-A6A6-F87E46B388E4}" presName="descendantText" presStyleLbl="alignAcc1" presStyleIdx="2" presStyleCnt="3" custScaleX="83849" custLinFactNeighborX="7523" custLinFactNeighborY="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D1E70-81A6-4370-911C-60F03E8EFA66}" srcId="{8EC8B334-99D7-4B36-8197-F77701007628}" destId="{1A62C51E-DC3E-4B6E-B5D3-EB9B317854AB}" srcOrd="3" destOrd="0" parTransId="{3029A317-05CD-4CFE-87C0-C5C4F985BBF9}" sibTransId="{C0C6D5A6-C4A7-434D-A556-6CE8AB970451}"/>
    <dgm:cxn modelId="{7C82B282-E57B-42B4-BA11-12D8902671F5}" type="presOf" srcId="{1A62C51E-DC3E-4B6E-B5D3-EB9B317854AB}" destId="{9B75503A-1093-4AD5-86A6-124774DC7569}" srcOrd="0" destOrd="4" presId="urn:microsoft.com/office/officeart/2005/8/layout/chevron2"/>
    <dgm:cxn modelId="{20379E77-89B3-4C61-99D7-C78750270E66}" type="presOf" srcId="{C3A0A499-1F58-4C0E-8DBC-4E83A68D3894}" destId="{19BBD476-0473-4DB2-8324-D81FC810394E}" srcOrd="0" destOrd="0" presId="urn:microsoft.com/office/officeart/2005/8/layout/chevron2"/>
    <dgm:cxn modelId="{1D21D4E5-2E2A-4A2D-B0F4-F2AB687E8DC0}" srcId="{505B32E7-3DC4-42FC-8C84-67ECF5C0D97B}" destId="{55A39A84-8B73-40D8-8423-D068A3001B50}" srcOrd="0" destOrd="0" parTransId="{CC67CE28-2744-43E8-ADFC-A70AD1F67150}" sibTransId="{3F09526B-C61B-481B-AE0A-814F5C4B2952}"/>
    <dgm:cxn modelId="{2F3C56E2-489D-44F6-89A5-B71DC9BBA9FB}" type="presOf" srcId="{5AEE1701-1D7F-49FA-ACCD-B70235774B4D}" destId="{AC4E400E-31DF-4034-86B6-E915DCC3078E}" srcOrd="0" destOrd="0" presId="urn:microsoft.com/office/officeart/2005/8/layout/chevron2"/>
    <dgm:cxn modelId="{0C010E95-98FB-4DE5-953F-E6C7F06AFAE5}" srcId="{8EC8B334-99D7-4B36-8197-F77701007628}" destId="{505B32E7-3DC4-42FC-8C84-67ECF5C0D97B}" srcOrd="2" destOrd="0" parTransId="{389347F1-F459-480E-93DF-44E7EF139CF2}" sibTransId="{E41F8968-0790-4F98-A5ED-1D6CE10C78DB}"/>
    <dgm:cxn modelId="{459B152F-9616-4AB0-A91E-B83B87BE3264}" type="presOf" srcId="{34E86D22-FDB1-4238-B5C3-57874FCB6CE1}" destId="{9B75503A-1093-4AD5-86A6-124774DC7569}" srcOrd="0" destOrd="6" presId="urn:microsoft.com/office/officeart/2005/8/layout/chevron2"/>
    <dgm:cxn modelId="{59CFE973-6046-4409-8932-1E75A54BDEA3}" type="presOf" srcId="{F29FD1E9-6541-4791-AE37-E47BA00BA787}" destId="{9B75503A-1093-4AD5-86A6-124774DC7569}" srcOrd="0" destOrd="5" presId="urn:microsoft.com/office/officeart/2005/8/layout/chevron2"/>
    <dgm:cxn modelId="{4BA7368F-8B20-49BC-8C30-A91148A1E067}" srcId="{60CE5E85-291A-47FF-A6A6-F87E46B388E4}" destId="{C3A0A499-1F58-4C0E-8DBC-4E83A68D3894}" srcOrd="0" destOrd="0" parTransId="{075AFAA4-F78E-480B-9C0E-6A7904038BC7}" sibTransId="{89188CFA-0E5D-4155-ADFF-AFC0047B1AE6}"/>
    <dgm:cxn modelId="{FFF32CB3-CC6B-4135-83B9-E75A21AFEE00}" srcId="{8EC8B334-99D7-4B36-8197-F77701007628}" destId="{B4C0B278-729E-4D20-9612-D4CE592FE85C}" srcOrd="6" destOrd="0" parTransId="{07B338F2-B938-4AF0-AA73-32D5A1E2284D}" sibTransId="{D6680AA0-033F-499B-A54D-7A661C678DB5}"/>
    <dgm:cxn modelId="{DC226177-2591-4575-90E0-4803D96268AA}" srcId="{8EC8B334-99D7-4B36-8197-F77701007628}" destId="{F29FD1E9-6541-4791-AE37-E47BA00BA787}" srcOrd="4" destOrd="0" parTransId="{C67A4BAC-335B-4CEA-B08C-9CAAFD0DBC65}" sibTransId="{D8162105-D9CD-4E47-83D4-4AEF1FE4E523}"/>
    <dgm:cxn modelId="{063B52D1-1D93-4956-A0AF-5AF5273DFDDF}" srcId="{8EC8B334-99D7-4B36-8197-F77701007628}" destId="{34E86D22-FDB1-4238-B5C3-57874FCB6CE1}" srcOrd="5" destOrd="0" parTransId="{D6369ECF-4F44-4DD6-A4B4-95C7235680AC}" sibTransId="{21FF1502-E131-454D-BCC3-66243DDE9359}"/>
    <dgm:cxn modelId="{98904B15-EEA1-49C1-98B2-938E16D72DFE}" srcId="{5AEE1701-1D7F-49FA-ACCD-B70235774B4D}" destId="{AA3D89B5-47C9-47A6-B32A-DCDE6290F730}" srcOrd="1" destOrd="0" parTransId="{D360ED63-B55D-47B2-8801-8C4E302AE377}" sibTransId="{14DA785B-9EC5-4ECE-B2B3-6E139DBA3722}"/>
    <dgm:cxn modelId="{0B94B38D-7316-43F8-906B-DB79E24B330B}" srcId="{5AEE1701-1D7F-49FA-ACCD-B70235774B4D}" destId="{E77F73D7-C96F-4C5C-A33C-4F4629CC3FCE}" srcOrd="2" destOrd="0" parTransId="{EEF330D9-8BDA-412B-A8FF-E34B2D48606F}" sibTransId="{57625F07-5E88-420D-9BBF-66CE37967974}"/>
    <dgm:cxn modelId="{3D83C52B-AB6C-4D06-8F02-E07946C63935}" type="presOf" srcId="{B4C0B278-729E-4D20-9612-D4CE592FE85C}" destId="{9B75503A-1093-4AD5-86A6-124774DC7569}" srcOrd="0" destOrd="7" presId="urn:microsoft.com/office/officeart/2005/8/layout/chevron2"/>
    <dgm:cxn modelId="{34216768-72D3-48D6-A1BC-3C860295C4FB}" type="presOf" srcId="{60CE5E85-291A-47FF-A6A6-F87E46B388E4}" destId="{A6015AD7-8669-4214-8320-EF00E0E98A4C}" srcOrd="0" destOrd="0" presId="urn:microsoft.com/office/officeart/2005/8/layout/chevron2"/>
    <dgm:cxn modelId="{620C1E98-B2DA-4953-925F-8F2CACAA6FEE}" srcId="{2DF71E40-D266-4D4B-8492-111DB07852AA}" destId="{60CE5E85-291A-47FF-A6A6-F87E46B388E4}" srcOrd="2" destOrd="0" parTransId="{81911F0F-70CD-47E0-BAEE-FD52476BC163}" sibTransId="{E25606F2-5FDF-4B41-AAD3-1E03DBBFB647}"/>
    <dgm:cxn modelId="{8380F990-23D5-4AC7-A569-20EF55716A65}" type="presOf" srcId="{505B32E7-3DC4-42FC-8C84-67ECF5C0D97B}" destId="{9B75503A-1093-4AD5-86A6-124774DC7569}" srcOrd="0" destOrd="2" presId="urn:microsoft.com/office/officeart/2005/8/layout/chevron2"/>
    <dgm:cxn modelId="{A1009ED8-0171-4AE9-9E43-2B977EA58211}" srcId="{8EC8B334-99D7-4B36-8197-F77701007628}" destId="{292C6A72-07BD-426E-8154-BCECCF25C1DA}" srcOrd="1" destOrd="0" parTransId="{AF1B331B-CEFD-4A4B-AC04-56EB57625548}" sibTransId="{C67613D7-BEF1-471C-A837-89995ECDA575}"/>
    <dgm:cxn modelId="{77682F56-57A6-4747-8949-B85F7B18AF6B}" srcId="{8EC8B334-99D7-4B36-8197-F77701007628}" destId="{631ACC5F-2EF1-4F82-9A2C-D84A46AB97C4}" srcOrd="0" destOrd="0" parTransId="{1E1C9114-C842-46D9-92CC-2DF9EE53FBE2}" sibTransId="{0464484E-B45E-439D-8CF3-22F2250EF308}"/>
    <dgm:cxn modelId="{261A45BC-7C3E-477E-AF57-75F0E8AD7D02}" type="presOf" srcId="{55A39A84-8B73-40D8-8423-D068A3001B50}" destId="{9B75503A-1093-4AD5-86A6-124774DC7569}" srcOrd="0" destOrd="3" presId="urn:microsoft.com/office/officeart/2005/8/layout/chevron2"/>
    <dgm:cxn modelId="{40FC42A3-5474-4304-AF10-542825E99695}" type="presOf" srcId="{631ACC5F-2EF1-4F82-9A2C-D84A46AB97C4}" destId="{9B75503A-1093-4AD5-86A6-124774DC7569}" srcOrd="0" destOrd="0" presId="urn:microsoft.com/office/officeart/2005/8/layout/chevron2"/>
    <dgm:cxn modelId="{F1F080F9-F24F-4C27-9BE5-10B213138014}" type="presOf" srcId="{AA3D89B5-47C9-47A6-B32A-DCDE6290F730}" destId="{827A8554-59B4-4465-B833-620E1E75549C}" srcOrd="0" destOrd="1" presId="urn:microsoft.com/office/officeart/2005/8/layout/chevron2"/>
    <dgm:cxn modelId="{9B73E977-960D-4778-BCBC-7A6B12B8E58E}" srcId="{2DF71E40-D266-4D4B-8492-111DB07852AA}" destId="{5AEE1701-1D7F-49FA-ACCD-B70235774B4D}" srcOrd="1" destOrd="0" parTransId="{F3AEC2E2-0ADF-4685-B050-C55E4D038D10}" sibTransId="{5F0C7850-8D95-404B-A258-D052115F2BB3}"/>
    <dgm:cxn modelId="{78C5B22B-331E-4ACF-B5ED-4D552F491F12}" type="presOf" srcId="{E77F73D7-C96F-4C5C-A33C-4F4629CC3FCE}" destId="{827A8554-59B4-4465-B833-620E1E75549C}" srcOrd="0" destOrd="2" presId="urn:microsoft.com/office/officeart/2005/8/layout/chevron2"/>
    <dgm:cxn modelId="{663D1B6B-79E9-4D37-86C1-DF0AEADCE823}" type="presOf" srcId="{292C6A72-07BD-426E-8154-BCECCF25C1DA}" destId="{9B75503A-1093-4AD5-86A6-124774DC7569}" srcOrd="0" destOrd="1" presId="urn:microsoft.com/office/officeart/2005/8/layout/chevron2"/>
    <dgm:cxn modelId="{C7401A49-595E-4443-99BC-A3CD85F3BD79}" type="presOf" srcId="{7CCA1E0F-36DE-4C96-97E3-7EB75F9A4DD9}" destId="{827A8554-59B4-4465-B833-620E1E75549C}" srcOrd="0" destOrd="0" presId="urn:microsoft.com/office/officeart/2005/8/layout/chevron2"/>
    <dgm:cxn modelId="{9A2F4E05-9A05-40E0-8F9A-B061DDE1F96C}" srcId="{60CE5E85-291A-47FF-A6A6-F87E46B388E4}" destId="{D13F3095-1C9E-4898-A6AF-CD0F821A2393}" srcOrd="1" destOrd="0" parTransId="{1E0CE6D6-5633-4D10-AC2B-25332C0DA4A9}" sibTransId="{1235413E-D24A-4C9B-AF84-8FC4E14E0B82}"/>
    <dgm:cxn modelId="{20392041-08D6-4E38-BD81-250B518106B8}" type="presOf" srcId="{2DF71E40-D266-4D4B-8492-111DB07852AA}" destId="{F33F2AC0-C0F8-4BB9-8264-D9C4C6ACF2FE}" srcOrd="0" destOrd="0" presId="urn:microsoft.com/office/officeart/2005/8/layout/chevron2"/>
    <dgm:cxn modelId="{CB74748E-716D-40DE-84EF-69B9AE9CC93D}" srcId="{2DF71E40-D266-4D4B-8492-111DB07852AA}" destId="{8EC8B334-99D7-4B36-8197-F77701007628}" srcOrd="0" destOrd="0" parTransId="{85C0393F-0955-4AF7-AFE1-BF26A7C9041A}" sibTransId="{4325A5B5-FB9F-4D69-9D81-B516CE93BEBB}"/>
    <dgm:cxn modelId="{AD4D852F-6206-4E01-A655-8F269FB4BF3D}" type="presOf" srcId="{8EC8B334-99D7-4B36-8197-F77701007628}" destId="{49CED24E-3859-4250-AD0F-7FD76482F0F5}" srcOrd="0" destOrd="0" presId="urn:microsoft.com/office/officeart/2005/8/layout/chevron2"/>
    <dgm:cxn modelId="{ABFDC2C6-3E2A-4141-B05F-AF910A3A2F5F}" srcId="{5AEE1701-1D7F-49FA-ACCD-B70235774B4D}" destId="{7CCA1E0F-36DE-4C96-97E3-7EB75F9A4DD9}" srcOrd="0" destOrd="0" parTransId="{8B9D262D-912D-4586-B274-3C77E85D3EFE}" sibTransId="{5FBA096A-BC4B-4CCA-B7FE-C11C3A276EB4}"/>
    <dgm:cxn modelId="{09EB44C1-F268-4851-8FC5-95D4DBFBB634}" type="presOf" srcId="{D13F3095-1C9E-4898-A6AF-CD0F821A2393}" destId="{19BBD476-0473-4DB2-8324-D81FC810394E}" srcOrd="0" destOrd="1" presId="urn:microsoft.com/office/officeart/2005/8/layout/chevron2"/>
    <dgm:cxn modelId="{53F828B8-9C86-496E-A348-A2ADC151EA7A}" type="presParOf" srcId="{F33F2AC0-C0F8-4BB9-8264-D9C4C6ACF2FE}" destId="{F11F6470-2716-4C89-9E83-733FAE0FF9BC}" srcOrd="0" destOrd="0" presId="urn:microsoft.com/office/officeart/2005/8/layout/chevron2"/>
    <dgm:cxn modelId="{5F278576-4BF8-4CA8-A1CA-3ABD94D6E572}" type="presParOf" srcId="{F11F6470-2716-4C89-9E83-733FAE0FF9BC}" destId="{49CED24E-3859-4250-AD0F-7FD76482F0F5}" srcOrd="0" destOrd="0" presId="urn:microsoft.com/office/officeart/2005/8/layout/chevron2"/>
    <dgm:cxn modelId="{F529ACAC-8BF6-48D6-94BE-066B6EE689CA}" type="presParOf" srcId="{F11F6470-2716-4C89-9E83-733FAE0FF9BC}" destId="{9B75503A-1093-4AD5-86A6-124774DC7569}" srcOrd="1" destOrd="0" presId="urn:microsoft.com/office/officeart/2005/8/layout/chevron2"/>
    <dgm:cxn modelId="{F713F78D-FF89-40BC-9442-F59722CBE19E}" type="presParOf" srcId="{F33F2AC0-C0F8-4BB9-8264-D9C4C6ACF2FE}" destId="{DF16D553-67FD-47CC-8097-4860D39F88E4}" srcOrd="1" destOrd="0" presId="urn:microsoft.com/office/officeart/2005/8/layout/chevron2"/>
    <dgm:cxn modelId="{CFE70671-2346-4529-913F-ED740F1F9938}" type="presParOf" srcId="{F33F2AC0-C0F8-4BB9-8264-D9C4C6ACF2FE}" destId="{CE478231-A3E9-40AB-8A53-45B9F3B1936F}" srcOrd="2" destOrd="0" presId="urn:microsoft.com/office/officeart/2005/8/layout/chevron2"/>
    <dgm:cxn modelId="{5B0AF92C-FFB3-4553-B4DA-CCFE2BA318CB}" type="presParOf" srcId="{CE478231-A3E9-40AB-8A53-45B9F3B1936F}" destId="{AC4E400E-31DF-4034-86B6-E915DCC3078E}" srcOrd="0" destOrd="0" presId="urn:microsoft.com/office/officeart/2005/8/layout/chevron2"/>
    <dgm:cxn modelId="{26D74BD0-0106-4D0A-AB8B-32CA3915CBB4}" type="presParOf" srcId="{CE478231-A3E9-40AB-8A53-45B9F3B1936F}" destId="{827A8554-59B4-4465-B833-620E1E75549C}" srcOrd="1" destOrd="0" presId="urn:microsoft.com/office/officeart/2005/8/layout/chevron2"/>
    <dgm:cxn modelId="{9634868F-C279-4CAC-A60F-054A4C5BE9D8}" type="presParOf" srcId="{F33F2AC0-C0F8-4BB9-8264-D9C4C6ACF2FE}" destId="{C1E8B7B9-CD37-4019-BD33-528A2450F22A}" srcOrd="3" destOrd="0" presId="urn:microsoft.com/office/officeart/2005/8/layout/chevron2"/>
    <dgm:cxn modelId="{F92BF97C-D83A-4437-AC33-A3401428C935}" type="presParOf" srcId="{F33F2AC0-C0F8-4BB9-8264-D9C4C6ACF2FE}" destId="{85586BA4-6B74-4F76-9A1F-692DA96CBB51}" srcOrd="4" destOrd="0" presId="urn:microsoft.com/office/officeart/2005/8/layout/chevron2"/>
    <dgm:cxn modelId="{252E2488-C17A-4A9B-9ABC-1ED5C8961B10}" type="presParOf" srcId="{85586BA4-6B74-4F76-9A1F-692DA96CBB51}" destId="{A6015AD7-8669-4214-8320-EF00E0E98A4C}" srcOrd="0" destOrd="0" presId="urn:microsoft.com/office/officeart/2005/8/layout/chevron2"/>
    <dgm:cxn modelId="{72D98948-2B44-44D9-9949-9A44DD2DAA4B}" type="presParOf" srcId="{85586BA4-6B74-4F76-9A1F-692DA96CBB51}" destId="{19BBD476-0473-4DB2-8324-D81FC81039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CB079-2C17-4AAC-AC9C-F1219FBD0A6D}">
      <dsp:nvSpPr>
        <dsp:cNvPr id="0" name=""/>
        <dsp:cNvSpPr/>
      </dsp:nvSpPr>
      <dsp:spPr>
        <a:xfrm>
          <a:off x="-171102" y="0"/>
          <a:ext cx="4929410" cy="49294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01EE6-34E4-468F-9AAF-D87C0D4D3D52}">
      <dsp:nvSpPr>
        <dsp:cNvPr id="0" name=""/>
        <dsp:cNvSpPr/>
      </dsp:nvSpPr>
      <dsp:spPr>
        <a:xfrm>
          <a:off x="38096" y="360038"/>
          <a:ext cx="7449123" cy="9553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інтеграція структурних підрозділів психологічної служби, організацій, установ, громадських об’єднань в цілісну багаторівневу державно-громадську систему надання психологічної та соціально-педагогічної допомоги всім учасникам навчально-виховного процесу;</a:t>
          </a:r>
          <a:endParaRPr lang="ru-RU" sz="1400" kern="1200" dirty="0"/>
        </a:p>
      </dsp:txBody>
      <dsp:txXfrm>
        <a:off x="84733" y="406675"/>
        <a:ext cx="7355849" cy="862093"/>
      </dsp:txXfrm>
    </dsp:sp>
    <dsp:sp modelId="{C2EEA458-0342-45AB-BB2A-088B673AB34E}">
      <dsp:nvSpPr>
        <dsp:cNvPr id="0" name=""/>
        <dsp:cNvSpPr/>
      </dsp:nvSpPr>
      <dsp:spPr>
        <a:xfrm>
          <a:off x="0" y="1512169"/>
          <a:ext cx="7449123" cy="7091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соціально-психологічне проектування, моніторинг та експертиза умов та результатів навчальної діяльності вихованців, учнів і студентів у зв’язку з процесом реформування окремих складових освітньої галузі </a:t>
          </a:r>
          <a:endParaRPr lang="ru-RU" sz="1400" kern="1200" dirty="0"/>
        </a:p>
      </dsp:txBody>
      <dsp:txXfrm>
        <a:off x="34616" y="1546785"/>
        <a:ext cx="7379891" cy="639889"/>
      </dsp:txXfrm>
    </dsp:sp>
    <dsp:sp modelId="{7D8ACD58-9997-4281-9224-D40D98BD4102}">
      <dsp:nvSpPr>
        <dsp:cNvPr id="0" name=""/>
        <dsp:cNvSpPr/>
      </dsp:nvSpPr>
      <dsp:spPr>
        <a:xfrm>
          <a:off x="0" y="2304256"/>
          <a:ext cx="7449123" cy="5791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підвищення рівня психологічної культури й психологічної компетентності педагогічних працівників </a:t>
          </a:r>
          <a:r>
            <a:rPr lang="uk-UA" sz="700" kern="1200" dirty="0" smtClean="0"/>
            <a:t>;</a:t>
          </a:r>
          <a:endParaRPr lang="ru-RU" sz="700" kern="1200" dirty="0"/>
        </a:p>
      </dsp:txBody>
      <dsp:txXfrm>
        <a:off x="28273" y="2332529"/>
        <a:ext cx="7392577" cy="522636"/>
      </dsp:txXfrm>
    </dsp:sp>
    <dsp:sp modelId="{6A41B164-321B-4ADF-98BB-7ADA18F6AFCE}">
      <dsp:nvSpPr>
        <dsp:cNvPr id="0" name=""/>
        <dsp:cNvSpPr/>
      </dsp:nvSpPr>
      <dsp:spPr>
        <a:xfrm>
          <a:off x="7209" y="3024336"/>
          <a:ext cx="7449123" cy="572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соціально-педагогічне і психологічне забезпечення превентивних заходів щодо різних форм </a:t>
          </a:r>
          <a:r>
            <a:rPr lang="uk-UA" sz="1400" kern="1200" dirty="0" err="1" smtClean="0"/>
            <a:t>узалежнень</a:t>
          </a:r>
          <a:r>
            <a:rPr lang="uk-UA" sz="1400" kern="1200" dirty="0" smtClean="0"/>
            <a:t>, соціально небезпечних ігор, фізичного насилля, </a:t>
          </a:r>
          <a:r>
            <a:rPr lang="uk-UA" sz="1400" kern="1200" dirty="0" err="1" smtClean="0"/>
            <a:t>суїцидальної</a:t>
          </a:r>
          <a:r>
            <a:rPr lang="uk-UA" sz="1400" kern="1200" dirty="0" smtClean="0"/>
            <a:t> та агресивної поведінки;</a:t>
          </a:r>
          <a:endParaRPr lang="ru-RU" sz="1400" kern="1200" dirty="0"/>
        </a:p>
      </dsp:txBody>
      <dsp:txXfrm>
        <a:off x="35146" y="3052273"/>
        <a:ext cx="7393249" cy="516418"/>
      </dsp:txXfrm>
    </dsp:sp>
    <dsp:sp modelId="{3F53287E-1B3A-4036-8879-0FC8DA767C58}">
      <dsp:nvSpPr>
        <dsp:cNvPr id="0" name=""/>
        <dsp:cNvSpPr/>
      </dsp:nvSpPr>
      <dsp:spPr>
        <a:xfrm>
          <a:off x="7209" y="3744419"/>
          <a:ext cx="7449123" cy="7645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розробка та запровадження психологічних програм і проектів, спрямованих на профілактику асоціальних явищ (алкоголізму, наркоманії, соціального сирітства, насилля, </a:t>
          </a:r>
          <a:r>
            <a:rPr lang="uk-UA" sz="1400" kern="1200" dirty="0" err="1" smtClean="0"/>
            <a:t>суїцидальної</a:t>
          </a:r>
          <a:r>
            <a:rPr lang="uk-UA" sz="1400" kern="1200" dirty="0" smtClean="0"/>
            <a:t> поведінки тощо), труднощів у адаптації, навчання і виховання, порушень в поведінці</a:t>
          </a:r>
          <a:endParaRPr lang="ru-RU" sz="1400" kern="1200" dirty="0"/>
        </a:p>
      </dsp:txBody>
      <dsp:txXfrm>
        <a:off x="44530" y="3781740"/>
        <a:ext cx="7374481" cy="689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ED24E-3859-4250-AD0F-7FD76482F0F5}">
      <dsp:nvSpPr>
        <dsp:cNvPr id="0" name=""/>
        <dsp:cNvSpPr/>
      </dsp:nvSpPr>
      <dsp:spPr>
        <a:xfrm rot="5400000">
          <a:off x="408983" y="-299223"/>
          <a:ext cx="1705850" cy="25873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Подолання девіантної поведінки, насилля, агресії, запобігання ксенофобії 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сегрегації</a:t>
          </a:r>
          <a:endParaRPr lang="ru-RU" sz="1800" b="1" kern="1200" dirty="0">
            <a:solidFill>
              <a:srgbClr val="C00000"/>
            </a:solidFill>
          </a:endParaRPr>
        </a:p>
      </dsp:txBody>
      <dsp:txXfrm rot="-5400000">
        <a:off x="-31762" y="141522"/>
        <a:ext cx="2587341" cy="1705850"/>
      </dsp:txXfrm>
    </dsp:sp>
    <dsp:sp modelId="{9B75503A-1093-4AD5-86A6-124774DC7569}">
      <dsp:nvSpPr>
        <dsp:cNvPr id="0" name=""/>
        <dsp:cNvSpPr/>
      </dsp:nvSpPr>
      <dsp:spPr>
        <a:xfrm rot="5400000">
          <a:off x="4684617" y="-1930340"/>
          <a:ext cx="1490326" cy="6053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kern="1200" dirty="0" smtClean="0">
              <a:solidFill>
                <a:srgbClr val="002060"/>
              </a:solidFill>
            </a:rPr>
            <a:t>створення сприятливих соціально-психологічних умов для особистісних змін, розвиток мотивації на соціальну адаптацію;  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i="1" kern="1200" dirty="0" smtClean="0">
              <a:solidFill>
                <a:srgbClr val="002060"/>
              </a:solidFill>
            </a:rPr>
            <a:t>стимулювання особистісних змін; </a:t>
          </a:r>
          <a:endParaRPr lang="ru-RU" sz="1600" b="1" i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kern="1200" dirty="0" smtClean="0">
              <a:solidFill>
                <a:srgbClr val="002060"/>
              </a:solidFill>
            </a:rPr>
            <a:t>корекція поведінки з урахуванням специфіки її проявів .</a:t>
          </a:r>
          <a:endParaRPr lang="ru-RU" sz="1600" b="1" kern="1200" dirty="0">
            <a:solidFill>
              <a:srgbClr val="002060"/>
            </a:solidFill>
          </a:endParaRPr>
        </a:p>
        <a:p>
          <a:pPr marL="342900" lvl="2" indent="-171450" algn="just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i="1" kern="1200" dirty="0" smtClean="0">
              <a:solidFill>
                <a:srgbClr val="002060"/>
              </a:solidFill>
            </a:rPr>
            <a:t>Сприяння формуванню сприятливого психологічного мікроклімату навчального закладу</a:t>
          </a:r>
          <a:r>
            <a:rPr lang="uk-UA" sz="1600" b="1" kern="1200" dirty="0" smtClean="0">
              <a:solidFill>
                <a:srgbClr val="002060"/>
              </a:solidFill>
            </a:rPr>
            <a:t>.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kern="1200" dirty="0" smtClean="0">
              <a:solidFill>
                <a:srgbClr val="002060"/>
              </a:solidFill>
            </a:rPr>
            <a:t>Розбудова мережі шкільних служб порозуміння</a:t>
          </a:r>
          <a:r>
            <a:rPr lang="uk-UA" sz="900" b="1" kern="1200" dirty="0" smtClean="0"/>
            <a:t>.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2402864" y="424165"/>
        <a:ext cx="5981081" cy="1344822"/>
      </dsp:txXfrm>
    </dsp:sp>
    <dsp:sp modelId="{AC4E400E-31DF-4034-86B6-E915DCC3078E}">
      <dsp:nvSpPr>
        <dsp:cNvPr id="0" name=""/>
        <dsp:cNvSpPr/>
      </dsp:nvSpPr>
      <dsp:spPr>
        <a:xfrm rot="5400000">
          <a:off x="385818" y="1420781"/>
          <a:ext cx="1705850" cy="2541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Профілактика залежної поведінки неповнолітніх</a:t>
          </a:r>
          <a:endParaRPr lang="ru-RU" sz="1800" b="1" kern="1200" dirty="0">
            <a:solidFill>
              <a:srgbClr val="C00000"/>
            </a:solidFill>
          </a:endParaRPr>
        </a:p>
      </dsp:txBody>
      <dsp:txXfrm rot="-5400000">
        <a:off x="-31762" y="1838361"/>
        <a:ext cx="2541010" cy="1705850"/>
      </dsp:txXfrm>
    </dsp:sp>
    <dsp:sp modelId="{827A8554-59B4-4465-B833-620E1E75549C}">
      <dsp:nvSpPr>
        <dsp:cNvPr id="0" name=""/>
        <dsp:cNvSpPr/>
      </dsp:nvSpPr>
      <dsp:spPr>
        <a:xfrm rot="5400000">
          <a:off x="4741358" y="-124458"/>
          <a:ext cx="1392877" cy="57263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rgbClr val="002060"/>
              </a:solidFill>
            </a:rPr>
            <a:t>впровадження інформаційно-освітньої  протиалкогольної  програми «Сімейна розмова». 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rgbClr val="002060"/>
              </a:solidFill>
            </a:rPr>
            <a:t>реалізація профілактичних і превентивних програм  з формування здорового способу життя  і свідомого ставлення до власного здоров’я</a:t>
          </a:r>
          <a:r>
            <a:rPr lang="uk-UA" sz="1600" b="1" i="0" kern="1200" dirty="0" smtClean="0">
              <a:solidFill>
                <a:srgbClr val="002060"/>
              </a:solidFill>
            </a:rPr>
            <a:t>. </a:t>
          </a:r>
          <a:endParaRPr lang="ru-RU" sz="1600" i="0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0" kern="1200" dirty="0" smtClean="0">
              <a:solidFill>
                <a:srgbClr val="002060"/>
              </a:solidFill>
            </a:rPr>
            <a:t>Профілактика </a:t>
          </a:r>
          <a:r>
            <a:rPr lang="uk-UA" sz="1600" b="1" i="0" kern="1200" dirty="0" err="1" smtClean="0">
              <a:solidFill>
                <a:srgbClr val="002060"/>
              </a:solidFill>
            </a:rPr>
            <a:t>комп»ютерної</a:t>
          </a:r>
          <a:r>
            <a:rPr lang="uk-UA" sz="1600" b="1" i="0" kern="1200" dirty="0" smtClean="0">
              <a:solidFill>
                <a:srgbClr val="002060"/>
              </a:solidFill>
            </a:rPr>
            <a:t> залежності</a:t>
          </a:r>
          <a:br>
            <a:rPr lang="uk-UA" sz="1600" b="1" i="0" kern="1200" dirty="0" smtClean="0">
              <a:solidFill>
                <a:srgbClr val="002060"/>
              </a:solidFill>
            </a:rPr>
          </a:br>
          <a:endParaRPr lang="ru-RU" sz="1600" i="0" kern="1200" dirty="0">
            <a:solidFill>
              <a:srgbClr val="002060"/>
            </a:solidFill>
          </a:endParaRPr>
        </a:p>
      </dsp:txBody>
      <dsp:txXfrm rot="-5400000">
        <a:off x="2574647" y="2110248"/>
        <a:ext cx="5658306" cy="1256887"/>
      </dsp:txXfrm>
    </dsp:sp>
    <dsp:sp modelId="{A6015AD7-8669-4214-8320-EF00E0E98A4C}">
      <dsp:nvSpPr>
        <dsp:cNvPr id="0" name=""/>
        <dsp:cNvSpPr/>
      </dsp:nvSpPr>
      <dsp:spPr>
        <a:xfrm rot="5400000">
          <a:off x="419085" y="2954359"/>
          <a:ext cx="1705850" cy="26075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Профілактика та подолання </a:t>
          </a:r>
          <a:r>
            <a:rPr lang="uk-UA" sz="1800" b="1" kern="1200" dirty="0" err="1" smtClean="0">
              <a:solidFill>
                <a:srgbClr val="C00000"/>
              </a:solidFill>
            </a:rPr>
            <a:t>саморуйнівної</a:t>
          </a:r>
          <a:r>
            <a:rPr lang="uk-UA" sz="1800" b="1" kern="1200" dirty="0" smtClean="0">
              <a:solidFill>
                <a:srgbClr val="C00000"/>
              </a:solidFill>
            </a:rPr>
            <a:t> поведінки</a:t>
          </a:r>
          <a:endParaRPr lang="ru-RU" sz="1800" b="1" kern="1200" dirty="0">
            <a:solidFill>
              <a:srgbClr val="C00000"/>
            </a:solidFill>
          </a:endParaRPr>
        </a:p>
      </dsp:txBody>
      <dsp:txXfrm rot="-5400000">
        <a:off x="-31762" y="3405206"/>
        <a:ext cx="2607545" cy="1705850"/>
      </dsp:txXfrm>
    </dsp:sp>
    <dsp:sp modelId="{19BBD476-0473-4DB2-8324-D81FC810394E}">
      <dsp:nvSpPr>
        <dsp:cNvPr id="0" name=""/>
        <dsp:cNvSpPr/>
      </dsp:nvSpPr>
      <dsp:spPr>
        <a:xfrm rot="5400000">
          <a:off x="4908893" y="1021201"/>
          <a:ext cx="1108802" cy="59232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kern="1200" dirty="0" smtClean="0">
              <a:solidFill>
                <a:srgbClr val="002060"/>
              </a:solidFill>
            </a:rPr>
            <a:t>роз'яснювальна робота серед батьків  із залученням   працівників кримінальної міліції у справах дітей</a:t>
          </a:r>
          <a:endParaRPr lang="ru-RU" sz="1600" b="1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b="1" kern="1200" dirty="0" smtClean="0">
              <a:solidFill>
                <a:srgbClr val="002060"/>
              </a:solidFill>
            </a:rPr>
            <a:t>ознайомити батьків та дітей про функціонування Національної дитячої </a:t>
          </a:r>
          <a:r>
            <a:rPr lang="uk-UA" sz="1600" b="1" kern="1200" dirty="0" err="1" smtClean="0">
              <a:solidFill>
                <a:srgbClr val="002060"/>
              </a:solidFill>
            </a:rPr>
            <a:t>„гарячої</a:t>
          </a:r>
          <a:r>
            <a:rPr lang="uk-UA" sz="1600" b="1" kern="1200" dirty="0" smtClean="0">
              <a:solidFill>
                <a:srgbClr val="002060"/>
              </a:solidFill>
            </a:rPr>
            <a:t> лінії"   (0 800 500 225), </a:t>
          </a:r>
          <a:endParaRPr lang="ru-RU" sz="1600" b="1" kern="1200" dirty="0">
            <a:solidFill>
              <a:srgbClr val="002060"/>
            </a:solidFill>
          </a:endParaRPr>
        </a:p>
      </dsp:txBody>
      <dsp:txXfrm rot="-5400000">
        <a:off x="2501654" y="3482568"/>
        <a:ext cx="5869154" cy="100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7A74-FDD0-4F86-8766-E8B3932BFE29}" type="datetimeFigureOut">
              <a:rPr lang="uk-UA" smtClean="0"/>
              <a:t>18.08.2016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238D-82E4-4E71-93AD-973306F1691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450E-6FAA-494C-9959-A92B9576D978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8B53-F002-48F3-89A3-3D01A25484AC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40771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F5B4-2A13-4427-B32C-778416628715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0BEC-2033-48FD-8D61-24BB44BC0DAF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4251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D9E3-9FE6-4F76-96BF-20F3862E2C35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67BF-3051-4862-A6D4-E5D3ABD59E6E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02854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1DBF-F973-48F9-9F2B-C1288C8BE48C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1E36-7C2B-4FCC-B6FC-701F496194F6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555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014C-836E-4967-9DA7-263D147337AE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CB7D-4BF3-4EB0-A800-FDAFCFFC55F6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6071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D315-F3EA-473A-823D-CEAD6F008E05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8FDB-B850-4798-9FDF-043C5ADBC6D2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80986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D755-FF61-4A01-B3EB-9FC340D217F9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D6EB-D024-4D48-8B88-DDCBF3F3046A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23599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C744-0E86-4399-963A-F2858C4131A1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4790-84BC-4A60-AB5F-CED8C0F213F2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16326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C2E1-49BE-43A5-A1A7-CE4AC759CAC0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4094-5692-40BF-9C93-93AF5B15A395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89794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9BF3-BCD4-4CEE-9A66-A0CB54EB5C10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FF4D-EDDC-4E73-A404-11CFA7DDC12B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912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9A63-9FF1-4221-B6C8-2F82F3439B15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DF83-AADF-43EB-960E-A208B884C057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21719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17300-3499-4E24-B47C-8980B9F7AC60}" type="datetimeFigureOut">
              <a:rPr lang="fr-FR"/>
              <a:pPr>
                <a:defRPr/>
              </a:pPr>
              <a:t>18/08/2016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18B47-47B7-441A-B46D-42EF1C92184D}" type="slidenum">
              <a:rPr lang="fr-CA"/>
              <a:pPr>
                <a:defRPr/>
              </a:pPr>
              <a:t>‹№›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ld.mon.gov.ua/ua/activity/education/59/196/korinf19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docs.google.com/document/d/1-QWpjbRQFdtm87O3ItjilNt6O4hdWCx-lX96q3M0anU/edit" TargetMode="External"/><Relationship Id="rId4" Type="http://schemas.openxmlformats.org/officeDocument/2006/relationships/hyperlink" Target="http://psichologtern.blogspot.com/2015/05/blog-post_8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mon.gov.u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ld.mon.gov.ua/ua/activity/education/59/196/korinf19/1432801608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ua.com.ua/" TargetMode="External"/><Relationship Id="rId2" Type="http://schemas.openxmlformats.org/officeDocument/2006/relationships/hyperlink" Target="http://www.mon.gov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3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ua.com.u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sichologtern.blogspo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емблема 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000364" cy="29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143240" y="500042"/>
            <a:ext cx="6000760" cy="1470025"/>
          </a:xfrm>
        </p:spPr>
        <p:txBody>
          <a:bodyPr/>
          <a:lstStyle/>
          <a:p>
            <a:pPr eaLnBrk="1" hangingPunct="1"/>
            <a:r>
              <a:rPr lang="uk-UA" altLang="ru-RU" sz="3600" b="1" dirty="0" smtClean="0">
                <a:solidFill>
                  <a:srgbClr val="002060"/>
                </a:solidFill>
                <a:latin typeface="Arial" charset="0"/>
              </a:rPr>
              <a:t>Психологічна служба освіти </a:t>
            </a:r>
            <a:br>
              <a:rPr lang="uk-UA" altLang="ru-RU" sz="36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uk-UA" altLang="ru-RU" sz="3600" b="1" dirty="0" smtClean="0">
                <a:solidFill>
                  <a:srgbClr val="002060"/>
                </a:solidFill>
                <a:latin typeface="Arial" charset="0"/>
              </a:rPr>
              <a:t>м. Тернополя </a:t>
            </a:r>
            <a:endParaRPr lang="fr-CA" alt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133713" y="2643182"/>
            <a:ext cx="6010287" cy="936625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Психологічний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супровід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учасників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навчально-виховного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процесу</a:t>
            </a:r>
            <a:r>
              <a:rPr lang="ru-RU" sz="2800" b="1" i="1" dirty="0" smtClean="0">
                <a:solidFill>
                  <a:srgbClr val="002060"/>
                </a:solidFill>
              </a:rPr>
              <a:t> в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контексті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основних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тенденцій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сучасної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освіти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 </a:t>
            </a:r>
            <a:r>
              <a:rPr lang="uk-UA" altLang="ru-RU" sz="2800" b="1" i="1" dirty="0" smtClean="0">
                <a:solidFill>
                  <a:srgbClr val="002060"/>
                </a:solidFill>
              </a:rPr>
              <a:t>   </a:t>
            </a:r>
            <a:r>
              <a:rPr lang="fr-CA" altLang="ru-RU" sz="2400" b="1" i="1" dirty="0" smtClean="0">
                <a:solidFill>
                  <a:srgbClr val="002060"/>
                </a:solidFill>
              </a:rPr>
              <a:t>201</a:t>
            </a:r>
            <a:r>
              <a:rPr lang="uk-UA" altLang="ru-RU" sz="2400" b="1" i="1" dirty="0" smtClean="0">
                <a:solidFill>
                  <a:srgbClr val="002060"/>
                </a:solidFill>
              </a:rPr>
              <a:t>6</a:t>
            </a:r>
            <a:r>
              <a:rPr lang="fr-CA" altLang="ru-RU" sz="2400" b="1" i="1" dirty="0" smtClean="0">
                <a:solidFill>
                  <a:srgbClr val="002060"/>
                </a:solidFill>
              </a:rPr>
              <a:t>-201</a:t>
            </a:r>
            <a:r>
              <a:rPr lang="uk-UA" altLang="ru-RU" sz="2400" b="1" i="1" dirty="0" smtClean="0">
                <a:solidFill>
                  <a:srgbClr val="002060"/>
                </a:solidFill>
              </a:rPr>
              <a:t>7</a:t>
            </a:r>
            <a:r>
              <a:rPr lang="fr-CA" altLang="ru-RU" sz="2400" b="1" i="1" dirty="0" smtClean="0">
                <a:solidFill>
                  <a:srgbClr val="002060"/>
                </a:solidFill>
              </a:rPr>
              <a:t> </a:t>
            </a:r>
            <a:r>
              <a:rPr lang="uk-UA" altLang="ru-RU" sz="2400" b="1" i="1" dirty="0" err="1" smtClean="0">
                <a:solidFill>
                  <a:srgbClr val="002060"/>
                </a:solidFill>
              </a:rPr>
              <a:t>н.р</a:t>
            </a:r>
            <a:r>
              <a:rPr lang="uk-UA" altLang="ru-RU" sz="2400" dirty="0" smtClean="0">
                <a:solidFill>
                  <a:srgbClr val="002060"/>
                </a:solidFill>
              </a:rPr>
              <a:t>.</a:t>
            </a:r>
            <a:r>
              <a:rPr lang="fr-CA" altLang="ru-RU" sz="2400" dirty="0" smtClean="0">
                <a:solidFill>
                  <a:srgbClr val="002060"/>
                </a:solidFill>
              </a:rPr>
              <a:t> </a:t>
            </a:r>
            <a:endParaRPr lang="uk-UA" alt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3357554" y="5357826"/>
            <a:ext cx="540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 b="1" i="1" dirty="0">
                <a:solidFill>
                  <a:srgbClr val="002060"/>
                </a:solidFill>
              </a:rPr>
              <a:t>Засідання </a:t>
            </a:r>
            <a:r>
              <a:rPr lang="uk-UA" altLang="ru-RU" sz="1600" b="1" i="1" dirty="0" err="1">
                <a:solidFill>
                  <a:srgbClr val="002060"/>
                </a:solidFill>
              </a:rPr>
              <a:t>мо</a:t>
            </a:r>
            <a:r>
              <a:rPr lang="uk-UA" altLang="ru-RU" sz="1600" b="1" i="1" dirty="0">
                <a:solidFill>
                  <a:srgbClr val="002060"/>
                </a:solidFill>
              </a:rPr>
              <a:t> працівників психологічної служби</a:t>
            </a:r>
          </a:p>
          <a:p>
            <a:pPr algn="ctr" eaLnBrk="1" hangingPunct="1"/>
            <a:r>
              <a:rPr lang="uk-UA" altLang="ru-RU" b="1" i="1" dirty="0" smtClean="0">
                <a:solidFill>
                  <a:srgbClr val="002060"/>
                </a:solidFill>
              </a:rPr>
              <a:t>1</a:t>
            </a:r>
            <a:r>
              <a:rPr lang="en-US" altLang="ru-RU" b="1" i="1" dirty="0" smtClean="0">
                <a:solidFill>
                  <a:srgbClr val="002060"/>
                </a:solidFill>
              </a:rPr>
              <a:t>8</a:t>
            </a:r>
            <a:r>
              <a:rPr lang="uk-UA" altLang="ru-RU" b="1" i="1" dirty="0" smtClean="0">
                <a:solidFill>
                  <a:srgbClr val="002060"/>
                </a:solidFill>
              </a:rPr>
              <a:t>.08.201</a:t>
            </a:r>
            <a:r>
              <a:rPr lang="en-US" altLang="ru-RU" b="1" i="1" dirty="0" smtClean="0">
                <a:solidFill>
                  <a:srgbClr val="002060"/>
                </a:solidFill>
              </a:rPr>
              <a:t>6</a:t>
            </a:r>
            <a:r>
              <a:rPr lang="uk-UA" altLang="ru-RU" b="1" i="1" dirty="0" smtClean="0">
                <a:solidFill>
                  <a:srgbClr val="002060"/>
                </a:solidFill>
              </a:rPr>
              <a:t>р</a:t>
            </a:r>
            <a:r>
              <a:rPr lang="uk-UA" altLang="ru-RU" b="1" i="1" dirty="0">
                <a:solidFill>
                  <a:srgbClr val="002060"/>
                </a:solidFill>
              </a:rPr>
              <a:t>.</a:t>
            </a:r>
          </a:p>
          <a:p>
            <a:pPr algn="ctr" eaLnBrk="1" hangingPunct="1"/>
            <a:r>
              <a:rPr lang="uk-UA" altLang="ru-RU" b="1" i="1" dirty="0" smtClean="0">
                <a:solidFill>
                  <a:srgbClr val="002060"/>
                </a:solidFill>
              </a:rPr>
              <a:t>Т</a:t>
            </a:r>
            <a:r>
              <a:rPr lang="ru-RU" altLang="ru-RU" b="1" i="1" dirty="0" smtClean="0">
                <a:solidFill>
                  <a:srgbClr val="002060"/>
                </a:solidFill>
              </a:rPr>
              <a:t>КМЦ</a:t>
            </a:r>
            <a:endParaRPr lang="ru-RU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228725"/>
          </a:xfrm>
        </p:spPr>
        <p:txBody>
          <a:bodyPr/>
          <a:lstStyle/>
          <a:p>
            <a:pPr algn="just" eaLnBrk="1" hangingPunct="1"/>
            <a:r>
              <a:rPr lang="uk-UA" altLang="ru-RU" sz="2400" b="1" smtClean="0">
                <a:solidFill>
                  <a:srgbClr val="C00000"/>
                </a:solidFill>
              </a:rPr>
              <a:t>Забезпечення психологічного і соціального супроводу дітей, постраждалих внаслідок військових дій, а також їх батьків.</a:t>
            </a:r>
            <a:br>
              <a:rPr lang="uk-UA" altLang="ru-RU" sz="2400" b="1" smtClean="0">
                <a:solidFill>
                  <a:srgbClr val="C00000"/>
                </a:solidFill>
              </a:rPr>
            </a:br>
            <a:r>
              <a:rPr lang="uk-UA" altLang="ru-RU" sz="2400" b="1" smtClean="0">
                <a:solidFill>
                  <a:srgbClr val="C00000"/>
                </a:solidFill>
              </a:rPr>
              <a:t>Заходи ефективної інтеграції внутрішньо переміщених осіб у нові умови проживання та навчання</a:t>
            </a:r>
            <a:endParaRPr lang="fr-CA" altLang="ru-RU" sz="2400" smtClean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989138"/>
            <a:ext cx="8353425" cy="44402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Індивідуальні картки на кожну дитину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Діагностика психоемоційного стану, соціометричного статусу, адаптації та </a:t>
            </a:r>
            <a:r>
              <a:rPr lang="uk-UA" b="1" dirty="0" err="1" smtClean="0">
                <a:solidFill>
                  <a:srgbClr val="002060"/>
                </a:solidFill>
              </a:rPr>
              <a:t>ін</a:t>
            </a:r>
            <a:endParaRPr lang="uk-UA" b="1" dirty="0" smtClean="0">
              <a:solidFill>
                <a:srgbClr val="00206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Психокорекція,  </a:t>
            </a:r>
            <a:r>
              <a:rPr lang="uk-UA" b="1" dirty="0">
                <a:solidFill>
                  <a:srgbClr val="002060"/>
                </a:solidFill>
              </a:rPr>
              <a:t>психологічний супровід і підтримка розвитку особистісних ресурсів </a:t>
            </a:r>
            <a:r>
              <a:rPr lang="uk-UA" b="1" dirty="0" smtClean="0">
                <a:solidFill>
                  <a:srgbClr val="002060"/>
                </a:solidFill>
              </a:rPr>
              <a:t>дитини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002060"/>
                </a:solidFill>
              </a:rPr>
              <a:t>Соціально-психологічна адаптація, соціальний супровід сім'ї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388" y="260350"/>
            <a:ext cx="8794750" cy="6408738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програма </a:t>
            </a:r>
            <a:r>
              <a:rPr lang="uk-UA" sz="2400" b="1" dirty="0">
                <a:solidFill>
                  <a:srgbClr val="002060"/>
                </a:solidFill>
              </a:rPr>
              <a:t>освітньої діяльності  та спецкурс для курсів підвищення кваліфікації практичних психологів і соціальних педагогів з проблеми «Навички кризового консультування та розвиток психосоціальної стійкості до стресу у дітей» </a:t>
            </a:r>
            <a:r>
              <a:rPr lang="uk-UA" sz="2400" b="1" dirty="0" smtClean="0">
                <a:solidFill>
                  <a:srgbClr val="002060"/>
                </a:solidFill>
              </a:rPr>
              <a:t>(</a:t>
            </a:r>
            <a:r>
              <a:rPr lang="uk-UA" sz="2400" b="1" dirty="0">
                <a:solidFill>
                  <a:srgbClr val="002060"/>
                </a:solidFill>
              </a:rPr>
              <a:t>лист МОН України від 09.06.2015р., № 1/9–284 ). </a:t>
            </a:r>
            <a:r>
              <a:rPr lang="uk-UA" sz="1800" b="1" dirty="0">
                <a:solidFill>
                  <a:srgbClr val="002060"/>
                </a:solidFill>
              </a:rPr>
              <a:t>Матеріали розміщені у вільному доступі на сайті Міністерства в розділі «Позашкільна освіта, виховна робота</a:t>
            </a:r>
            <a:r>
              <a:rPr lang="uk-UA" sz="2400" b="1" dirty="0">
                <a:solidFill>
                  <a:srgbClr val="002060"/>
                </a:solidFill>
              </a:rPr>
              <a:t>» </a:t>
            </a:r>
            <a:r>
              <a:rPr lang="uk-UA" sz="2400" b="1" dirty="0" smtClean="0">
                <a:solidFill>
                  <a:srgbClr val="002060"/>
                </a:solidFill>
              </a:rPr>
              <a:t>	</a:t>
            </a:r>
            <a:r>
              <a:rPr lang="uk-UA" sz="2400" b="1" u="sng" dirty="0" smtClean="0">
                <a:hlinkClick r:id="rId3"/>
              </a:rPr>
              <a:t>http</a:t>
            </a:r>
            <a:r>
              <a:rPr lang="uk-UA" sz="2400" b="1" u="sng" dirty="0">
                <a:hlinkClick r:id="rId3"/>
              </a:rPr>
              <a:t>://old.mon.gov.ua/ua/activity/education/59/196/korinf19</a:t>
            </a:r>
            <a:r>
              <a:rPr lang="uk-UA" sz="2400" b="1" u="sng" dirty="0" smtClean="0">
                <a:hlinkClick r:id="rId3"/>
              </a:rPr>
              <a:t>/</a:t>
            </a:r>
            <a:endParaRPr lang="uk-UA" sz="2400" b="1" u="sng" dirty="0" smtClean="0"/>
          </a:p>
          <a:p>
            <a:pPr eaLnBrk="1" hangingPunct="1">
              <a:spcBef>
                <a:spcPts val="0"/>
              </a:spcBef>
              <a:defRPr/>
            </a:pPr>
            <a:endParaRPr lang="uk-UA" sz="24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Соціально </a:t>
            </a:r>
            <a:r>
              <a:rPr lang="uk-UA" sz="2400" b="1" dirty="0">
                <a:solidFill>
                  <a:srgbClr val="002060"/>
                </a:solidFill>
              </a:rPr>
              <a:t>- психологічний супровід дітей та сімей вимушених мігрантів . Методичні рекомендації для працівників психологічної служби освіти.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u="sng" dirty="0" smtClean="0">
                <a:hlinkClick r:id="rId4"/>
              </a:rPr>
              <a:t>	http</a:t>
            </a:r>
            <a:r>
              <a:rPr lang="uk-UA" sz="2400" b="1" u="sng" dirty="0">
                <a:hlinkClick r:id="rId4"/>
              </a:rPr>
              <a:t>://psichologtern.blogspot.com/2015/05/blog-post_86.html</a:t>
            </a:r>
            <a:endParaRPr lang="ru-RU" sz="2400" b="1" dirty="0"/>
          </a:p>
          <a:p>
            <a:pPr eaLnBrk="1" hangingPunct="1">
              <a:spcBef>
                <a:spcPts val="0"/>
              </a:spcBef>
              <a:defRPr/>
            </a:pPr>
            <a:endParaRPr lang="uk-UA" sz="2400" dirty="0" smtClean="0"/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Робота </a:t>
            </a:r>
            <a:r>
              <a:rPr lang="uk-UA" sz="2400" b="1" dirty="0">
                <a:solidFill>
                  <a:srgbClr val="002060"/>
                </a:solidFill>
              </a:rPr>
              <a:t>психолога НЗ з питань профілактики ПТСР, відновлення душевної рівноваги, повернення опори, стабілізації при психологічної травмі</a:t>
            </a:r>
            <a:r>
              <a:rPr lang="uk-UA" sz="2400" dirty="0"/>
              <a:t>.</a:t>
            </a:r>
            <a:endParaRPr lang="ru-RU" sz="24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u="sng" dirty="0" smtClean="0">
                <a:hlinkClick r:id="rId5"/>
              </a:rPr>
              <a:t>	https</a:t>
            </a:r>
            <a:r>
              <a:rPr lang="uk-UA" sz="2400" b="1" u="sng" dirty="0">
                <a:hlinkClick r:id="rId5"/>
              </a:rPr>
              <a:t>://</a:t>
            </a:r>
            <a:r>
              <a:rPr lang="uk-UA" sz="2400" b="1" u="sng" dirty="0" smtClean="0">
                <a:hlinkClick r:id="rId5"/>
              </a:rPr>
              <a:t>docs.google.com/document/d/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u="sng" dirty="0" smtClean="0">
                <a:hlinkClick r:id="rId5"/>
              </a:rPr>
              <a:t>1-QWpjbRQFdtm87O3ItjilNt6O4hdWCx-lX96q3M0anU/</a:t>
            </a:r>
            <a:r>
              <a:rPr lang="uk-UA" sz="2400" b="1" u="sng" dirty="0" err="1" smtClean="0">
                <a:hlinkClick r:id="rId5"/>
              </a:rPr>
              <a:t>edit</a:t>
            </a:r>
            <a:endParaRPr lang="uk-UA" sz="2400" b="1" u="sng" dirty="0" smtClean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uk-UA" sz="2400" u="sng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uk-UA" sz="2400" dirty="0"/>
              <a:t> </a:t>
            </a:r>
            <a:r>
              <a:rPr lang="uk-UA" sz="2400" b="1" dirty="0" smtClean="0">
                <a:solidFill>
                  <a:srgbClr val="002060"/>
                </a:solidFill>
              </a:rPr>
              <a:t>Спецвипуск газети «Психолог» № 11-12  2015р.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      «Діти і дорослі між миром і війною».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ru-RU" sz="2400" b="1" dirty="0"/>
          </a:p>
        </p:txBody>
      </p:sp>
      <p:pic>
        <p:nvPicPr>
          <p:cNvPr id="11267" name="Picture 2" descr="http://img1.mxstatic.com/wallpapers/855ab165516b931d7d77f519903dab25_lar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235575"/>
            <a:ext cx="23082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228725"/>
          </a:xfrm>
        </p:spPr>
        <p:txBody>
          <a:bodyPr/>
          <a:lstStyle/>
          <a:p>
            <a:pPr eaLnBrk="1" hangingPunct="1"/>
            <a:r>
              <a:rPr lang="uk-UA" altLang="ru-RU" sz="2400" b="1" smtClean="0"/>
              <a:t>Профілактика та корекція відхилень у поведінці школярів</a:t>
            </a:r>
            <a:endParaRPr lang="ru-RU" altLang="ru-RU" sz="24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395536" y="1124744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image.slidesharecdn.com/random-131028094650-phpapp01/95/-3-638.jpg?cb=1382953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50" y="-26988"/>
            <a:ext cx="5805488" cy="43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405188" y="4332288"/>
            <a:ext cx="5521325" cy="190182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«</a:t>
            </a:r>
            <a:r>
              <a:rPr lang="uk-UA" dirty="0">
                <a:solidFill>
                  <a:srgbClr val="C00000"/>
                </a:solidFill>
              </a:rPr>
              <a:t>Комплексна програма  з профілактики наркотичних та алкогольних проблем, зорієнтована на учнів 1-11 класів, їх батьків та персонал загальноосвітніх закладів I – III ступенів навчання: Загальний виклад програми профілактичних дій». </a:t>
            </a:r>
            <a:r>
              <a:rPr lang="uk-UA" dirty="0">
                <a:solidFill>
                  <a:srgbClr val="002060"/>
                </a:solidFill>
              </a:rPr>
              <a:t>/ </a:t>
            </a:r>
            <a:r>
              <a:rPr lang="uk-UA" dirty="0" err="1">
                <a:solidFill>
                  <a:srgbClr val="002060"/>
                </a:solidFill>
              </a:rPr>
              <a:t>Вієвський</a:t>
            </a:r>
            <a:r>
              <a:rPr lang="uk-UA" dirty="0">
                <a:solidFill>
                  <a:srgbClr val="002060"/>
                </a:solidFill>
              </a:rPr>
              <a:t> А. М., Лепеха К. І., Балакірєва О.М., Дивак В.В., </a:t>
            </a:r>
            <a:r>
              <a:rPr lang="uk-UA" dirty="0" err="1">
                <a:solidFill>
                  <a:srgbClr val="002060"/>
                </a:solidFill>
              </a:rPr>
              <a:t>Дмитришина</a:t>
            </a:r>
            <a:r>
              <a:rPr lang="uk-UA" dirty="0">
                <a:solidFill>
                  <a:srgbClr val="002060"/>
                </a:solidFill>
              </a:rPr>
              <a:t> Н.А., </a:t>
            </a:r>
            <a:r>
              <a:rPr lang="uk-UA" dirty="0" err="1">
                <a:solidFill>
                  <a:srgbClr val="002060"/>
                </a:solidFill>
              </a:rPr>
              <a:t>Жданова</a:t>
            </a:r>
            <a:r>
              <a:rPr lang="uk-UA" dirty="0">
                <a:solidFill>
                  <a:srgbClr val="002060"/>
                </a:solidFill>
              </a:rPr>
              <a:t> М.П., Олійник І.М., Панок В.Г., </a:t>
            </a:r>
            <a:r>
              <a:rPr lang="uk-UA" dirty="0" err="1">
                <a:solidFill>
                  <a:srgbClr val="002060"/>
                </a:solidFill>
              </a:rPr>
              <a:t>Сидяк</a:t>
            </a:r>
            <a:r>
              <a:rPr lang="uk-UA" dirty="0">
                <a:solidFill>
                  <a:srgbClr val="002060"/>
                </a:solidFill>
              </a:rPr>
              <a:t> С.В. – К., 2014. - 38 с.</a:t>
            </a:r>
            <a:br>
              <a:rPr lang="uk-UA" dirty="0">
                <a:solidFill>
                  <a:srgbClr val="002060"/>
                </a:solidFill>
              </a:rPr>
            </a:br>
            <a:r>
              <a:rPr lang="uk-UA" i="1" dirty="0">
                <a:solidFill>
                  <a:srgbClr val="002060"/>
                </a:solidFill>
              </a:rPr>
              <a:t>Електронна версія  всіх матеріалів Комплексної програми  розміщена на сайті</a:t>
            </a:r>
            <a:r>
              <a:rPr lang="uk-UA" i="1" dirty="0"/>
              <a:t>: </a:t>
            </a:r>
            <a:r>
              <a:rPr lang="uk-UA" i="1" dirty="0" err="1">
                <a:hlinkClick r:id="rId4"/>
              </a:rPr>
              <a:t>www.mon.gov.ua</a:t>
            </a:r>
            <a:r>
              <a:rPr lang="uk-UA" i="1" dirty="0"/>
              <a:t> </a:t>
            </a:r>
            <a:r>
              <a:rPr lang="uk-UA" b="1" dirty="0">
                <a:solidFill>
                  <a:srgbClr val="002060"/>
                </a:solidFill>
              </a:rPr>
              <a:t>в розділі  позашкільна освіта, виховна робота та захист прав дитини.</a:t>
            </a:r>
            <a:endParaRPr lang="fr-CA" b="1" dirty="0" smtClean="0">
              <a:solidFill>
                <a:srgbClr val="002060"/>
              </a:solidFill>
            </a:endParaRPr>
          </a:p>
        </p:txBody>
      </p:sp>
      <p:pic>
        <p:nvPicPr>
          <p:cNvPr id="13316" name="Picture 2" descr="http://ippobuk.cv.ua/images/DSC062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29000"/>
            <a:ext cx="31559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art-school10.at.ua/2014-2015/zhukova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275"/>
            <a:ext cx="2089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678113" y="274638"/>
            <a:ext cx="6215062" cy="114300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002060"/>
                </a:solidFill>
              </a:rPr>
              <a:t>Розбудова мережі шкільних служб порозуміння</a:t>
            </a:r>
            <a:r>
              <a:rPr lang="uk-UA" b="1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268538" y="4221163"/>
            <a:ext cx="6562725" cy="2160587"/>
          </a:xfrm>
        </p:spPr>
        <p:txBody>
          <a:bodyPr/>
          <a:lstStyle/>
          <a:p>
            <a:pPr algn="just" eaLnBrk="1" hangingPunct="1"/>
            <a:r>
              <a:rPr lang="fr-CA" altLang="ru-RU" b="1" smtClean="0">
                <a:solidFill>
                  <a:srgbClr val="002060"/>
                </a:solidFill>
              </a:rPr>
              <a:t>. </a:t>
            </a:r>
            <a:r>
              <a:rPr lang="uk-UA" altLang="ru-RU" sz="2000" b="1" smtClean="0">
                <a:solidFill>
                  <a:srgbClr val="002060"/>
                </a:solidFill>
              </a:rPr>
              <a:t>Матеріали на допомогу в організації шкільної служби порозуміння, навчання учнів шкільної медіації, навичок ненасильницького розв’язання конфліктів - у спецвипуску газети «Соціальний педагог» №7 , 2015.р </a:t>
            </a: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/>
            <a:endParaRPr lang="fr-CA" altLang="ru-RU" b="1" smtClean="0">
              <a:solidFill>
                <a:srgbClr val="002060"/>
              </a:solidFill>
            </a:endParaRPr>
          </a:p>
        </p:txBody>
      </p:sp>
      <p:pic>
        <p:nvPicPr>
          <p:cNvPr id="14340" name="Picture 5" descr="Porozumin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150"/>
            <a:ext cx="27511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539750" y="2205038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ru-RU" b="1">
                <a:solidFill>
                  <a:srgbClr val="C00000"/>
                </a:solidFill>
              </a:rPr>
              <a:t>Шкільна служба порозуміння (ШСП)</a:t>
            </a:r>
            <a:r>
              <a:rPr lang="uk-UA" altLang="ru-RU">
                <a:solidFill>
                  <a:srgbClr val="002060"/>
                </a:solidFill>
              </a:rPr>
              <a:t> – це команда підготовлених старшокласників-посередників (медіаторів), які допомагають своїм одноліткам розв’язувати конфлікти мирним шляхом, використовуючи в роботі </a:t>
            </a:r>
            <a:r>
              <a:rPr lang="uk-UA" altLang="ru-RU" u="sng">
                <a:solidFill>
                  <a:srgbClr val="002060"/>
                </a:solidFill>
              </a:rPr>
              <a:t>відновні практики</a:t>
            </a:r>
            <a:r>
              <a:rPr lang="uk-UA" altLang="ru-RU">
                <a:solidFill>
                  <a:srgbClr val="002060"/>
                </a:solidFill>
              </a:rPr>
              <a:t> – медіацію однолітків, коло прийняття рішень – і працюють над формуванням безпечної атмосфери в навчальному закладі.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228725"/>
          </a:xfrm>
        </p:spPr>
        <p:txBody>
          <a:bodyPr/>
          <a:lstStyle/>
          <a:p>
            <a:pPr eaLnBrk="1" hangingPunct="1"/>
            <a:r>
              <a:rPr lang="uk-UA" altLang="ru-RU" sz="4000" b="1" smtClean="0"/>
              <a:t>Заходи </a:t>
            </a:r>
            <a:br>
              <a:rPr lang="uk-UA" altLang="ru-RU" sz="4000" b="1" smtClean="0"/>
            </a:br>
            <a:r>
              <a:rPr lang="uk-UA" altLang="ru-RU" sz="4000" b="1" smtClean="0"/>
              <a:t>захисту прав дітей.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uk-UA" altLang="ru-RU" sz="2400" b="1" smtClean="0"/>
              <a:t>. </a:t>
            </a:r>
            <a:endParaRPr lang="ru-RU" altLang="ru-RU" sz="240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395288" y="2276475"/>
            <a:ext cx="8353425" cy="4440238"/>
          </a:xfrm>
        </p:spPr>
        <p:txBody>
          <a:bodyPr/>
          <a:lstStyle/>
          <a:p>
            <a:pPr algn="just" eaLnBrk="1" hangingPunct="1"/>
            <a:r>
              <a:rPr lang="uk-UA" altLang="ru-RU" sz="2800" b="1" dirty="0" smtClean="0">
                <a:solidFill>
                  <a:srgbClr val="002060"/>
                </a:solidFill>
              </a:rPr>
              <a:t>Попередження торгівлі людьми серед школярів </a:t>
            </a:r>
            <a:r>
              <a:rPr lang="uk-UA" altLang="ru-RU" sz="1600" b="1" dirty="0" smtClean="0">
                <a:solidFill>
                  <a:srgbClr val="0070C0"/>
                </a:solidFill>
              </a:rPr>
              <a:t>(“</a:t>
            </a:r>
            <a:r>
              <a:rPr lang="ru-RU" sz="1600" b="1" dirty="0" err="1" smtClean="0">
                <a:solidFill>
                  <a:srgbClr val="0070C0"/>
                </a:solidFill>
              </a:rPr>
              <a:t>Особиста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гідність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</a:rPr>
              <a:t>Безпека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життя</a:t>
            </a:r>
            <a:r>
              <a:rPr lang="ru-RU" sz="1600" b="1" dirty="0" smtClean="0">
                <a:solidFill>
                  <a:srgbClr val="0070C0"/>
                </a:solidFill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</a:rPr>
              <a:t>Громадянська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</a:rPr>
              <a:t>позиція</a:t>
            </a:r>
            <a:r>
              <a:rPr lang="ru-RU" sz="1600" b="1" dirty="0" smtClean="0">
                <a:solidFill>
                  <a:srgbClr val="0070C0"/>
                </a:solidFill>
              </a:rPr>
              <a:t>.» </a:t>
            </a:r>
            <a:r>
              <a:rPr lang="en-US" sz="1600" b="1" dirty="0" smtClean="0">
                <a:hlinkClick r:id="rId3"/>
              </a:rPr>
              <a:t>http://old.mon.gov.ua/ua/activity/education/59/196/korinf19/1432801608/</a:t>
            </a:r>
            <a:r>
              <a:rPr lang="ru-RU" sz="1600" b="1" dirty="0" smtClean="0">
                <a:hlinkClick r:id="rId3"/>
              </a:rPr>
              <a:t> </a:t>
            </a:r>
            <a:r>
              <a:rPr lang="ru-RU" sz="1600" b="1" dirty="0" smtClean="0"/>
              <a:t>)</a:t>
            </a:r>
          </a:p>
          <a:p>
            <a:pPr algn="just" eaLnBrk="1" hangingPunct="1"/>
            <a:r>
              <a:rPr lang="uk-UA" altLang="ru-RU" sz="2800" b="1" dirty="0" smtClean="0">
                <a:solidFill>
                  <a:srgbClr val="002060"/>
                </a:solidFill>
              </a:rPr>
              <a:t>Соціальний  захист прав і свобод дітей, створення умов комфортного освітнього середовища, захист честі і гідності учнів,</a:t>
            </a:r>
          </a:p>
          <a:p>
            <a:pPr algn="just" eaLnBrk="1" hangingPunct="1"/>
            <a:r>
              <a:rPr lang="uk-UA" altLang="ru-RU" sz="2800" b="1" dirty="0" smtClean="0">
                <a:solidFill>
                  <a:srgbClr val="002060"/>
                </a:solidFill>
              </a:rPr>
              <a:t>соціальний супровід сімей, що перебувають у складних життєвих обставинах</a:t>
            </a:r>
            <a:endParaRPr lang="fr-CA" alt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5364" name="Picture 2" descr="http://2.bp.blogspot.com/-_TnO7OQMrWM/ToPqnw-YNEI/AAAAAAAADbg/mC0mcgmJHbA/s1600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563"/>
            <a:ext cx="194468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785754" y="214290"/>
            <a:ext cx="8358246" cy="1228725"/>
          </a:xfrm>
        </p:spPr>
        <p:txBody>
          <a:bodyPr/>
          <a:lstStyle/>
          <a:p>
            <a:pPr eaLnBrk="1" hangingPunct="1"/>
            <a:r>
              <a:rPr lang="uk-UA" altLang="ru-RU" sz="3200" b="1" dirty="0" smtClean="0">
                <a:solidFill>
                  <a:schemeClr val="bg1"/>
                </a:solidFill>
              </a:rPr>
              <a:t>Психологічне забезпечення </a:t>
            </a:r>
            <a:br>
              <a:rPr lang="uk-UA" altLang="ru-RU" sz="3200" b="1" dirty="0" smtClean="0">
                <a:solidFill>
                  <a:schemeClr val="bg1"/>
                </a:solidFill>
              </a:rPr>
            </a:br>
            <a:r>
              <a:rPr lang="uk-UA" altLang="ru-RU" sz="3200" b="1" dirty="0" smtClean="0">
                <a:solidFill>
                  <a:schemeClr val="bg1"/>
                </a:solidFill>
              </a:rPr>
              <a:t>навчально-виховного процесу. </a:t>
            </a:r>
            <a:endParaRPr lang="ru-RU" alt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353425" cy="4440238"/>
          </a:xfrm>
        </p:spPr>
        <p:txBody>
          <a:bodyPr/>
          <a:lstStyle/>
          <a:p>
            <a:pPr algn="just" eaLnBrk="1" hangingPunct="1"/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Психологічний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супровід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реалізації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реформ у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початковій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школі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/>
            <a:endParaRPr lang="ru-RU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/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Продовження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психолого-педагогічної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підтримки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усіх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учасників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НВП у 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впровадженні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Державних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освітніх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стандартів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/>
            <a:endParaRPr lang="ru-RU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/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формування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психологічної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готовності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випускників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 до ЗНО</a:t>
            </a:r>
            <a:endParaRPr lang="fr-CA" alt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23ос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8101" cy="15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3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008188" y="188913"/>
            <a:ext cx="6884987" cy="1228725"/>
          </a:xfrm>
        </p:spPr>
        <p:txBody>
          <a:bodyPr/>
          <a:lstStyle/>
          <a:p>
            <a:pPr eaLnBrk="1" hangingPunct="1"/>
            <a:r>
              <a:rPr lang="uk-UA" altLang="ru-RU" sz="2400" b="1" smtClean="0">
                <a:solidFill>
                  <a:srgbClr val="C00000"/>
                </a:solidFill>
              </a:rPr>
              <a:t>забезпечення та психологічний супровід</a:t>
            </a:r>
            <a:br>
              <a:rPr lang="uk-UA" altLang="ru-RU" sz="2400" b="1" smtClean="0">
                <a:solidFill>
                  <a:srgbClr val="C00000"/>
                </a:solidFill>
              </a:rPr>
            </a:br>
            <a:r>
              <a:rPr lang="uk-UA" altLang="ru-RU" sz="2400" b="1" smtClean="0">
                <a:solidFill>
                  <a:srgbClr val="C00000"/>
                </a:solidFill>
              </a:rPr>
              <a:t> підготовки учнів до профільного та професійного самовизначення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28775"/>
            <a:ext cx="8351837" cy="4440238"/>
          </a:xfrm>
        </p:spPr>
        <p:txBody>
          <a:bodyPr rtlCol="0">
            <a:normAutofit fontScale="70000" lnSpcReduction="20000"/>
          </a:bodyPr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uk-UA" i="1" dirty="0" smtClean="0"/>
              <a:t>програмно-методичний комплекс забезпечення професійного самовизначення учнів основної школи  в умовах </a:t>
            </a:r>
            <a:r>
              <a:rPr lang="uk-UA" i="1" dirty="0" err="1" smtClean="0"/>
              <a:t>допрофільної</a:t>
            </a:r>
            <a:r>
              <a:rPr lang="uk-UA" i="1" dirty="0" smtClean="0"/>
              <a:t> підготовки</a:t>
            </a:r>
            <a:r>
              <a:rPr lang="uk-UA" dirty="0" smtClean="0"/>
              <a:t> –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uk-UA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dirty="0" smtClean="0"/>
              <a:t>програма  «Людина і світ професій» для учнів 8–9-х кл. (9, 17, 35, 70 год.) та п’ять посібників «Робочий зошит».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uk-UA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uk-UA" dirty="0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dirty="0" smtClean="0"/>
              <a:t> </a:t>
            </a:r>
            <a:r>
              <a:rPr lang="uk-UA" i="1" dirty="0" smtClean="0"/>
              <a:t>програмно-методичний комплекс забезпечення професійного самовизначення учнів старшої школи в умовах профільного навчання</a:t>
            </a:r>
            <a:r>
              <a:rPr lang="uk-UA" dirty="0" smtClean="0"/>
              <a:t> –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uk-UA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dirty="0" smtClean="0"/>
              <a:t>навчальні програми «Побудова кар’єри» (9, 17, 35, 70 год.) для учнів 10-11-х кл., навчально-методичний  посібник для педагогічних працівників до цієї програми, Робочий зошит «Побудова кар’єри» для учнів старших класів та навчально-методичний посібник до робочого зошиту для педагогічних працівників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ru-RU" b="1" dirty="0"/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15888"/>
            <a:ext cx="194468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158163" cy="18716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uk-UA" altLang="ru-RU" sz="3600" b="1" smtClean="0">
                <a:solidFill>
                  <a:srgbClr val="002060"/>
                </a:solidFill>
                <a:latin typeface="Arial" charset="0"/>
              </a:rPr>
              <a:t>Психологічний супровід впровадження інклюзивної освіти</a:t>
            </a:r>
            <a:endParaRPr lang="ru-RU" altLang="ru-RU" sz="3600" b="1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6387" name="Picture 4" descr="8-09-06_13-12_D8_7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643438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50825" y="2565400"/>
            <a:ext cx="4321175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altLang="ru-RU" i="1" dirty="0">
                <a:solidFill>
                  <a:srgbClr val="002060"/>
                </a:solidFill>
              </a:rPr>
              <a:t>Відповідно до наказу Міністерства освіти і науки України від 11.09.2009р. №855 "Про затвердження Плану дій щодо запровадження інклюзивного навчання у загальноосвітніх навчальних закладах на 2009-2012 роки"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052736"/>
            <a:ext cx="8291512" cy="5000625"/>
          </a:xfrm>
        </p:spPr>
        <p:txBody>
          <a:bodyPr anchor="b"/>
          <a:lstStyle/>
          <a:p>
            <a:pPr algn="just" eaLnBrk="1" hangingPunct="1"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Продовжуємо впроваджувати в загальноосвітніх навчальних закладах “годину психолога”, що сприяє розв’язанню ряду соціально-педагогічних проблем в учнівському середовищі, </a:t>
            </a:r>
          </a:p>
          <a:p>
            <a:pPr algn="just" eaLnBrk="1" hangingPunct="1">
              <a:defRPr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а також  - факультативні курси, які орієнтовані на підсилення психологічної складової у вихованні дітей та</a:t>
            </a: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2400" b="1" dirty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     учнівської молоді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перелік програм факультативів та курсів за вибором розміщений на сайтах</a:t>
            </a:r>
            <a:r>
              <a:rPr lang="uk-UA" sz="2400" b="1" dirty="0" smtClean="0">
                <a:solidFill>
                  <a:srgbClr val="002060"/>
                </a:solidFill>
              </a:rPr>
              <a:t>: </a:t>
            </a:r>
            <a:r>
              <a:rPr lang="uk-UA" dirty="0" smtClean="0">
                <a:hlinkClick r:id="rId2"/>
              </a:rPr>
              <a:t>www.mon.gov.ua</a:t>
            </a:r>
            <a:r>
              <a:rPr lang="uk-UA" dirty="0" smtClean="0"/>
              <a:t>, </a:t>
            </a:r>
            <a:r>
              <a:rPr lang="uk-UA" dirty="0" smtClean="0">
                <a:hlinkClick r:id="rId3"/>
              </a:rPr>
              <a:t>www.psyua.com.ua</a:t>
            </a:r>
            <a:r>
              <a:rPr lang="uk-UA" dirty="0" smtClean="0"/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uk-UA" dirty="0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uk-UA" dirty="0" smtClean="0"/>
          </a:p>
        </p:txBody>
      </p:sp>
      <p:pic>
        <p:nvPicPr>
          <p:cNvPr id="18435" name="Рисунок 21" descr="x_7603785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962400"/>
            <a:ext cx="21494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5929354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altLang="ru-RU" sz="3600" b="1" dirty="0" smtClean="0">
                <a:solidFill>
                  <a:srgbClr val="002060"/>
                </a:solidFill>
              </a:rPr>
              <a:t>Психологічна служба освіти </a:t>
            </a:r>
            <a:r>
              <a:rPr lang="uk-UA" altLang="ru-RU" sz="3600" b="1" dirty="0" smtClean="0">
                <a:solidFill>
                  <a:srgbClr val="002060"/>
                </a:solidFill>
              </a:rPr>
              <a:t>міста</a:t>
            </a:r>
          </a:p>
          <a:p>
            <a:pPr algn="ctr" eaLnBrk="1" hangingPunct="1">
              <a:buNone/>
            </a:pPr>
            <a:r>
              <a:rPr lang="uk-UA" altLang="ru-RU" sz="3600" b="1" dirty="0" smtClean="0">
                <a:solidFill>
                  <a:srgbClr val="002060"/>
                </a:solidFill>
              </a:rPr>
              <a:t> </a:t>
            </a:r>
            <a:r>
              <a:rPr lang="uk-UA" altLang="ru-RU" sz="3600" b="1" dirty="0" smtClean="0">
                <a:solidFill>
                  <a:srgbClr val="002060"/>
                </a:solidFill>
              </a:rPr>
              <a:t>у 2015-2016 </a:t>
            </a:r>
            <a:r>
              <a:rPr lang="uk-UA" altLang="ru-RU" sz="3600" b="1" dirty="0" err="1" smtClean="0">
                <a:solidFill>
                  <a:srgbClr val="002060"/>
                </a:solidFill>
              </a:rPr>
              <a:t>н.р</a:t>
            </a:r>
            <a:r>
              <a:rPr lang="uk-UA" altLang="ru-RU" sz="3600" b="1" dirty="0" smtClean="0">
                <a:solidFill>
                  <a:srgbClr val="002060"/>
                </a:solidFill>
              </a:rPr>
              <a:t>. </a:t>
            </a:r>
          </a:p>
          <a:p>
            <a:pPr algn="ctr" eaLnBrk="1" hangingPunct="1"/>
            <a:endParaRPr lang="uk-UA" sz="2000" b="1" dirty="0" smtClean="0"/>
          </a:p>
          <a:p>
            <a:pPr algn="ctr" eaLnBrk="1" hangingPunct="1"/>
            <a:endParaRPr lang="uk-UA" sz="2000" b="1" dirty="0" smtClean="0"/>
          </a:p>
          <a:p>
            <a:pPr algn="ctr" eaLnBrk="1" hangingPunct="1"/>
            <a:endParaRPr lang="uk-UA" sz="2000" b="1" dirty="0" smtClean="0"/>
          </a:p>
          <a:p>
            <a:pPr algn="ctr" eaLnBrk="1" hangingPunct="1"/>
            <a:endParaRPr lang="uk-UA" sz="2000" b="1" dirty="0" smtClean="0"/>
          </a:p>
          <a:p>
            <a:pPr algn="ctr" eaLnBrk="1" hangingPunct="1"/>
            <a:endParaRPr lang="uk-UA" altLang="ru-RU" sz="4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uk-UA" altLang="ru-RU" sz="24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uk-UA" altLang="ru-RU" sz="24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fr-CA" altLang="ru-RU" sz="4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643050"/>
          <a:ext cx="878684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круглений прямокутник 12"/>
          <p:cNvSpPr/>
          <p:nvPr/>
        </p:nvSpPr>
        <p:spPr>
          <a:xfrm>
            <a:off x="3929058" y="1643050"/>
            <a:ext cx="10572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Охоплено осіб </a:t>
            </a:r>
          </a:p>
          <a:p>
            <a:pPr algn="ctr"/>
            <a:r>
              <a:rPr lang="uk-UA" sz="1400" dirty="0" smtClean="0"/>
              <a:t>74 049</a:t>
            </a:r>
            <a:endParaRPr lang="uk-UA" sz="1400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929058" y="2571744"/>
            <a:ext cx="107157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Охоплено осіб </a:t>
            </a:r>
          </a:p>
          <a:p>
            <a:pPr algn="ctr"/>
            <a:r>
              <a:rPr lang="uk-UA" sz="1400" dirty="0" smtClean="0"/>
              <a:t>38 615</a:t>
            </a:r>
            <a:endParaRPr lang="uk-UA" sz="14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2214546" y="3714752"/>
          <a:ext cx="6643734" cy="284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Планування роботи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 та ведення  документації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лист Міністерства освіти і науки України від  17.09. 2015 р. № 1/9-442 «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Про оптимізацію діяльності працівників психологічної служби</a:t>
            </a:r>
            <a:r>
              <a:rPr lang="uk-UA" sz="2800" b="1" dirty="0" smtClean="0">
                <a:solidFill>
                  <a:srgbClr val="002060"/>
                </a:solidFill>
              </a:rPr>
              <a:t>»</a:t>
            </a:r>
          </a:p>
          <a:p>
            <a:pPr algn="just"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Нормативи часу на основні види роботи </a:t>
            </a:r>
          </a:p>
          <a:p>
            <a:pPr marL="0" algn="just" eaLnBrk="1" hangingPunct="1">
              <a:buFont typeface="Wingdings" pitchFamily="2" charset="2"/>
              <a:buChar char="ü"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практичного психолога </a:t>
            </a:r>
            <a:r>
              <a:rPr lang="uk-UA" sz="2800" b="1" dirty="0" smtClean="0">
                <a:solidFill>
                  <a:srgbClr val="002060"/>
                </a:solidFill>
              </a:rPr>
              <a:t>(лист Міністерства освіти і науки України від  27.08. 2000 р. № 1/9-352)</a:t>
            </a:r>
          </a:p>
          <a:p>
            <a:pPr marL="0" algn="just" eaLnBrk="1" hangingPunct="1">
              <a:buFont typeface="Wingdings" pitchFamily="2" charset="2"/>
              <a:buChar char="ü"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соціального педагога </a:t>
            </a:r>
            <a:r>
              <a:rPr lang="uk-UA" sz="2800" b="1" dirty="0" smtClean="0">
                <a:solidFill>
                  <a:srgbClr val="002060"/>
                </a:solidFill>
              </a:rPr>
              <a:t>(лист Міністерства освіти і науки України від  05.03. 2008 р. № 1/9-128) </a:t>
            </a:r>
          </a:p>
          <a:p>
            <a:pPr eaLnBrk="1" hangingPunct="1">
              <a:defRPr/>
            </a:pPr>
            <a:endParaRPr lang="uk-UA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uk-UA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99636"/>
            <a:ext cx="1071570" cy="14945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3840" y="188640"/>
            <a:ext cx="8168640" cy="72867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методичної роботи з працівниками психологічної служби освіти міста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60413" y="1989138"/>
            <a:ext cx="1795462" cy="844550"/>
          </a:xfrm>
          <a:prstGeom prst="homePlat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uk-UA" sz="1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Вдосконалення професійної майстерності</a:t>
            </a:r>
            <a:endParaRPr lang="uk-UA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98513" y="3357563"/>
            <a:ext cx="1800225" cy="719137"/>
          </a:xfrm>
          <a:prstGeom prst="homePlat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uk-UA" sz="1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Освоєння нових технологій </a:t>
            </a:r>
            <a:endParaRPr lang="uk-UA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98513" y="4868863"/>
            <a:ext cx="1757362" cy="1584325"/>
          </a:xfrm>
          <a:prstGeom prst="homePlate">
            <a:avLst>
              <a:gd name="adj" fmla="val 2301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Підвищення ефективності </a:t>
            </a:r>
            <a:r>
              <a:rPr lang="uk-UA" sz="1200" b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психолого-корекційного</a:t>
            </a:r>
            <a:r>
              <a:rPr lang="uk-UA" sz="1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супроводу навчально-виховного процесу</a:t>
            </a:r>
            <a:endParaRPr lang="uk-UA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572000" y="1196975"/>
            <a:ext cx="117475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Психологи ЗНЗ</a:t>
            </a:r>
            <a:endParaRPr lang="uk-UA" b="1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843213" y="1196975"/>
            <a:ext cx="1657350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Психологи </a:t>
            </a:r>
            <a:r>
              <a:rPr lang="uk-UA" sz="11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ДНЗ та НВК</a:t>
            </a:r>
            <a:endParaRPr lang="uk-UA" b="1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740525" y="1196975"/>
            <a:ext cx="1808163" cy="503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Соціальні педагоги НЗ</a:t>
            </a:r>
            <a:endParaRPr lang="uk-UA" b="1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43213" y="1844675"/>
            <a:ext cx="2911475" cy="493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Фахове об'єднання психологів НЗ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516688" y="1803400"/>
            <a:ext cx="2230437" cy="546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Фахове об'єднання соціальних педагогів  НЗ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987675" y="2565400"/>
            <a:ext cx="2652713" cy="6477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1200" b="1" i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Консультпункт</a:t>
            </a: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 психологів </a:t>
            </a:r>
          </a:p>
          <a:p>
            <a:pPr algn="ctr"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І-ІІІ </a:t>
            </a:r>
            <a:r>
              <a:rPr lang="uk-UA" sz="1200" b="1" i="1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р.р</a:t>
            </a: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. роботи</a:t>
            </a:r>
            <a:endParaRPr lang="uk-UA" b="1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935788" y="2708275"/>
            <a:ext cx="1452562" cy="88106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Клуб професійного спілкування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000375" y="3429000"/>
            <a:ext cx="2651125" cy="4318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12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Творча група психологів НЗ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000375" y="4076700"/>
            <a:ext cx="2651125" cy="70643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sz="11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Майстер-клас психологів вищої категорії та тих, хто атестується на вищу категорію,</a:t>
            </a:r>
          </a:p>
          <a:p>
            <a:pPr algn="ctr">
              <a:defRPr/>
            </a:pPr>
            <a:r>
              <a:rPr lang="uk-UA" sz="1100" b="1" i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звання «психолог-методист»</a:t>
            </a:r>
          </a:p>
          <a:p>
            <a:pPr>
              <a:defRPr/>
            </a:pP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0" y="1196752"/>
            <a:ext cx="611560" cy="5517232"/>
          </a:xfrm>
          <a:prstGeom prst="homePlate">
            <a:avLst>
              <a:gd name="adj" fmla="val 38517"/>
            </a:avLst>
          </a:prstGeom>
          <a:solidFill>
            <a:srgbClr val="D6A7E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/>
          <a:lstStyle/>
          <a:p>
            <a:pPr algn="ctr">
              <a:defRPr/>
            </a:pPr>
            <a:r>
              <a:rPr lang="ru-RU" sz="1900" b="1" dirty="0">
                <a:latin typeface="+mj-lt"/>
              </a:rPr>
              <a:t>Напрямки методичного забезпечення</a:t>
            </a:r>
            <a:endParaRPr lang="uk-UA" sz="1900" b="1" dirty="0">
              <a:latin typeface="+mj-lt"/>
            </a:endParaRPr>
          </a:p>
          <a:p>
            <a:pPr algn="ctr">
              <a:defRPr/>
            </a:pPr>
            <a:endParaRPr lang="uk-UA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5072066" y="5572140"/>
            <a:ext cx="1425575" cy="828675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200" b="1" i="1" dirty="0">
                <a:latin typeface="+mj-lt"/>
                <a:cs typeface="Arial" pitchFamily="34" charset="0"/>
              </a:rPr>
              <a:t>Динамічна група фахівців психологічної служби</a:t>
            </a:r>
            <a:endParaRPr lang="uk-UA" b="1" i="1" dirty="0">
              <a:latin typeface="+mj-lt"/>
              <a:cs typeface="Arial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3000364" y="5572140"/>
            <a:ext cx="1368425" cy="828675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>
                <a:latin typeface="+mj-lt"/>
                <a:cs typeface="Arial" pitchFamily="34" charset="0"/>
              </a:rPr>
              <a:t>Проблемна група психологів ДНЗ та НВК</a:t>
            </a:r>
            <a:endParaRPr lang="uk-UA" b="1" i="1" dirty="0">
              <a:latin typeface="+mj-lt"/>
              <a:cs typeface="Arial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072330" y="5500702"/>
            <a:ext cx="1317625" cy="828675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1200" b="1" i="1" dirty="0">
                <a:latin typeface="+mj-lt"/>
                <a:cs typeface="Arial" pitchFamily="34" charset="0"/>
              </a:rPr>
              <a:t>Дидактична майстерня</a:t>
            </a:r>
            <a:endParaRPr lang="uk-UA" b="1" i="1" dirty="0">
              <a:latin typeface="+mj-lt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stCxn id="13" idx="2"/>
            <a:endCxn id="15" idx="0"/>
          </p:cNvCxnSpPr>
          <p:nvPr/>
        </p:nvCxnSpPr>
        <p:spPr>
          <a:xfrm>
            <a:off x="4298950" y="2338388"/>
            <a:ext cx="14288" cy="2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2"/>
            <a:endCxn id="17" idx="0"/>
          </p:cNvCxnSpPr>
          <p:nvPr/>
        </p:nvCxnSpPr>
        <p:spPr>
          <a:xfrm>
            <a:off x="4313238" y="3213100"/>
            <a:ext cx="127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7" idx="2"/>
            <a:endCxn id="18" idx="0"/>
          </p:cNvCxnSpPr>
          <p:nvPr/>
        </p:nvCxnSpPr>
        <p:spPr>
          <a:xfrm>
            <a:off x="4325938" y="386080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2"/>
          </p:cNvCxnSpPr>
          <p:nvPr/>
        </p:nvCxnSpPr>
        <p:spPr>
          <a:xfrm flipH="1">
            <a:off x="7631113" y="2349500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3000364" y="4929198"/>
            <a:ext cx="2714644" cy="500066"/>
          </a:xfrm>
          <a:prstGeom prst="foldedCorner">
            <a:avLst>
              <a:gd name="adj" fmla="val 12500"/>
            </a:avLst>
          </a:prstGeom>
          <a:solidFill>
            <a:srgbClr val="E1C3F3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200" b="1" i="1" dirty="0" err="1" smtClean="0">
                <a:latin typeface="+mj-lt"/>
                <a:cs typeface="Arial" pitchFamily="34" charset="0"/>
              </a:rPr>
              <a:t>Інтервізійні</a:t>
            </a:r>
            <a:r>
              <a:rPr lang="uk-UA" sz="1200" b="1" i="1" dirty="0" smtClean="0">
                <a:latin typeface="+mj-lt"/>
                <a:cs typeface="Arial" pitchFamily="34" charset="0"/>
              </a:rPr>
              <a:t> групи психологів ЗНЗ ТА ДНЗ</a:t>
            </a:r>
            <a:endParaRPr lang="uk-UA" b="1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ru-RU" smtClean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357687"/>
          </a:xfrm>
        </p:spPr>
        <p:txBody>
          <a:bodyPr/>
          <a:lstStyle/>
          <a:p>
            <a:pPr eaLnBrk="1" hangingPunct="1"/>
            <a:r>
              <a:rPr lang="fr-CA" altLang="ru-RU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  <a:p>
            <a:pPr eaLnBrk="1" hangingPunct="1"/>
            <a:r>
              <a:rPr lang="fr-CA" altLang="ru-RU" smtClean="0">
                <a:solidFill>
                  <a:schemeClr val="bg1"/>
                </a:solidFill>
              </a:rPr>
              <a:t>Lorem ipsum dolor sit amet, consectetuer adipiscing elit. Vivamus et magna. Fusce sed sem sed magna suscipit egestas. </a:t>
            </a: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692150"/>
            <a:ext cx="87979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389438" y="1114425"/>
            <a:ext cx="4321175" cy="46990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дякую за увагу!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i="1" dirty="0">
                <a:solidFill>
                  <a:srgbClr val="002060"/>
                </a:solidFill>
              </a:rPr>
              <a:t>м</a:t>
            </a:r>
            <a:r>
              <a:rPr lang="uk-UA" sz="2800" i="1" dirty="0" smtClean="0">
                <a:solidFill>
                  <a:srgbClr val="002060"/>
                </a:solidFill>
              </a:rPr>
              <a:t>етодист ТКМЦ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sz="2800" b="1" i="1" dirty="0" err="1" smtClean="0">
                <a:solidFill>
                  <a:srgbClr val="002060"/>
                </a:solidFill>
              </a:rPr>
              <a:t>Несмашна</a:t>
            </a:r>
            <a:r>
              <a:rPr lang="uk-UA" sz="2800" b="1" i="1" dirty="0" smtClean="0">
                <a:solidFill>
                  <a:srgbClr val="002060"/>
                </a:solidFill>
              </a:rPr>
              <a:t> Г.Є.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7" name="Picture 5" descr="http://save-invest-finance.ru/images/wysiwyg/23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836613"/>
            <a:ext cx="46482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5929354"/>
          </a:xfrm>
        </p:spPr>
        <p:txBody>
          <a:bodyPr/>
          <a:lstStyle/>
          <a:p>
            <a:pPr algn="ctr" eaLnBrk="1" hangingPunct="1"/>
            <a:r>
              <a:rPr lang="uk-UA" altLang="ru-RU" sz="4000" b="1" dirty="0" smtClean="0">
                <a:solidFill>
                  <a:srgbClr val="002060"/>
                </a:solidFill>
              </a:rPr>
              <a:t>Психологічна служба освіти міста у 2015-2016 </a:t>
            </a:r>
            <a:r>
              <a:rPr lang="uk-UA" altLang="ru-RU" sz="4000" b="1" dirty="0" err="1" smtClean="0">
                <a:solidFill>
                  <a:srgbClr val="002060"/>
                </a:solidFill>
              </a:rPr>
              <a:t>н.р</a:t>
            </a:r>
            <a:r>
              <a:rPr lang="uk-UA" altLang="ru-RU" sz="4000" b="1" dirty="0" smtClean="0">
                <a:solidFill>
                  <a:srgbClr val="002060"/>
                </a:solidFill>
              </a:rPr>
              <a:t>. </a:t>
            </a:r>
          </a:p>
          <a:p>
            <a:pPr algn="ctr" eaLnBrk="1" hangingPunct="1"/>
            <a:endParaRPr lang="uk-UA" altLang="ru-RU" sz="4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fr-CA" altLang="ru-RU" sz="4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214546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_1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1643050"/>
            <a:ext cx="1729473" cy="1157746"/>
          </a:xfrm>
          <a:prstGeom prst="rect">
            <a:avLst/>
          </a:prstGeom>
        </p:spPr>
      </p:pic>
      <p:pic>
        <p:nvPicPr>
          <p:cNvPr id="5" name="Рисунок 4" descr="DSC_1398.JPG"/>
          <p:cNvPicPr>
            <a:picLocks noChangeAspect="1"/>
          </p:cNvPicPr>
          <p:nvPr/>
        </p:nvPicPr>
        <p:blipFill>
          <a:blip r:embed="rId8" cstate="print"/>
          <a:srcRect l="20930"/>
          <a:stretch>
            <a:fillRect/>
          </a:stretch>
        </p:blipFill>
        <p:spPr>
          <a:xfrm>
            <a:off x="1857356" y="2571744"/>
            <a:ext cx="1318464" cy="111624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 l="24365" t="20330" r="1660" b="8434"/>
          <a:stretch>
            <a:fillRect/>
          </a:stretch>
        </p:blipFill>
        <p:spPr bwMode="auto">
          <a:xfrm>
            <a:off x="6572264" y="1571612"/>
            <a:ext cx="2269530" cy="163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SC_1527.JPG"/>
          <p:cNvPicPr>
            <a:picLocks noChangeAspect="1"/>
          </p:cNvPicPr>
          <p:nvPr/>
        </p:nvPicPr>
        <p:blipFill>
          <a:blip r:embed="rId10" cstate="print"/>
          <a:srcRect l="46293"/>
          <a:stretch>
            <a:fillRect/>
          </a:stretch>
        </p:blipFill>
        <p:spPr>
          <a:xfrm>
            <a:off x="7500958" y="2071678"/>
            <a:ext cx="1366512" cy="170327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24638" y="4071942"/>
            <a:ext cx="1579085" cy="11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SC_1519.JPG"/>
          <p:cNvPicPr>
            <a:picLocks noChangeAspect="1"/>
          </p:cNvPicPr>
          <p:nvPr/>
        </p:nvPicPr>
        <p:blipFill>
          <a:blip r:embed="rId12" cstate="print"/>
          <a:srcRect l="2882" r="16808"/>
          <a:stretch>
            <a:fillRect/>
          </a:stretch>
        </p:blipFill>
        <p:spPr>
          <a:xfrm>
            <a:off x="6143636" y="4929198"/>
            <a:ext cx="1700580" cy="141751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 cstate="print"/>
          <a:srcRect b="915"/>
          <a:stretch>
            <a:fillRect/>
          </a:stretch>
        </p:blipFill>
        <p:spPr bwMode="auto">
          <a:xfrm>
            <a:off x="7503596" y="4286256"/>
            <a:ext cx="1474563" cy="10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3.bp.blogspot.com/-qIAfLPHpDAo/VjDRuCNYDDI/AAAAAAAAAZI/CBT1HqOmZGw/s320/IMG_458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64" y="5036354"/>
            <a:ext cx="1666886" cy="1250166"/>
          </a:xfrm>
          <a:prstGeom prst="rect">
            <a:avLst/>
          </a:prstGeom>
          <a:noFill/>
        </p:spPr>
      </p:pic>
      <p:pic>
        <p:nvPicPr>
          <p:cNvPr id="3076" name="Picture 4" descr="http://4.bp.blogspot.com/-GMr_x9m6N6E/VhumAf7pqNI/AAAAAAAAAYI/RN7BZF8NCkE/s320/P1130689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85918" y="4143380"/>
            <a:ext cx="1500177" cy="1125133"/>
          </a:xfrm>
          <a:prstGeom prst="rect">
            <a:avLst/>
          </a:prstGeom>
          <a:noFill/>
        </p:spPr>
      </p:pic>
      <p:pic>
        <p:nvPicPr>
          <p:cNvPr id="3078" name="Picture 6" descr="http://4.bp.blogspot.com/-9unFBB_TQXg/VfJ9PJqGKQI/AAAAAAAAAUA/OQLy9CByRQI/s320/100_1992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57356" y="5214950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1979613" y="1600200"/>
            <a:ext cx="6840537" cy="4525963"/>
          </a:xfrm>
        </p:spPr>
        <p:txBody>
          <a:bodyPr/>
          <a:lstStyle/>
          <a:p>
            <a:pPr algn="ctr" eaLnBrk="1" hangingPunct="1"/>
            <a:r>
              <a:rPr lang="uk-UA" altLang="ru-RU" sz="4000" b="1" smtClean="0">
                <a:solidFill>
                  <a:srgbClr val="002060"/>
                </a:solidFill>
              </a:rPr>
              <a:t>Пріоритетні напрямки діяльності психологічної служби  освіти у новому навчальному році</a:t>
            </a:r>
            <a:endParaRPr lang="fr-CA" altLang="ru-RU" sz="4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dirty="0" smtClean="0">
                <a:solidFill>
                  <a:schemeClr val="bg1"/>
                </a:solidFill>
              </a:rPr>
              <a:t>Нормативне забезпечення</a:t>
            </a:r>
            <a:endParaRPr lang="fr-CA" altLang="ru-RU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584551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uk-UA" sz="2600" b="1" dirty="0" smtClean="0">
                <a:solidFill>
                  <a:srgbClr val="002060"/>
                </a:solidFill>
              </a:rPr>
              <a:t>лист Міністерства освіти і науки України </a:t>
            </a:r>
            <a:r>
              <a:rPr lang="uk-UA" sz="2600" b="1" dirty="0">
                <a:solidFill>
                  <a:srgbClr val="002060"/>
                </a:solidFill>
              </a:rPr>
              <a:t>від  </a:t>
            </a:r>
            <a:r>
              <a:rPr lang="uk-UA" sz="2600" b="1" dirty="0" smtClean="0">
                <a:solidFill>
                  <a:srgbClr val="002060"/>
                </a:solidFill>
              </a:rPr>
              <a:t>20 </a:t>
            </a:r>
            <a:r>
              <a:rPr lang="uk-UA" sz="2600" b="1" dirty="0">
                <a:solidFill>
                  <a:srgbClr val="002060"/>
                </a:solidFill>
              </a:rPr>
              <a:t>липня  </a:t>
            </a:r>
            <a:r>
              <a:rPr lang="uk-UA" sz="2600" b="1" dirty="0" smtClean="0">
                <a:solidFill>
                  <a:srgbClr val="002060"/>
                </a:solidFill>
              </a:rPr>
              <a:t>2016 </a:t>
            </a:r>
            <a:r>
              <a:rPr lang="uk-UA" sz="2600" b="1" dirty="0">
                <a:solidFill>
                  <a:srgbClr val="002060"/>
                </a:solidFill>
              </a:rPr>
              <a:t>р. № </a:t>
            </a:r>
            <a:r>
              <a:rPr lang="uk-UA" sz="2600" b="1" dirty="0" smtClean="0">
                <a:solidFill>
                  <a:srgbClr val="002060"/>
                </a:solidFill>
              </a:rPr>
              <a:t>1/9-383 «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Про забезпечення навчальних закладів  практичними психологами і соціальними педагогами та організацію у 2016-2017 н. р. належного психологічного супроводу учасників навчально-виховного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процесу</a:t>
            </a:r>
            <a:r>
              <a:rPr lang="uk-UA" sz="2600" b="1" dirty="0" smtClean="0">
                <a:solidFill>
                  <a:srgbClr val="002060"/>
                </a:solidFill>
              </a:rPr>
              <a:t>»</a:t>
            </a:r>
          </a:p>
          <a:p>
            <a:pPr eaLnBrk="1" hangingPunct="1">
              <a:defRPr/>
            </a:pPr>
            <a:endParaRPr lang="uk-UA" sz="26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600" b="1" dirty="0" smtClean="0">
                <a:solidFill>
                  <a:srgbClr val="002060"/>
                </a:solidFill>
              </a:rPr>
              <a:t>наказ </a:t>
            </a:r>
            <a:r>
              <a:rPr lang="uk-UA" sz="2600" b="1" dirty="0">
                <a:solidFill>
                  <a:srgbClr val="002060"/>
                </a:solidFill>
              </a:rPr>
              <a:t>МОНУ від 06.08.2013 р. № 1106 «Про затвердження Плану заходів Міністерства освіти і науки щодо розвитку психологічної служби на період до 2017 року</a:t>
            </a:r>
            <a:r>
              <a:rPr lang="uk-UA" sz="2600" dirty="0">
                <a:solidFill>
                  <a:srgbClr val="002060"/>
                </a:solidFill>
              </a:rPr>
              <a:t>» </a:t>
            </a:r>
            <a:endParaRPr lang="uk-UA" sz="26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uk-UA" sz="26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CA" dirty="0" smtClean="0">
              <a:solidFill>
                <a:srgbClr val="002060"/>
              </a:solidFill>
            </a:endParaRPr>
          </a:p>
        </p:txBody>
      </p:sp>
      <p:pic>
        <p:nvPicPr>
          <p:cNvPr id="3076" name="Picture 4" descr="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89363"/>
            <a:ext cx="14303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1450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mtClean="0">
                <a:solidFill>
                  <a:schemeClr val="bg1"/>
                </a:solidFill>
              </a:rPr>
              <a:t>Нормативне забезпечення</a:t>
            </a:r>
            <a:endParaRPr lang="fr-CA" altLang="ru-RU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729162"/>
          </a:xfrm>
        </p:spPr>
        <p:txBody>
          <a:bodyPr rtlCol="0">
            <a:noAutofit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uk-UA" sz="1800" b="1" dirty="0">
                <a:solidFill>
                  <a:srgbClr val="C00000"/>
                </a:solidFill>
              </a:rPr>
              <a:t>лист Міністерства освіти і науки України від 11.03.2014 № 1/9-135 </a:t>
            </a:r>
            <a:r>
              <a:rPr lang="uk-UA" sz="1800" b="1" dirty="0">
                <a:solidFill>
                  <a:srgbClr val="002060"/>
                </a:solidFill>
              </a:rPr>
              <a:t>«Про надання психологічної допомоги учасникам навчально-виховного процесу»;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1800" b="1" dirty="0">
                <a:solidFill>
                  <a:srgbClr val="C00000"/>
                </a:solidFill>
              </a:rPr>
              <a:t>лист Міністерства освіти і науки України від 02.04.2014 № 1/9-186 </a:t>
            </a:r>
            <a:r>
              <a:rPr lang="uk-UA" sz="1800" b="1" dirty="0">
                <a:solidFill>
                  <a:srgbClr val="002060"/>
                </a:solidFill>
              </a:rPr>
              <a:t>«Щодо навчання дітей військовослужбовців, які переїхали з Автономної Республіки Крим та м. Севастополя на постійне місце проживання до інших населених пунктів України»;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1800" b="1" dirty="0">
                <a:solidFill>
                  <a:srgbClr val="C00000"/>
                </a:solidFill>
              </a:rPr>
              <a:t>лист Українського НМЦ практичної психології і соціальної роботи від 24.02.2014 № 26</a:t>
            </a:r>
            <a:r>
              <a:rPr lang="uk-UA" sz="1800" b="1" dirty="0">
                <a:solidFill>
                  <a:srgbClr val="002060"/>
                </a:solidFill>
              </a:rPr>
              <a:t> «Про посилення психологічної допомоги населенню»;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1800" b="1" dirty="0">
                <a:solidFill>
                  <a:srgbClr val="C00000"/>
                </a:solidFill>
              </a:rPr>
              <a:t>Лист Тернопільського обласного комунального інституту післядипломної педагогічної освіти  від  15.05.2015р. №03/1972-08  </a:t>
            </a:r>
            <a:r>
              <a:rPr lang="uk-UA" sz="1800" b="1" dirty="0">
                <a:solidFill>
                  <a:srgbClr val="002060"/>
                </a:solidFill>
              </a:rPr>
              <a:t>«Про виконання рішення колегії Міністерства освіти і науки України».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1800" b="1" dirty="0" smtClean="0">
                <a:solidFill>
                  <a:srgbClr val="C00000"/>
                </a:solidFill>
              </a:rPr>
              <a:t>наказ </a:t>
            </a:r>
            <a:r>
              <a:rPr lang="uk-UA" sz="1800" b="1" dirty="0">
                <a:solidFill>
                  <a:srgbClr val="C00000"/>
                </a:solidFill>
              </a:rPr>
              <a:t>управління освіти і науки Тернопільської міської ради від 31.03.2014р. №164 </a:t>
            </a:r>
            <a:r>
              <a:rPr lang="uk-UA" sz="1800" b="1" dirty="0">
                <a:solidFill>
                  <a:srgbClr val="002060"/>
                </a:solidFill>
              </a:rPr>
              <a:t>«Про надання психологічної допомоги учасникам навчально-виховного процесу</a:t>
            </a:r>
            <a:r>
              <a:rPr lang="uk-UA" sz="1800" b="1" dirty="0" smtClean="0">
                <a:solidFill>
                  <a:srgbClr val="002060"/>
                </a:solidFill>
              </a:rPr>
              <a:t>».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uk-UA" sz="1800" b="1" dirty="0" smtClean="0">
                <a:solidFill>
                  <a:srgbClr val="C00000"/>
                </a:solidFill>
              </a:rPr>
              <a:t>наказ </a:t>
            </a:r>
            <a:r>
              <a:rPr lang="uk-UA" sz="1800" b="1" dirty="0">
                <a:solidFill>
                  <a:srgbClr val="C00000"/>
                </a:solidFill>
              </a:rPr>
              <a:t>Міністерства освіти і науки </a:t>
            </a:r>
            <a:r>
              <a:rPr lang="uk-UA" sz="1800" b="1" dirty="0" smtClean="0">
                <a:solidFill>
                  <a:srgbClr val="C00000"/>
                </a:solidFill>
              </a:rPr>
              <a:t>України від 20.04.01р. № 330  </a:t>
            </a:r>
            <a:r>
              <a:rPr lang="uk-UA" sz="1800" b="1" dirty="0">
                <a:solidFill>
                  <a:srgbClr val="002060"/>
                </a:solidFill>
              </a:rPr>
              <a:t>«Про затвердження Положення про експертизу психологічного і соціологічного інструментарію, що застосовується в навчальних закладах Міністерства освіти і науки України</a:t>
            </a:r>
            <a:r>
              <a:rPr lang="uk-UA" sz="1800" dirty="0" smtClean="0">
                <a:solidFill>
                  <a:srgbClr val="002060"/>
                </a:solidFill>
              </a:rPr>
              <a:t>»</a:t>
            </a:r>
            <a:endParaRPr lang="uk-UA" sz="18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uk-UA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5124" name="Picture 4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9275"/>
            <a:ext cx="175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Методичне забезпечення діяльності психологічної служби</a:t>
            </a:r>
            <a:endParaRPr lang="fr-CA" b="1" dirty="0" smtClean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defRPr/>
            </a:pPr>
            <a:r>
              <a:rPr lang="uk-UA" b="1" dirty="0"/>
              <a:t>web-сторінка Українського НМЦ практичної психології і соціальної роботи </a:t>
            </a:r>
            <a:r>
              <a:rPr lang="uk-UA" b="1" u="sng" dirty="0" err="1" smtClean="0">
                <a:hlinkClick r:id="rId3"/>
              </a:rPr>
              <a:t>www.psyua.com.ua</a:t>
            </a:r>
            <a:endParaRPr lang="uk-UA" b="1" u="sng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uk-UA" dirty="0" smtClean="0"/>
          </a:p>
          <a:p>
            <a:pPr eaLnBrk="1" hangingPunct="1">
              <a:defRPr/>
            </a:pPr>
            <a:r>
              <a:rPr lang="uk-UA" b="1" dirty="0" err="1" smtClean="0"/>
              <a:t>блог</a:t>
            </a:r>
            <a:r>
              <a:rPr lang="uk-UA" b="1" dirty="0" smtClean="0"/>
              <a:t>  </a:t>
            </a:r>
            <a:r>
              <a:rPr lang="uk-UA" b="1" dirty="0"/>
              <a:t>«Психологічна служба освіти м. </a:t>
            </a:r>
            <a:r>
              <a:rPr lang="uk-UA" b="1" dirty="0" smtClean="0"/>
              <a:t>Тернопіль»</a:t>
            </a:r>
          </a:p>
          <a:p>
            <a:pPr eaLnBrk="1" hangingPunct="1">
              <a:defRPr/>
            </a:pPr>
            <a:r>
              <a:rPr lang="uk-UA" b="1" u="sng" dirty="0" smtClean="0">
                <a:hlinkClick r:id="rId4"/>
              </a:rPr>
              <a:t>http</a:t>
            </a:r>
            <a:r>
              <a:rPr lang="uk-UA" b="1" u="sng" dirty="0">
                <a:hlinkClick r:id="rId4"/>
              </a:rPr>
              <a:t>://</a:t>
            </a:r>
            <a:r>
              <a:rPr lang="uk-UA" b="1" u="sng" dirty="0" smtClean="0">
                <a:hlinkClick r:id="rId4"/>
              </a:rPr>
              <a:t>psichologtern.blogspot.com</a:t>
            </a:r>
            <a:endParaRPr lang="uk-UA" b="1" u="sng" dirty="0" smtClean="0"/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uk-UA" b="1" dirty="0"/>
              <a:t> </a:t>
            </a:r>
            <a:r>
              <a:rPr lang="uk-UA" b="1" dirty="0" smtClean="0"/>
              <a:t>сайти навчальних закладів (рубрика -психологічна служба)</a:t>
            </a: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5698294"/>
              </p:ext>
            </p:extLst>
          </p:nvPr>
        </p:nvGraphicFramePr>
        <p:xfrm>
          <a:off x="1403648" y="1196752"/>
          <a:ext cx="7449121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115616" y="279581"/>
            <a:ext cx="7744377" cy="658857"/>
            <a:chOff x="126941" y="1512168"/>
            <a:chExt cx="7056459" cy="65885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6941" y="1512168"/>
              <a:ext cx="7056459" cy="658857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59104" y="1544331"/>
              <a:ext cx="6992133" cy="59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dirty="0" smtClean="0">
                  <a:solidFill>
                    <a:srgbClr val="FF0000"/>
                  </a:solidFill>
                </a:rPr>
                <a:t>Актуальні напрями психологічного забезпечення освіти</a:t>
              </a:r>
              <a:endParaRPr lang="ru-RU" sz="24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6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513" y="692150"/>
            <a:ext cx="6553200" cy="5329238"/>
          </a:xfrm>
        </p:spPr>
        <p:txBody>
          <a:bodyPr rtlCol="0">
            <a:normAutofit fontScale="40000" lnSpcReduction="20000"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uk-UA" sz="4000" b="1" dirty="0"/>
              <a:t> </a:t>
            </a:r>
            <a:r>
              <a:rPr lang="uk-UA" sz="4200" b="1" dirty="0">
                <a:solidFill>
                  <a:srgbClr val="C00000"/>
                </a:solidFill>
              </a:rPr>
              <a:t>Організація діяльності психологічної служби на основі </a:t>
            </a:r>
            <a:r>
              <a:rPr lang="uk-UA" sz="4200" b="1" dirty="0" err="1">
                <a:solidFill>
                  <a:srgbClr val="C00000"/>
                </a:solidFill>
              </a:rPr>
              <a:t>мультидисциплінарного</a:t>
            </a:r>
            <a:r>
              <a:rPr lang="uk-UA" sz="4200" b="1" dirty="0">
                <a:solidFill>
                  <a:srgbClr val="C00000"/>
                </a:solidFill>
              </a:rPr>
              <a:t> підходу у вирішенні потреб дитини. </a:t>
            </a:r>
            <a:endParaRPr lang="uk-UA" sz="4200" b="1" dirty="0" smtClean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endParaRPr lang="ru-RU" sz="42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uk-UA" sz="4200" dirty="0" smtClean="0">
                <a:solidFill>
                  <a:srgbClr val="002060"/>
                </a:solidFill>
              </a:rPr>
              <a:t>При </a:t>
            </a:r>
            <a:r>
              <a:rPr lang="uk-UA" sz="4200" dirty="0">
                <a:solidFill>
                  <a:srgbClr val="002060"/>
                </a:solidFill>
              </a:rPr>
              <a:t>плануванні діяльності </a:t>
            </a:r>
            <a:r>
              <a:rPr lang="uk-UA" sz="4200" dirty="0" smtClean="0">
                <a:solidFill>
                  <a:srgbClr val="002060"/>
                </a:solidFill>
              </a:rPr>
              <a:t>враховувати </a:t>
            </a:r>
            <a:r>
              <a:rPr lang="uk-UA" sz="4200" b="1" dirty="0">
                <a:solidFill>
                  <a:srgbClr val="002060"/>
                </a:solidFill>
              </a:rPr>
              <a:t>Методичні рекомендації щодо взаємодії педагогічних працівників у навчальних закладах та взаємодії з іншими органами і службами щодо захисту прав дітей в яких детально наведений порядок такої взаємодії, основні функції кожної служби (лист МОН України від 28.10.2014р., №1/9-557). </a:t>
            </a:r>
            <a:r>
              <a:rPr lang="uk-UA" sz="4200" b="1" dirty="0" smtClean="0">
                <a:solidFill>
                  <a:srgbClr val="002060"/>
                </a:solidFill>
              </a:rPr>
              <a:t>Б</a:t>
            </a:r>
          </a:p>
          <a:p>
            <a:pPr algn="just" eaLnBrk="1" hangingPunct="1">
              <a:defRPr/>
            </a:pPr>
            <a:endParaRPr lang="uk-UA" sz="4200" dirty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endParaRPr lang="uk-UA" sz="4200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uk-UA" sz="4200" b="1" dirty="0" smtClean="0">
                <a:solidFill>
                  <a:srgbClr val="002060"/>
                </a:solidFill>
              </a:rPr>
              <a:t>дотримуватись </a:t>
            </a:r>
            <a:r>
              <a:rPr lang="uk-UA" sz="4200" b="1" dirty="0">
                <a:solidFill>
                  <a:srgbClr val="002060"/>
                </a:solidFill>
              </a:rPr>
              <a:t>в роботі наказу Міністерства освіти і науки України «Про затвердження Положення про експертизу психологічного і соціологічного інструментарію, що застосовується в навчальних закладах Міністерства освіти і науки України» від 20.04.01р. № </a:t>
            </a:r>
            <a:r>
              <a:rPr lang="uk-UA" sz="4200" b="1" dirty="0" smtClean="0">
                <a:solidFill>
                  <a:srgbClr val="002060"/>
                </a:solidFill>
              </a:rPr>
              <a:t>330</a:t>
            </a: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4200" b="1" dirty="0">
                <a:solidFill>
                  <a:srgbClr val="002060"/>
                </a:solidFill>
              </a:rPr>
              <a:t>	</a:t>
            </a:r>
            <a:endParaRPr lang="uk-UA" sz="4200" b="1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uk-UA" sz="4200" b="1" dirty="0" smtClean="0">
                <a:solidFill>
                  <a:srgbClr val="002060"/>
                </a:solidFill>
              </a:rPr>
              <a:t> </a:t>
            </a:r>
            <a:r>
              <a:rPr lang="uk-UA" sz="4200" b="1" i="1" dirty="0">
                <a:solidFill>
                  <a:srgbClr val="002060"/>
                </a:solidFill>
              </a:rPr>
              <a:t>з метою  недопущення представників громадських організацій, </a:t>
            </a:r>
            <a:r>
              <a:rPr lang="uk-UA" sz="4200" b="1" i="1" dirty="0" err="1">
                <a:solidFill>
                  <a:srgbClr val="002060"/>
                </a:solidFill>
              </a:rPr>
              <a:t>псевдорелігійних</a:t>
            </a:r>
            <a:r>
              <a:rPr lang="uk-UA" sz="4200" b="1" i="1" dirty="0">
                <a:solidFill>
                  <a:srgbClr val="002060"/>
                </a:solidFill>
              </a:rPr>
              <a:t> течій у навчальні заклади для проведення досліджень, лекцій, тренінгів без відповідної психологічної експертизи матеріалів які вони застосовують.  </a:t>
            </a:r>
            <a:endParaRPr lang="ru-RU" sz="4200" b="1" i="1" dirty="0">
              <a:solidFill>
                <a:srgbClr val="002060"/>
              </a:solidFill>
            </a:endParaRPr>
          </a:p>
          <a:p>
            <a:pPr marL="0" indent="0" algn="just" eaLnBrk="1" hangingPunct="1">
              <a:defRPr/>
            </a:pPr>
            <a:endParaRPr lang="ru-RU" sz="4200" dirty="0">
              <a:solidFill>
                <a:srgbClr val="002060"/>
              </a:solidFill>
            </a:endParaRPr>
          </a:p>
          <a:p>
            <a:pPr marL="0" indent="0" eaLnBrk="1" hangingPunct="1">
              <a:defRPr/>
            </a:pPr>
            <a:r>
              <a:rPr lang="uk-UA" sz="4000" dirty="0">
                <a:solidFill>
                  <a:srgbClr val="002060"/>
                </a:solidFill>
              </a:rPr>
              <a:t> 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1505</Words>
  <Application>Microsoft Office PowerPoint</Application>
  <PresentationFormat>Екран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134</vt:lpstr>
      <vt:lpstr>Психологічна служба освіти  м. Тернополя </vt:lpstr>
      <vt:lpstr>Слайд 2</vt:lpstr>
      <vt:lpstr>Слайд 3</vt:lpstr>
      <vt:lpstr>Слайд 4</vt:lpstr>
      <vt:lpstr>Нормативне забезпечення</vt:lpstr>
      <vt:lpstr>Нормативне забезпечення</vt:lpstr>
      <vt:lpstr>Методичне забезпечення діяльності психологічної служби</vt:lpstr>
      <vt:lpstr>Слайд 8</vt:lpstr>
      <vt:lpstr>Слайд 9</vt:lpstr>
      <vt:lpstr>Забезпечення психологічного і соціального супроводу дітей, постраждалих внаслідок військових дій, а також їх батьків. Заходи ефективної інтеграції внутрішньо переміщених осіб у нові умови проживання та навчання</vt:lpstr>
      <vt:lpstr>Слайд 11</vt:lpstr>
      <vt:lpstr>Профілактика та корекція відхилень у поведінці школярів</vt:lpstr>
      <vt:lpstr>Слайд 13</vt:lpstr>
      <vt:lpstr>Розбудова мережі шкільних служб порозуміння. </vt:lpstr>
      <vt:lpstr>Заходи  захисту прав дітей. . </vt:lpstr>
      <vt:lpstr>Психологічне забезпечення  навчально-виховного процесу. </vt:lpstr>
      <vt:lpstr>забезпечення та психологічний супровід  підготовки учнів до профільного та професійного самовизначення </vt:lpstr>
      <vt:lpstr>Слайд 18</vt:lpstr>
      <vt:lpstr>Слайд 19</vt:lpstr>
      <vt:lpstr>Планування роботи  та ведення  документації </vt:lpstr>
      <vt:lpstr>Слайд 21</vt:lpstr>
      <vt:lpstr>Title</vt:lpstr>
      <vt:lpstr>Слайд 23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post</cp:lastModifiedBy>
  <cp:revision>53</cp:revision>
  <dcterms:created xsi:type="dcterms:W3CDTF">2013-05-07T09:52:26Z</dcterms:created>
  <dcterms:modified xsi:type="dcterms:W3CDTF">2016-08-17T21:12:27Z</dcterms:modified>
</cp:coreProperties>
</file>