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3" r:id="rId3"/>
    <p:sldId id="264" r:id="rId4"/>
    <p:sldId id="265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C645F7-9DBF-4F6B-9660-7D3D9016BF90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643D02-5282-424F-ACDA-BA821578CCA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85184"/>
            <a:ext cx="4968552" cy="1008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err="1" smtClean="0">
                <a:solidFill>
                  <a:schemeClr val="accent5"/>
                </a:solidFill>
                <a:latin typeface="Georgia" panose="02040502050405020303" pitchFamily="18" charset="0"/>
              </a:rPr>
              <a:t>Скриник</a:t>
            </a:r>
            <a:r>
              <a:rPr lang="ru-RU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/>
                </a:solidFill>
                <a:latin typeface="Georgia" panose="02040502050405020303" pitchFamily="18" charset="0"/>
              </a:rPr>
              <a:t>Віталій</a:t>
            </a:r>
            <a:r>
              <a:rPr lang="ru-RU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 Ярославович,     </a:t>
            </a:r>
            <a:r>
              <a:rPr lang="ru-RU" sz="1600" b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директор </a:t>
            </a:r>
            <a:r>
              <a:rPr lang="ru-RU" sz="1600" b="1" dirty="0">
                <a:solidFill>
                  <a:schemeClr val="accent5"/>
                </a:solidFill>
                <a:latin typeface="Georgia" panose="02040502050405020303" pitchFamily="18" charset="0"/>
              </a:rPr>
              <a:t>Ч</a:t>
            </a:r>
            <a:r>
              <a:rPr lang="ru-RU" sz="1600" b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ортківської  ЗОШ І – ІІІ ст. № 7 </a:t>
            </a:r>
            <a:endParaRPr lang="ru-RU" sz="1600" b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2984" r="5707" b="5242"/>
          <a:stretch/>
        </p:blipFill>
        <p:spPr>
          <a:xfrm>
            <a:off x="5997193" y="4941168"/>
            <a:ext cx="2952178" cy="164729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92017"/>
            <a:ext cx="654106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0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857250"/>
            <a:ext cx="5573712" cy="1143000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  <a:t/>
            </a:r>
            <a:br>
              <a:rPr lang="uk-UA" sz="28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</a:br>
            <a:r>
              <a:rPr lang="uk-UA" sz="20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  <a:t>учениця 11 класу</a:t>
            </a:r>
            <a:br>
              <a:rPr lang="uk-UA" sz="20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</a:br>
            <a:r>
              <a:rPr lang="uk-UA" sz="20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  <a:t>Чортківської ЗОШ </a:t>
            </a:r>
            <a:r>
              <a:rPr lang="uk-UA" sz="2000" b="1" dirty="0">
                <a:solidFill>
                  <a:schemeClr val="accent5"/>
                </a:solidFill>
                <a:effectLst/>
                <a:latin typeface="Georgia" pitchFamily="18" charset="0"/>
              </a:rPr>
              <a:t>І – ІІІ ступенів № 7</a:t>
            </a:r>
            <a:r>
              <a:rPr lang="uk-UA" sz="2400" b="1" u="sng" dirty="0">
                <a:solidFill>
                  <a:srgbClr val="C0504D">
                    <a:lumMod val="50000"/>
                  </a:srgbClr>
                </a:solidFill>
                <a:effectLst/>
                <a:latin typeface="Georgia" pitchFamily="18" charset="0"/>
              </a:rPr>
              <a:t/>
            </a:r>
            <a:br>
              <a:rPr lang="uk-UA" sz="2400" b="1" u="sng" dirty="0">
                <a:solidFill>
                  <a:srgbClr val="C0504D">
                    <a:lumMod val="50000"/>
                  </a:srgbClr>
                </a:solidFill>
                <a:effectLst/>
                <a:latin typeface="Georgia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370513"/>
            <a:ext cx="18732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1cNEaNap5tA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66669" y="1159967"/>
            <a:ext cx="2381250" cy="330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7188"/>
            <a:ext cx="41767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3"/>
          <p:cNvSpPr>
            <a:spLocks noChangeArrowheads="1"/>
          </p:cNvSpPr>
          <p:nvPr/>
        </p:nvSpPr>
        <p:spPr bwMode="auto">
          <a:xfrm>
            <a:off x="928688" y="5715000"/>
            <a:ext cx="63579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uk-UA" altLang="zh-CN" sz="2400" b="1">
                <a:solidFill>
                  <a:srgbClr val="964305"/>
                </a:solidFill>
                <a:latin typeface="Monotype Corsiva" pitchFamily="66" charset="0"/>
                <a:ea typeface="宋体" pitchFamily="2" charset="-122"/>
              </a:rPr>
              <a:t>Указом Президента  Сухінській Діані  у 2011 – </a:t>
            </a:r>
          </a:p>
          <a:p>
            <a:pPr algn="ctr">
              <a:spcBef>
                <a:spcPct val="20000"/>
              </a:spcBef>
            </a:pPr>
            <a:r>
              <a:rPr lang="uk-UA" altLang="zh-CN" sz="2400" b="1">
                <a:solidFill>
                  <a:srgbClr val="964305"/>
                </a:solidFill>
                <a:latin typeface="Monotype Corsiva" pitchFamily="66" charset="0"/>
                <a:ea typeface="宋体" pitchFamily="2" charset="-122"/>
              </a:rPr>
              <a:t>2012 н.р. призначено стипендію ім. Т. Шевченка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63" y="2571750"/>
            <a:ext cx="5786437" cy="1550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2012 – 2013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н.р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 – </a:t>
            </a:r>
            <a:r>
              <a:rPr lang="uk-UA" b="1" u="sng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Диплом ІІ ступеня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  ІІІ (обласному) етапі Всеукраїнської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олімпіади з  української мови та літератури</a:t>
            </a:r>
            <a:endParaRPr lang="uk-UA" altLang="zh-CN" sz="1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Учасник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V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(Всеукраїнського)  </a:t>
            </a: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етапу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олімпіади з  української мови та літератури</a:t>
            </a:r>
            <a:endParaRPr lang="uk-UA" sz="1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63" y="4143375"/>
            <a:ext cx="6000750" cy="1501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2012 – 2013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н.р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 – </a:t>
            </a:r>
            <a:r>
              <a:rPr lang="uk-UA" b="1" u="sng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Диплом ІІ ступеня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  ІІІ (обласному) етапі ХІІІ Міжнародного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конкурсу  з  української мови </a:t>
            </a: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ім. Петра </a:t>
            </a:r>
            <a:r>
              <a:rPr lang="uk-UA" altLang="zh-CN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Яцика</a:t>
            </a:r>
            <a:endParaRPr lang="uk-UA" altLang="zh-CN" sz="1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Учасник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V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(Всеукраїнського)  </a:t>
            </a: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етапу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конкурсу  з  української мови </a:t>
            </a: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ім. Петра </a:t>
            </a:r>
            <a:r>
              <a:rPr lang="uk-UA" altLang="zh-CN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Яцика</a:t>
            </a:r>
            <a:endParaRPr lang="uk-UA" altLang="zh-CN" sz="1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1643063"/>
            <a:ext cx="5072062" cy="911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2011 – 2012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н.р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 – Диплом І ступеня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 І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V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(Всеукраїнському) етапі олімпіади з української мови та літератури </a:t>
            </a:r>
          </a:p>
        </p:txBody>
      </p:sp>
    </p:spTree>
    <p:extLst>
      <p:ext uri="{BB962C8B-B14F-4D97-AF65-F5344CB8AC3E}">
        <p14:creationId xmlns:p14="http://schemas.microsoft.com/office/powerpoint/2010/main" val="19923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835025"/>
            <a:ext cx="4835525" cy="950913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  <a:t/>
            </a:r>
            <a:br>
              <a:rPr lang="uk-UA" sz="28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</a:br>
            <a:r>
              <a:rPr lang="uk-UA" sz="28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  <a:t/>
            </a:r>
            <a:br>
              <a:rPr lang="uk-UA" sz="28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</a:br>
            <a:r>
              <a:rPr lang="uk-UA" sz="20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  <a:t>учень  </a:t>
            </a:r>
            <a:r>
              <a:rPr lang="uk-UA" sz="2000" b="1" dirty="0">
                <a:solidFill>
                  <a:schemeClr val="accent5"/>
                </a:solidFill>
                <a:effectLst/>
                <a:latin typeface="Georgia" pitchFamily="18" charset="0"/>
              </a:rPr>
              <a:t>Чортківської </a:t>
            </a:r>
            <a:r>
              <a:rPr lang="uk-UA" sz="20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  <a:t>ЗОШ</a:t>
            </a:r>
            <a:br>
              <a:rPr lang="uk-UA" sz="20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</a:br>
            <a:r>
              <a:rPr lang="uk-UA" sz="2000" b="1" dirty="0" smtClean="0">
                <a:solidFill>
                  <a:schemeClr val="accent5"/>
                </a:solidFill>
                <a:effectLst/>
                <a:latin typeface="Georgia" pitchFamily="18" charset="0"/>
              </a:rPr>
              <a:t> </a:t>
            </a:r>
            <a:r>
              <a:rPr lang="uk-UA" sz="2000" b="1" dirty="0">
                <a:solidFill>
                  <a:schemeClr val="accent5"/>
                </a:solidFill>
                <a:effectLst/>
                <a:latin typeface="Georgia" pitchFamily="18" charset="0"/>
              </a:rPr>
              <a:t>І – ІІІ ступенів № 7</a:t>
            </a:r>
            <a:r>
              <a:rPr lang="uk-UA" sz="2400" b="1" u="sng" dirty="0">
                <a:solidFill>
                  <a:srgbClr val="C0504D">
                    <a:lumMod val="50000"/>
                  </a:srgbClr>
                </a:solidFill>
                <a:effectLst/>
                <a:latin typeface="Georgia" pitchFamily="18" charset="0"/>
              </a:rPr>
              <a:t/>
            </a:r>
            <a:br>
              <a:rPr lang="uk-UA" sz="2400" b="1" u="sng" dirty="0">
                <a:solidFill>
                  <a:srgbClr val="C0504D">
                    <a:lumMod val="50000"/>
                  </a:srgbClr>
                </a:solidFill>
                <a:effectLst/>
                <a:latin typeface="Georgia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888" y="1268413"/>
            <a:ext cx="2247900" cy="3355975"/>
          </a:xfrm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1000125" y="4572000"/>
            <a:ext cx="571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uk-UA" altLang="zh-CN" sz="1600" b="1">
                <a:latin typeface="Georgia" pitchFamily="18" charset="0"/>
                <a:ea typeface="宋体" pitchFamily="2" charset="-122"/>
              </a:rPr>
              <a:t>Учасник Всеукраїнського етапу конкурсу-захисту</a:t>
            </a:r>
            <a:br>
              <a:rPr lang="uk-UA" altLang="zh-CN" sz="1600" b="1">
                <a:latin typeface="Georgia" pitchFamily="18" charset="0"/>
                <a:ea typeface="宋体" pitchFamily="2" charset="-122"/>
              </a:rPr>
            </a:br>
            <a:r>
              <a:rPr lang="uk-UA" altLang="zh-CN" sz="1600" b="1">
                <a:latin typeface="Georgia" pitchFamily="18" charset="0"/>
                <a:ea typeface="宋体" pitchFamily="2" charset="-122"/>
              </a:rPr>
              <a:t>науково-дослідницьких робіт членів МАН України</a:t>
            </a:r>
            <a:endParaRPr lang="uk-UA" altLang="zh-CN" sz="1600" b="1" u="sng">
              <a:latin typeface="Georgia" pitchFamily="18" charset="0"/>
              <a:ea typeface="宋体" pitchFamily="2" charset="-122"/>
            </a:endParaRP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370513"/>
            <a:ext cx="18732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1538" y="5429264"/>
            <a:ext cx="554461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Бог дав їм талант учитися, </a:t>
            </a:r>
          </a:p>
          <a:p>
            <a:pPr algn="ctr">
              <a:defRPr/>
            </a:pPr>
            <a:r>
              <a:rPr lang="uk-UA" sz="2400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а вони його зуміли примножити</a:t>
            </a:r>
            <a:endParaRPr lang="uk-UA" sz="24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6250"/>
            <a:ext cx="48244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0125" y="1857375"/>
            <a:ext cx="5357813" cy="3101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2011 – 2012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н.р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 –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</a:t>
            </a: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ризер ІІ етапу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Всеукраїнського конкурсу-захисту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науково-дослідницьких робіт членів МАН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України </a:t>
            </a:r>
            <a:endParaRPr lang="uk-UA" altLang="zh-CN" sz="16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zh-CN" sz="2400" b="1" u="sng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Диплом IІ ступеня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секція </a:t>
            </a:r>
            <a:r>
              <a:rPr lang="uk-UA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“Техніко-технологічна”</a:t>
            </a:r>
            <a:endParaRPr lang="uk-UA" sz="1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zh-CN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та </a:t>
            </a:r>
            <a:r>
              <a:rPr lang="uk-UA" altLang="zh-CN" sz="2000" b="1" u="sng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Диплом IІ ступеня</a:t>
            </a: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секція </a:t>
            </a:r>
            <a:r>
              <a:rPr lang="uk-UA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“Математика”</a:t>
            </a:r>
            <a:endParaRPr lang="uk-UA" sz="1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uk-UA" altLang="zh-CN" sz="1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516688" y="4500563"/>
            <a:ext cx="2627312" cy="1009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964305"/>
                </a:solidFill>
                <a:latin typeface="Georgia" pitchFamily="18" charset="0"/>
              </a:rPr>
              <a:t>випускниця </a:t>
            </a:r>
            <a:endParaRPr lang="uk-UA" sz="1600" b="1" dirty="0">
              <a:solidFill>
                <a:srgbClr val="964305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964305"/>
                </a:solidFill>
                <a:latin typeface="Georgia" pitchFamily="18" charset="0"/>
              </a:rPr>
              <a:t> </a:t>
            </a:r>
            <a:r>
              <a:rPr lang="uk-UA" sz="1600" b="1" dirty="0">
                <a:solidFill>
                  <a:srgbClr val="964305"/>
                </a:solidFill>
                <a:latin typeface="Georgia" pitchFamily="18" charset="0"/>
              </a:rPr>
              <a:t>Чортківської ЗОШ</a:t>
            </a:r>
            <a:br>
              <a:rPr lang="uk-UA" sz="1600" b="1" dirty="0">
                <a:solidFill>
                  <a:srgbClr val="964305"/>
                </a:solidFill>
                <a:latin typeface="Georgia" pitchFamily="18" charset="0"/>
              </a:rPr>
            </a:br>
            <a:r>
              <a:rPr lang="uk-UA" sz="1600" b="1" dirty="0">
                <a:solidFill>
                  <a:srgbClr val="964305"/>
                </a:solidFill>
                <a:latin typeface="Georgia" pitchFamily="18" charset="0"/>
              </a:rPr>
              <a:t> І – ІІІ ступенів № </a:t>
            </a:r>
            <a:r>
              <a:rPr lang="uk-UA" sz="1600" b="1" dirty="0">
                <a:solidFill>
                  <a:srgbClr val="964305"/>
                </a:solidFill>
                <a:latin typeface="Georgia" pitchFamily="18" charset="0"/>
              </a:rPr>
              <a:t>7 2011 року, нагороджена золотою медаллю</a:t>
            </a:r>
            <a:r>
              <a:rPr lang="uk-UA" sz="1600" b="1" u="sng" dirty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/>
            </a:r>
            <a:br>
              <a:rPr lang="uk-UA" sz="1600" b="1" u="sng" dirty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72264" y="357166"/>
            <a:ext cx="2351258" cy="3394937"/>
          </a:xfrm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/>
          </a:blip>
          <a:srcRect l="3292" t="19605"/>
          <a:stretch/>
        </p:blipFill>
        <p:spPr>
          <a:xfrm>
            <a:off x="4572000" y="2214554"/>
            <a:ext cx="2160240" cy="269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88976" y="1916832"/>
            <a:ext cx="3625283" cy="192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/>
          </a:blip>
          <a:srcRect l="7871" t="13985"/>
          <a:stretch/>
        </p:blipFill>
        <p:spPr>
          <a:xfrm>
            <a:off x="1142976" y="3929066"/>
            <a:ext cx="3629020" cy="226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341438"/>
            <a:ext cx="53292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6715125" y="3571875"/>
            <a:ext cx="22145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uk-UA" altLang="ru-RU" b="1">
                <a:solidFill>
                  <a:srgbClr val="964305"/>
                </a:solidFill>
                <a:latin typeface="Georgia" pitchFamily="18" charset="0"/>
              </a:rPr>
              <a:t>Соломія –</a:t>
            </a:r>
            <a:r>
              <a:rPr lang="uk-UA" altLang="ru-RU" sz="2400" b="1">
                <a:solidFill>
                  <a:srgbClr val="964305"/>
                </a:solidFill>
                <a:latin typeface="Georgia" pitchFamily="18" charset="0"/>
              </a:rPr>
              <a:t> </a:t>
            </a:r>
            <a:r>
              <a:rPr lang="uk-UA" altLang="ru-RU" sz="2800" b="1">
                <a:solidFill>
                  <a:srgbClr val="964305"/>
                </a:solidFill>
                <a:latin typeface="Georgia" pitchFamily="18" charset="0"/>
              </a:rPr>
              <a:t/>
            </a:r>
            <a:br>
              <a:rPr lang="uk-UA" altLang="ru-RU" sz="2800" b="1">
                <a:solidFill>
                  <a:srgbClr val="964305"/>
                </a:solidFill>
                <a:latin typeface="Georgia" pitchFamily="18" charset="0"/>
              </a:rPr>
            </a:br>
            <a:endParaRPr lang="ru-RU" altLang="ru-RU" i="1"/>
          </a:p>
        </p:txBody>
      </p:sp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634038"/>
            <a:ext cx="18732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620713"/>
            <a:ext cx="38735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4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83" y="3591978"/>
            <a:ext cx="3177669" cy="2181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67" y="1184790"/>
            <a:ext cx="3024336" cy="2046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6867" y="3230958"/>
            <a:ext cx="3024336" cy="379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Кабінет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англійської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мови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9" b="-5418"/>
          <a:stretch/>
        </p:blipFill>
        <p:spPr bwMode="auto">
          <a:xfrm>
            <a:off x="1785622" y="1434038"/>
            <a:ext cx="3204227" cy="221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73892"/>
            <a:ext cx="2890976" cy="217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60" y="474373"/>
            <a:ext cx="496124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24634" y="5984343"/>
            <a:ext cx="3024336" cy="379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Кабінет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української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мови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57" y="5674007"/>
            <a:ext cx="18716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87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64" y="3250739"/>
            <a:ext cx="2836592" cy="206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7359" y="3573016"/>
            <a:ext cx="3024336" cy="379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Кабінет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математики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8364" y="5314168"/>
            <a:ext cx="3024336" cy="379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Кабінет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інформатики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57" y="5674007"/>
            <a:ext cx="18716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74575"/>
            <a:ext cx="2880320" cy="209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37455"/>
            <a:ext cx="310627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59" y="4005064"/>
            <a:ext cx="316157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90" y="404664"/>
            <a:ext cx="4956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02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</TotalTime>
  <Words>194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Скриник Віталій Ярославович,     директор Чортківської  ЗОШ І – ІІІ ст. № 7 </vt:lpstr>
      <vt:lpstr> учениця 11 класу Чортківської ЗОШ І – ІІІ ступенів № 7 </vt:lpstr>
      <vt:lpstr>  учень  Чортківської ЗОШ  І – ІІІ ступенів № 7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SHEF</dc:creator>
  <cp:lastModifiedBy>SHEF</cp:lastModifiedBy>
  <cp:revision>21</cp:revision>
  <dcterms:created xsi:type="dcterms:W3CDTF">2013-11-12T10:35:53Z</dcterms:created>
  <dcterms:modified xsi:type="dcterms:W3CDTF">2013-11-15T06:28:01Z</dcterms:modified>
</cp:coreProperties>
</file>