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DE0A71-F218-425A-9FE5-F453CF10EC98}" type="datetimeFigureOut">
              <a:rPr lang="uk-UA" smtClean="0"/>
              <a:t>19.12.2012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CA01613-AC6E-44A2-95C6-33F42825F7D6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05125"/>
            <a:ext cx="4762500" cy="3952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33180" y="0"/>
            <a:ext cx="89274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  навчання на основі опорних </a:t>
            </a:r>
            <a:r>
              <a:rPr lang="uk-UA" sz="5400" b="1" cap="none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 </a:t>
            </a:r>
            <a:r>
              <a:rPr lang="uk-UA" sz="5400" b="1" cap="none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знакових моделей</a:t>
            </a:r>
            <a:endParaRPr lang="uk-UA" sz="5400" b="1" cap="none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7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16824" cy="1296144"/>
          </a:xfrm>
        </p:spPr>
        <p:txBody>
          <a:bodyPr/>
          <a:lstStyle/>
          <a:p>
            <a:r>
              <a:rPr lang="uk-UA" sz="3600" dirty="0" smtClean="0"/>
              <a:t>                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технології</a:t>
            </a:r>
            <a:endParaRPr lang="uk-UA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043608" y="2132856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Зміст: матеріал подається великими дозами-блоками</a:t>
            </a:r>
          </a:p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Оформлення:опорні схеми, конспекти, моделі, кольорові плакати</a:t>
            </a:r>
          </a:p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Прогнозовані результати: формування системи знань,умінь і навичок;</a:t>
            </a:r>
          </a:p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 всіх дітей незалежно від індивідуальних даних; прискорене навчання</a:t>
            </a:r>
          </a:p>
        </p:txBody>
      </p:sp>
      <p:pic>
        <p:nvPicPr>
          <p:cNvPr id="5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9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04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3" y="5960903"/>
            <a:ext cx="897097" cy="8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1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Види моделей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547664" y="1997838"/>
            <a:ext cx="59766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sz="2400" dirty="0"/>
              <a:t>Моделі з позицій галузі використання: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 smtClean="0"/>
              <a:t>   учбові</a:t>
            </a:r>
            <a:endParaRPr lang="uk-UA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 smtClean="0"/>
              <a:t>   дослідні</a:t>
            </a:r>
            <a:endParaRPr lang="uk-UA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/>
              <a:t> </a:t>
            </a:r>
            <a:r>
              <a:rPr lang="uk-UA" sz="2400" dirty="0" smtClean="0"/>
              <a:t>  науково-технічні</a:t>
            </a:r>
            <a:endParaRPr lang="uk-UA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 smtClean="0"/>
              <a:t>   </a:t>
            </a:r>
            <a:r>
              <a:rPr lang="uk-UA" sz="2400" dirty="0"/>
              <a:t>ігрові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 smtClean="0"/>
              <a:t>   Імітаційні</a:t>
            </a:r>
            <a:endParaRPr lang="uk-UA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uk-UA" sz="2400" dirty="0" smtClean="0"/>
              <a:t>Моделі </a:t>
            </a:r>
            <a:r>
              <a:rPr lang="uk-UA" sz="2400" dirty="0"/>
              <a:t>за способом представлення: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/>
              <a:t> </a:t>
            </a:r>
            <a:r>
              <a:rPr lang="uk-UA" sz="2400" dirty="0" smtClean="0"/>
              <a:t>матеріальні</a:t>
            </a:r>
            <a:endParaRPr lang="uk-UA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/>
              <a:t>інформаційні</a:t>
            </a:r>
          </a:p>
        </p:txBody>
      </p:sp>
      <p:pic>
        <p:nvPicPr>
          <p:cNvPr id="13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9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04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3" y="5960903"/>
            <a:ext cx="897097" cy="8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Інформаційні моделі</a:t>
            </a:r>
            <a:endParaRPr lang="uk-U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835696" y="1916832"/>
            <a:ext cx="6030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Вербальні моделі - отримані в результаті розумової діяльності людини і представлені в словесній       формі</a:t>
            </a:r>
          </a:p>
          <a:p>
            <a:r>
              <a:rPr lang="uk-UA" sz="3200" dirty="0"/>
              <a:t>Знакові моделі – виражені спеціальними знаками (малюнками, схемами, графіками, формулами</a:t>
            </a:r>
            <a:r>
              <a:rPr lang="uk-UA" dirty="0"/>
              <a:t>)</a:t>
            </a:r>
          </a:p>
        </p:txBody>
      </p:sp>
      <p:pic>
        <p:nvPicPr>
          <p:cNvPr id="5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9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04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3" y="5960903"/>
            <a:ext cx="897097" cy="8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представлення</a:t>
            </a:r>
            <a:endParaRPr lang="uk-U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413195" y="2276872"/>
            <a:ext cx="74888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Геометричні</a:t>
            </a:r>
            <a:r>
              <a:rPr lang="uk-UA" sz="2400" dirty="0"/>
              <a:t> – графічні форми, об’ємні конструкції </a:t>
            </a:r>
          </a:p>
          <a:p>
            <a:r>
              <a:rPr lang="uk-UA" sz="2400" b="1" dirty="0"/>
              <a:t>Словесні</a:t>
            </a:r>
            <a:r>
              <a:rPr lang="uk-UA" sz="2400" dirty="0"/>
              <a:t> – усні та письмові описи	</a:t>
            </a:r>
          </a:p>
          <a:p>
            <a:r>
              <a:rPr lang="uk-UA" sz="2400" b="1" dirty="0"/>
              <a:t>Математичні</a:t>
            </a:r>
            <a:r>
              <a:rPr lang="uk-UA" sz="2400" dirty="0"/>
              <a:t> – формули</a:t>
            </a:r>
          </a:p>
          <a:p>
            <a:r>
              <a:rPr lang="uk-UA" sz="2400" b="1" dirty="0"/>
              <a:t>Структурні</a:t>
            </a:r>
            <a:r>
              <a:rPr lang="uk-UA" sz="2400" dirty="0"/>
              <a:t> – схеми,  графіки, таблиці</a:t>
            </a:r>
          </a:p>
          <a:p>
            <a:r>
              <a:rPr lang="uk-UA" sz="2400" b="1" dirty="0"/>
              <a:t>Логічні</a:t>
            </a:r>
            <a:r>
              <a:rPr lang="uk-UA" sz="2400" dirty="0"/>
              <a:t> – різні варіанти вибору дій</a:t>
            </a:r>
          </a:p>
          <a:p>
            <a:r>
              <a:rPr lang="uk-UA" sz="2400" b="1" dirty="0"/>
              <a:t>Спеціальні</a:t>
            </a:r>
          </a:p>
          <a:p>
            <a:r>
              <a:rPr lang="uk-UA" sz="2400" b="1" dirty="0"/>
              <a:t>Комп’ютерні</a:t>
            </a:r>
            <a:r>
              <a:rPr lang="uk-UA" sz="2400" dirty="0"/>
              <a:t>    </a:t>
            </a:r>
          </a:p>
          <a:p>
            <a:r>
              <a:rPr lang="uk-UA" dirty="0"/>
              <a:t> </a:t>
            </a:r>
          </a:p>
          <a:p>
            <a:r>
              <a:rPr lang="uk-UA" dirty="0"/>
              <a:t> </a:t>
            </a:r>
          </a:p>
        </p:txBody>
      </p:sp>
      <p:pic>
        <p:nvPicPr>
          <p:cNvPr id="5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9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04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3" y="5960903"/>
            <a:ext cx="897097" cy="8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4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Розвиває</a:t>
            </a:r>
            <a:endParaRPr lang="uk-U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65402" y="2276872"/>
            <a:ext cx="72710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Зорову пам'ять 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Конструктивне мислення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Креативне мислення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Вміння структурувати навчальний матеріал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 Вміння складати алгоритми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Швидке сприймання навчального матеріалу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/>
              <a:t>Навички систематичного контролю      </a:t>
            </a:r>
          </a:p>
        </p:txBody>
      </p:sp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904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9" y="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3" y="5960903"/>
            <a:ext cx="897097" cy="8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нови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66</TotalTime>
  <Words>142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Презентация PowerPoint</vt:lpstr>
      <vt:lpstr>                Особливості технології</vt:lpstr>
      <vt:lpstr>                             Види моделей</vt:lpstr>
      <vt:lpstr>                     Інформаційні моделі</vt:lpstr>
      <vt:lpstr>                 Форми представлення</vt:lpstr>
      <vt:lpstr>                                   Розвиває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1</dc:creator>
  <cp:lastModifiedBy>admin</cp:lastModifiedBy>
  <cp:revision>8</cp:revision>
  <dcterms:created xsi:type="dcterms:W3CDTF">2012-12-18T05:41:52Z</dcterms:created>
  <dcterms:modified xsi:type="dcterms:W3CDTF">2012-12-19T14:23:17Z</dcterms:modified>
</cp:coreProperties>
</file>