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Підсумкова контрольна робота з</a:t>
            </a:r>
            <a:r>
              <a:rPr lang="uk-UA" baseline="0" dirty="0" smtClean="0"/>
              <a:t> алгебри 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15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1-4D30-81F3-BB5A9ABD34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1-4D30-81F3-BB5A9ABD34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41-4D30-81F3-BB5A9ABD34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Тематична з</a:t>
            </a:r>
            <a:r>
              <a:rPr lang="uk-UA" baseline="0" dirty="0" smtClean="0"/>
              <a:t> </a:t>
            </a:r>
            <a:r>
              <a:rPr lang="uk-UA" baseline="0" dirty="0" smtClean="0"/>
              <a:t>алгебри 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6A-4986-9028-985C662D1F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6A-4986-9028-985C662D1F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6A-4986-9028-985C662D1F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Семестрова з</a:t>
            </a:r>
            <a:r>
              <a:rPr lang="uk-UA" baseline="0" dirty="0" smtClean="0"/>
              <a:t> </a:t>
            </a:r>
            <a:r>
              <a:rPr lang="uk-UA" baseline="0" dirty="0" smtClean="0"/>
              <a:t>алгебри 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C-4D88-BACF-C5EC16E911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6C-4D88-BACF-C5EC16E9117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6C-4D88-BACF-C5EC16E911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Річна </a:t>
            </a:r>
            <a:r>
              <a:rPr lang="uk-UA" dirty="0" smtClean="0"/>
              <a:t>з</a:t>
            </a:r>
            <a:r>
              <a:rPr lang="uk-UA" baseline="0" dirty="0" smtClean="0"/>
              <a:t> алгебри 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5-4FC4-BC93-AC42DE1229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5-4FC4-BC93-AC42DE1229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05-4FC4-BC93-AC42DE1229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Підсумкова контрольна робота з</a:t>
            </a:r>
            <a:r>
              <a:rPr lang="uk-UA" baseline="0" dirty="0" smtClean="0"/>
              <a:t> </a:t>
            </a:r>
            <a:r>
              <a:rPr lang="uk-UA" baseline="0" dirty="0" smtClean="0"/>
              <a:t>геометрії </a:t>
            </a:r>
            <a:r>
              <a:rPr lang="uk-UA" baseline="0" dirty="0" smtClean="0"/>
              <a:t>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17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F-46D9-A34E-CA97D5EDB7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F-46D9-A34E-CA97D5EDB7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AF-46D9-A34E-CA97D5EDB7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Тематична з</a:t>
            </a:r>
            <a:r>
              <a:rPr lang="uk-UA" baseline="0" dirty="0" smtClean="0"/>
              <a:t> геометрії </a:t>
            </a:r>
            <a:r>
              <a:rPr lang="uk-UA" baseline="0" dirty="0" smtClean="0"/>
              <a:t>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6A-4986-9028-985C662D1F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6A-4986-9028-985C662D1F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6A-4986-9028-985C662D1F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Семестрова з</a:t>
            </a:r>
            <a:r>
              <a:rPr lang="uk-UA" baseline="0" dirty="0" smtClean="0"/>
              <a:t> геометрії </a:t>
            </a:r>
            <a:r>
              <a:rPr lang="uk-UA" baseline="0" dirty="0" smtClean="0"/>
              <a:t>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C-4D88-BACF-C5EC16E911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6C-4D88-BACF-C5EC16E9117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6C-4D88-BACF-C5EC16E911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Річна </a:t>
            </a:r>
            <a:r>
              <a:rPr lang="uk-UA" dirty="0" smtClean="0"/>
              <a:t>з</a:t>
            </a:r>
            <a:r>
              <a:rPr lang="uk-UA" baseline="0" dirty="0" smtClean="0"/>
              <a:t> </a:t>
            </a:r>
            <a:r>
              <a:rPr lang="uk-UA" baseline="0" dirty="0" smtClean="0"/>
              <a:t>геометрії </a:t>
            </a:r>
            <a:r>
              <a:rPr lang="uk-UA" baseline="0" dirty="0" smtClean="0"/>
              <a:t>(2013-2015)</a:t>
            </a:r>
            <a:endParaRPr lang="uk-UA" dirty="0"/>
          </a:p>
        </c:rich>
      </c:tx>
      <c:layout>
        <c:manualLayout>
          <c:xMode val="edge"/>
          <c:yMode val="edge"/>
          <c:x val="0.14441006397637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35999015748034E-2"/>
          <c:y val="0.11535936790358219"/>
          <c:w val="0.93472650098425192"/>
          <c:h val="0.7603226033266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9-клас академічний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5-4FC4-BC93-AC42DE1229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10-клас профільний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5-4FC4-BC93-AC42DE1229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11-клас профільний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05-4FC4-BC93-AC42DE1229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1054816"/>
        <c:axId val="1521048160"/>
        <c:axId val="0"/>
      </c:bar3DChart>
      <c:catAx>
        <c:axId val="15210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48160"/>
        <c:crosses val="autoZero"/>
        <c:auto val="1"/>
        <c:lblAlgn val="ctr"/>
        <c:lblOffset val="100"/>
        <c:noMultiLvlLbl val="0"/>
      </c:catAx>
      <c:valAx>
        <c:axId val="15210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10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626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995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1015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81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5899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6334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1788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477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268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043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556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353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927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456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231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15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851B1E-BC05-4F7C-A908-5D6414814BFC}" type="datetimeFigureOut">
              <a:rPr lang="uk-UA" smtClean="0"/>
              <a:t>02.08.2016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4894A-1D00-4185-8FFE-301BA97FF0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458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9441197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2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01009972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1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59919285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0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76192807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00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23286059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29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53340862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3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58705716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9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92411358"/>
              </p:ext>
            </p:extLst>
          </p:nvPr>
        </p:nvGraphicFramePr>
        <p:xfrm>
          <a:off x="1796473" y="3594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52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2016-08-02T19:15:49Z</dcterms:created>
  <dcterms:modified xsi:type="dcterms:W3CDTF">2016-08-02T19:38:43Z</dcterms:modified>
</cp:coreProperties>
</file>