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7" r:id="rId6"/>
    <p:sldId id="262" r:id="rId7"/>
    <p:sldId id="261" r:id="rId8"/>
    <p:sldId id="263" r:id="rId9"/>
    <p:sldId id="266" r:id="rId10"/>
    <p:sldId id="275" r:id="rId11"/>
    <p:sldId id="264" r:id="rId12"/>
    <p:sldId id="267" r:id="rId13"/>
    <p:sldId id="265" r:id="rId14"/>
    <p:sldId id="268" r:id="rId15"/>
    <p:sldId id="272" r:id="rId16"/>
    <p:sldId id="269" r:id="rId17"/>
    <p:sldId id="270" r:id="rId18"/>
    <p:sldId id="274" r:id="rId19"/>
    <p:sldId id="276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121"/>
    <a:srgbClr val="00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280F6D-993F-4045-A698-8DB7EED23ED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3CB28FD-AD24-481C-A71C-6B2920911A72}">
      <dgm:prSet phldrT="[Текст]" custT="1"/>
      <dgm:spPr/>
      <dgm:t>
        <a:bodyPr/>
        <a:lstStyle/>
        <a:p>
          <a:r>
            <a:rPr lang="uk-UA" sz="2800" dirty="0" smtClean="0"/>
            <a:t>Випереджувальні завдання</a:t>
          </a:r>
          <a:endParaRPr lang="uk-UA" sz="2800" dirty="0"/>
        </a:p>
      </dgm:t>
    </dgm:pt>
    <dgm:pt modelId="{9597544D-ECE9-47CC-84B5-04B9692EF426}" type="parTrans" cxnId="{15A554EB-8B09-415D-A405-9FB6333E2EC5}">
      <dgm:prSet/>
      <dgm:spPr/>
      <dgm:t>
        <a:bodyPr/>
        <a:lstStyle/>
        <a:p>
          <a:endParaRPr lang="uk-UA"/>
        </a:p>
      </dgm:t>
    </dgm:pt>
    <dgm:pt modelId="{4D12D8FE-F3B0-4BE1-9DB4-A481FF68E7E7}" type="sibTrans" cxnId="{15A554EB-8B09-415D-A405-9FB6333E2EC5}">
      <dgm:prSet/>
      <dgm:spPr/>
      <dgm:t>
        <a:bodyPr/>
        <a:lstStyle/>
        <a:p>
          <a:endParaRPr lang="uk-UA"/>
        </a:p>
      </dgm:t>
    </dgm:pt>
    <dgm:pt modelId="{BF59EF1C-E202-487E-84D5-FC3C05C68318}">
      <dgm:prSet phldrT="[Текст]" custT="1"/>
      <dgm:spPr/>
      <dgm:t>
        <a:bodyPr/>
        <a:lstStyle/>
        <a:p>
          <a:r>
            <a:rPr lang="uk-UA" sz="2400" dirty="0" err="1" smtClean="0"/>
            <a:t>скрапбукінг</a:t>
          </a:r>
          <a:endParaRPr lang="uk-UA" sz="2400" dirty="0"/>
        </a:p>
      </dgm:t>
    </dgm:pt>
    <dgm:pt modelId="{3436555D-E463-4E34-8505-27CBC99BEE0F}" type="parTrans" cxnId="{05FA8E1C-0AC5-4A87-A1A3-028739FE8996}">
      <dgm:prSet/>
      <dgm:spPr/>
      <dgm:t>
        <a:bodyPr/>
        <a:lstStyle/>
        <a:p>
          <a:endParaRPr lang="uk-UA"/>
        </a:p>
      </dgm:t>
    </dgm:pt>
    <dgm:pt modelId="{CDEE6848-4926-4222-8273-794135242A67}" type="sibTrans" cxnId="{05FA8E1C-0AC5-4A87-A1A3-028739FE8996}">
      <dgm:prSet/>
      <dgm:spPr/>
      <dgm:t>
        <a:bodyPr/>
        <a:lstStyle/>
        <a:p>
          <a:endParaRPr lang="uk-UA"/>
        </a:p>
      </dgm:t>
    </dgm:pt>
    <dgm:pt modelId="{D81EAB83-8896-4999-943E-49CE34EE568E}">
      <dgm:prSet phldrT="[Текст]" custT="1"/>
      <dgm:spPr/>
      <dgm:t>
        <a:bodyPr/>
        <a:lstStyle/>
        <a:p>
          <a:r>
            <a:rPr lang="uk-UA" sz="2400" dirty="0" err="1" smtClean="0"/>
            <a:t>Кардмейкінг</a:t>
          </a:r>
          <a:endParaRPr lang="uk-UA" sz="2400" dirty="0"/>
        </a:p>
      </dgm:t>
    </dgm:pt>
    <dgm:pt modelId="{B527F641-5B68-4741-A35D-CA70D864D1CA}" type="parTrans" cxnId="{FC36B452-D0D5-4F14-AE23-0D35D9A3209B}">
      <dgm:prSet/>
      <dgm:spPr/>
      <dgm:t>
        <a:bodyPr/>
        <a:lstStyle/>
        <a:p>
          <a:endParaRPr lang="uk-UA"/>
        </a:p>
      </dgm:t>
    </dgm:pt>
    <dgm:pt modelId="{A88E6785-AD3A-4E35-AC8E-D72FC2885865}" type="sibTrans" cxnId="{FC36B452-D0D5-4F14-AE23-0D35D9A3209B}">
      <dgm:prSet/>
      <dgm:spPr/>
      <dgm:t>
        <a:bodyPr/>
        <a:lstStyle/>
        <a:p>
          <a:endParaRPr lang="uk-UA"/>
        </a:p>
      </dgm:t>
    </dgm:pt>
    <dgm:pt modelId="{4EE673F9-5E4B-455C-8FF5-DA84A1CD5EAF}">
      <dgm:prSet phldrT="[Текст]" custT="1"/>
      <dgm:spPr/>
      <dgm:t>
        <a:bodyPr/>
        <a:lstStyle/>
        <a:p>
          <a:r>
            <a:rPr lang="uk-UA" sz="2800" dirty="0" smtClean="0"/>
            <a:t>Робота на уроці</a:t>
          </a:r>
          <a:endParaRPr lang="uk-UA" sz="2800" dirty="0"/>
        </a:p>
      </dgm:t>
    </dgm:pt>
    <dgm:pt modelId="{48A11F07-CD14-4FCF-A732-0CAD82852988}" type="parTrans" cxnId="{2FA1A73C-7DD6-4864-A6BA-DC880CEDB50B}">
      <dgm:prSet/>
      <dgm:spPr/>
      <dgm:t>
        <a:bodyPr/>
        <a:lstStyle/>
        <a:p>
          <a:endParaRPr lang="uk-UA"/>
        </a:p>
      </dgm:t>
    </dgm:pt>
    <dgm:pt modelId="{D990A430-36E1-4FA7-9DB8-13BE8DB71FCD}" type="sibTrans" cxnId="{2FA1A73C-7DD6-4864-A6BA-DC880CEDB50B}">
      <dgm:prSet/>
      <dgm:spPr/>
      <dgm:t>
        <a:bodyPr/>
        <a:lstStyle/>
        <a:p>
          <a:endParaRPr lang="uk-UA"/>
        </a:p>
      </dgm:t>
    </dgm:pt>
    <dgm:pt modelId="{790230F8-BFA9-435A-AEC4-A7FCEEBE0B20}">
      <dgm:prSet phldrT="[Текст]" custT="1"/>
      <dgm:spPr/>
      <dgm:t>
        <a:bodyPr/>
        <a:lstStyle/>
        <a:p>
          <a:r>
            <a:rPr lang="uk-UA" sz="2400" dirty="0" smtClean="0"/>
            <a:t>Мозаїка зі слів</a:t>
          </a:r>
          <a:endParaRPr lang="uk-UA" sz="2400" dirty="0"/>
        </a:p>
      </dgm:t>
    </dgm:pt>
    <dgm:pt modelId="{915AEBF3-F48B-4D28-BE5D-AF8D29CC11E5}" type="parTrans" cxnId="{2CEDDE87-515B-4F33-8101-8A2F553E4DF9}">
      <dgm:prSet/>
      <dgm:spPr/>
      <dgm:t>
        <a:bodyPr/>
        <a:lstStyle/>
        <a:p>
          <a:endParaRPr lang="uk-UA"/>
        </a:p>
      </dgm:t>
    </dgm:pt>
    <dgm:pt modelId="{C1F77AC4-B61D-4C3A-B310-5F353E43F4B9}" type="sibTrans" cxnId="{2CEDDE87-515B-4F33-8101-8A2F553E4DF9}">
      <dgm:prSet/>
      <dgm:spPr/>
      <dgm:t>
        <a:bodyPr/>
        <a:lstStyle/>
        <a:p>
          <a:endParaRPr lang="uk-UA"/>
        </a:p>
      </dgm:t>
    </dgm:pt>
    <dgm:pt modelId="{41A58426-8D1E-46AF-82F3-D4F4D946FD99}">
      <dgm:prSet phldrT="[Текст]" custT="1"/>
      <dgm:spPr/>
      <dgm:t>
        <a:bodyPr/>
        <a:lstStyle/>
        <a:p>
          <a:r>
            <a:rPr lang="uk-UA" sz="2400" dirty="0" smtClean="0"/>
            <a:t>Асоціативний кущ</a:t>
          </a:r>
          <a:endParaRPr lang="uk-UA" sz="2400" dirty="0"/>
        </a:p>
      </dgm:t>
    </dgm:pt>
    <dgm:pt modelId="{67462260-6D87-4159-9C3F-982384BE11D3}" type="parTrans" cxnId="{AFC2ADCE-F4E4-4BBE-8A64-849DA9210888}">
      <dgm:prSet/>
      <dgm:spPr/>
      <dgm:t>
        <a:bodyPr/>
        <a:lstStyle/>
        <a:p>
          <a:endParaRPr lang="uk-UA"/>
        </a:p>
      </dgm:t>
    </dgm:pt>
    <dgm:pt modelId="{B4A6B239-8162-42A5-9045-0D47394FE178}" type="sibTrans" cxnId="{AFC2ADCE-F4E4-4BBE-8A64-849DA9210888}">
      <dgm:prSet/>
      <dgm:spPr/>
      <dgm:t>
        <a:bodyPr/>
        <a:lstStyle/>
        <a:p>
          <a:endParaRPr lang="uk-UA"/>
        </a:p>
      </dgm:t>
    </dgm:pt>
    <dgm:pt modelId="{0A10440E-E2EC-4A9C-BEFF-1A4EBF6577A8}">
      <dgm:prSet phldrT="[Текст]" custT="1"/>
      <dgm:spPr/>
      <dgm:t>
        <a:bodyPr/>
        <a:lstStyle/>
        <a:p>
          <a:r>
            <a:rPr lang="uk-UA" sz="2800" dirty="0" smtClean="0"/>
            <a:t>Домашнє завдання</a:t>
          </a:r>
          <a:endParaRPr lang="uk-UA" sz="2800" dirty="0"/>
        </a:p>
      </dgm:t>
    </dgm:pt>
    <dgm:pt modelId="{3D4FB30A-D37B-4279-A4B1-63BB56DEC6C2}" type="parTrans" cxnId="{9FB7052B-4F00-401F-870A-FE8853907595}">
      <dgm:prSet/>
      <dgm:spPr/>
      <dgm:t>
        <a:bodyPr/>
        <a:lstStyle/>
        <a:p>
          <a:endParaRPr lang="uk-UA"/>
        </a:p>
      </dgm:t>
    </dgm:pt>
    <dgm:pt modelId="{31E174C4-7B31-4ECA-AE87-5605DF34A1DB}" type="sibTrans" cxnId="{9FB7052B-4F00-401F-870A-FE8853907595}">
      <dgm:prSet/>
      <dgm:spPr/>
      <dgm:t>
        <a:bodyPr/>
        <a:lstStyle/>
        <a:p>
          <a:endParaRPr lang="uk-UA"/>
        </a:p>
      </dgm:t>
    </dgm:pt>
    <dgm:pt modelId="{5BDE1F5F-C0AF-4841-972C-66AAEDEFD52F}">
      <dgm:prSet phldrT="[Текст]" custT="1"/>
      <dgm:spPr/>
      <dgm:t>
        <a:bodyPr/>
        <a:lstStyle/>
        <a:p>
          <a:r>
            <a:rPr lang="uk-UA" sz="2400" dirty="0" smtClean="0"/>
            <a:t>Створити </a:t>
          </a:r>
          <a:r>
            <a:rPr lang="uk-UA" sz="2400" dirty="0" err="1" smtClean="0"/>
            <a:t>мотиватор</a:t>
          </a:r>
          <a:endParaRPr lang="uk-UA" sz="2400" dirty="0"/>
        </a:p>
      </dgm:t>
    </dgm:pt>
    <dgm:pt modelId="{F47DA60C-2B16-4811-A233-E94791665F2F}" type="parTrans" cxnId="{9E0DADBA-1D5C-46F7-B79B-383CB9DFD3A3}">
      <dgm:prSet/>
      <dgm:spPr/>
      <dgm:t>
        <a:bodyPr/>
        <a:lstStyle/>
        <a:p>
          <a:endParaRPr lang="uk-UA"/>
        </a:p>
      </dgm:t>
    </dgm:pt>
    <dgm:pt modelId="{3EA0128A-B296-4825-9332-A72B2B191296}" type="sibTrans" cxnId="{9E0DADBA-1D5C-46F7-B79B-383CB9DFD3A3}">
      <dgm:prSet/>
      <dgm:spPr/>
      <dgm:t>
        <a:bodyPr/>
        <a:lstStyle/>
        <a:p>
          <a:endParaRPr lang="uk-UA"/>
        </a:p>
      </dgm:t>
    </dgm:pt>
    <dgm:pt modelId="{44491BD5-3FB4-4F32-8582-9663C4ACF800}">
      <dgm:prSet phldrT="[Текст]" custT="1"/>
      <dgm:spPr/>
      <dgm:t>
        <a:bodyPr/>
        <a:lstStyle/>
        <a:p>
          <a:r>
            <a:rPr lang="uk-UA" sz="2400" dirty="0" smtClean="0"/>
            <a:t>Проект</a:t>
          </a:r>
          <a:endParaRPr lang="uk-UA" sz="2400" dirty="0"/>
        </a:p>
      </dgm:t>
    </dgm:pt>
    <dgm:pt modelId="{9B13320D-0D05-474E-AF94-66D9A2E76C5A}" type="parTrans" cxnId="{8B910BAE-6E73-4000-A6AD-A7D4A7648690}">
      <dgm:prSet/>
      <dgm:spPr/>
      <dgm:t>
        <a:bodyPr/>
        <a:lstStyle/>
        <a:p>
          <a:endParaRPr lang="uk-UA"/>
        </a:p>
      </dgm:t>
    </dgm:pt>
    <dgm:pt modelId="{09DD50B0-490A-4E75-B5BF-DB54AB3A2577}" type="sibTrans" cxnId="{8B910BAE-6E73-4000-A6AD-A7D4A7648690}">
      <dgm:prSet/>
      <dgm:spPr/>
      <dgm:t>
        <a:bodyPr/>
        <a:lstStyle/>
        <a:p>
          <a:endParaRPr lang="uk-UA"/>
        </a:p>
      </dgm:t>
    </dgm:pt>
    <dgm:pt modelId="{2A465070-D565-4080-8BD5-1730011C898B}">
      <dgm:prSet phldrT="[Текст]" custT="1"/>
      <dgm:spPr/>
      <dgm:t>
        <a:bodyPr/>
        <a:lstStyle/>
        <a:p>
          <a:r>
            <a:rPr lang="uk-UA" sz="2400" dirty="0" err="1" smtClean="0"/>
            <a:t>Фотоколаж</a:t>
          </a:r>
          <a:endParaRPr lang="uk-UA" sz="2400" dirty="0"/>
        </a:p>
      </dgm:t>
    </dgm:pt>
    <dgm:pt modelId="{FBAE13FD-8E44-4F55-A7C3-37B74FAB1BD8}" type="parTrans" cxnId="{98EE3D33-5C32-4632-9B4F-213B76E5BE17}">
      <dgm:prSet/>
      <dgm:spPr/>
      <dgm:t>
        <a:bodyPr/>
        <a:lstStyle/>
        <a:p>
          <a:endParaRPr lang="uk-UA"/>
        </a:p>
      </dgm:t>
    </dgm:pt>
    <dgm:pt modelId="{ACB8EF3F-2984-4197-86D3-0D48D27A6C60}" type="sibTrans" cxnId="{98EE3D33-5C32-4632-9B4F-213B76E5BE17}">
      <dgm:prSet/>
      <dgm:spPr/>
      <dgm:t>
        <a:bodyPr/>
        <a:lstStyle/>
        <a:p>
          <a:endParaRPr lang="uk-UA"/>
        </a:p>
      </dgm:t>
    </dgm:pt>
    <dgm:pt modelId="{69DBD354-CBE8-484D-836D-09210DC68E19}">
      <dgm:prSet phldrT="[Текст]" custT="1"/>
      <dgm:spPr/>
      <dgm:t>
        <a:bodyPr/>
        <a:lstStyle/>
        <a:p>
          <a:r>
            <a:rPr lang="en-US" sz="2400" b="1" dirty="0" smtClean="0">
              <a:solidFill>
                <a:srgbClr val="002060"/>
              </a:solidFill>
            </a:rPr>
            <a:t>Web-</a:t>
          </a:r>
          <a:r>
            <a:rPr lang="en-US" sz="2400" b="1" dirty="0" err="1" smtClean="0">
              <a:solidFill>
                <a:srgbClr val="002060"/>
              </a:solidFill>
            </a:rPr>
            <a:t>квест</a:t>
          </a:r>
          <a:endParaRPr lang="uk-UA" sz="2400" dirty="0">
            <a:solidFill>
              <a:srgbClr val="002060"/>
            </a:solidFill>
          </a:endParaRPr>
        </a:p>
      </dgm:t>
    </dgm:pt>
    <dgm:pt modelId="{6F65FBD9-E56A-4130-83BC-0DFE02B7C90F}" type="parTrans" cxnId="{A9482CB5-4206-4ACE-855B-4575D236B9BB}">
      <dgm:prSet/>
      <dgm:spPr/>
      <dgm:t>
        <a:bodyPr/>
        <a:lstStyle/>
        <a:p>
          <a:endParaRPr lang="uk-UA"/>
        </a:p>
      </dgm:t>
    </dgm:pt>
    <dgm:pt modelId="{FFF44612-6EBA-4EBA-A383-4C0624951EA6}" type="sibTrans" cxnId="{A9482CB5-4206-4ACE-855B-4575D236B9BB}">
      <dgm:prSet/>
      <dgm:spPr/>
      <dgm:t>
        <a:bodyPr/>
        <a:lstStyle/>
        <a:p>
          <a:endParaRPr lang="uk-UA"/>
        </a:p>
      </dgm:t>
    </dgm:pt>
    <dgm:pt modelId="{3BE57D72-E62A-4622-BA18-CAC7C3CAB9C8}">
      <dgm:prSet phldrT="[Текст]" custT="1"/>
      <dgm:spPr/>
      <dgm:t>
        <a:bodyPr/>
        <a:lstStyle/>
        <a:p>
          <a:r>
            <a:rPr lang="uk-UA" sz="2400" dirty="0" smtClean="0"/>
            <a:t>Буклет</a:t>
          </a:r>
          <a:endParaRPr lang="uk-UA" sz="2400" dirty="0"/>
        </a:p>
      </dgm:t>
    </dgm:pt>
    <dgm:pt modelId="{3DCD9287-0C69-40FB-BFA5-D23F398D5FBB}" type="parTrans" cxnId="{37457098-C3AA-4BB9-92C5-571B292B3AEC}">
      <dgm:prSet/>
      <dgm:spPr/>
      <dgm:t>
        <a:bodyPr/>
        <a:lstStyle/>
        <a:p>
          <a:endParaRPr lang="uk-UA"/>
        </a:p>
      </dgm:t>
    </dgm:pt>
    <dgm:pt modelId="{7EE7F7E0-6A49-4DCC-801E-35AD00C1B062}" type="sibTrans" cxnId="{37457098-C3AA-4BB9-92C5-571B292B3AEC}">
      <dgm:prSet/>
      <dgm:spPr/>
      <dgm:t>
        <a:bodyPr/>
        <a:lstStyle/>
        <a:p>
          <a:endParaRPr lang="uk-UA"/>
        </a:p>
      </dgm:t>
    </dgm:pt>
    <dgm:pt modelId="{1DDBB3E7-4B96-4D4A-81AA-A0663FC8F1E7}">
      <dgm:prSet phldrT="[Текст]" custT="1"/>
      <dgm:spPr/>
      <dgm:t>
        <a:bodyPr/>
        <a:lstStyle/>
        <a:p>
          <a:r>
            <a:rPr lang="uk-UA" sz="2400" dirty="0" err="1" smtClean="0"/>
            <a:t>Постер</a:t>
          </a:r>
          <a:r>
            <a:rPr lang="uk-UA" sz="2400" dirty="0" smtClean="0"/>
            <a:t> (реклама)</a:t>
          </a:r>
          <a:endParaRPr lang="uk-UA" sz="2400" dirty="0"/>
        </a:p>
      </dgm:t>
    </dgm:pt>
    <dgm:pt modelId="{D87D9B14-F53C-49E1-9B1F-9E535B4CA4B6}" type="parTrans" cxnId="{677355DB-98DD-4212-8D18-01EB2C4841EB}">
      <dgm:prSet/>
      <dgm:spPr/>
      <dgm:t>
        <a:bodyPr/>
        <a:lstStyle/>
        <a:p>
          <a:endParaRPr lang="uk-UA"/>
        </a:p>
      </dgm:t>
    </dgm:pt>
    <dgm:pt modelId="{C09ECECA-8F22-4789-9292-077244851184}" type="sibTrans" cxnId="{677355DB-98DD-4212-8D18-01EB2C4841EB}">
      <dgm:prSet/>
      <dgm:spPr/>
      <dgm:t>
        <a:bodyPr/>
        <a:lstStyle/>
        <a:p>
          <a:endParaRPr lang="uk-UA"/>
        </a:p>
      </dgm:t>
    </dgm:pt>
    <dgm:pt modelId="{BECA37DB-16BB-488D-8598-3CB11F6BA3F8}">
      <dgm:prSet phldrT="[Текст]"/>
      <dgm:spPr/>
      <dgm:t>
        <a:bodyPr/>
        <a:lstStyle/>
        <a:p>
          <a:endParaRPr lang="uk-UA" sz="1400" dirty="0"/>
        </a:p>
      </dgm:t>
    </dgm:pt>
    <dgm:pt modelId="{1A67DFC1-ABAD-4AFB-8D25-0491708CF1F5}" type="parTrans" cxnId="{485D697E-73D6-4963-AFE8-25F23FA261CA}">
      <dgm:prSet/>
      <dgm:spPr/>
      <dgm:t>
        <a:bodyPr/>
        <a:lstStyle/>
        <a:p>
          <a:endParaRPr lang="uk-UA"/>
        </a:p>
      </dgm:t>
    </dgm:pt>
    <dgm:pt modelId="{52436E9A-ED41-41A8-9FD6-1C8157852D45}" type="sibTrans" cxnId="{485D697E-73D6-4963-AFE8-25F23FA261CA}">
      <dgm:prSet/>
      <dgm:spPr/>
      <dgm:t>
        <a:bodyPr/>
        <a:lstStyle/>
        <a:p>
          <a:endParaRPr lang="uk-UA"/>
        </a:p>
      </dgm:t>
    </dgm:pt>
    <dgm:pt modelId="{FCDD49B4-F1C5-494B-A78E-91DB70A7D387}">
      <dgm:prSet phldrT="[Текст]"/>
      <dgm:spPr/>
      <dgm:t>
        <a:bodyPr/>
        <a:lstStyle/>
        <a:p>
          <a:endParaRPr lang="uk-UA" sz="1400" dirty="0"/>
        </a:p>
      </dgm:t>
    </dgm:pt>
    <dgm:pt modelId="{B83D991F-E7BF-4893-AD8C-BD3B55AA1EA5}" type="parTrans" cxnId="{37B2522C-DE29-4FB9-BC34-5DA5B11D5A5F}">
      <dgm:prSet/>
      <dgm:spPr/>
      <dgm:t>
        <a:bodyPr/>
        <a:lstStyle/>
        <a:p>
          <a:endParaRPr lang="uk-UA"/>
        </a:p>
      </dgm:t>
    </dgm:pt>
    <dgm:pt modelId="{41AB2551-EFA9-4E2C-9CA8-8E548216076A}" type="sibTrans" cxnId="{37B2522C-DE29-4FB9-BC34-5DA5B11D5A5F}">
      <dgm:prSet/>
      <dgm:spPr/>
      <dgm:t>
        <a:bodyPr/>
        <a:lstStyle/>
        <a:p>
          <a:endParaRPr lang="uk-UA"/>
        </a:p>
      </dgm:t>
    </dgm:pt>
    <dgm:pt modelId="{D6EA4042-14B7-4622-8BC7-F09E49EBC2C3}">
      <dgm:prSet phldrT="[Текст]"/>
      <dgm:spPr/>
      <dgm:t>
        <a:bodyPr/>
        <a:lstStyle/>
        <a:p>
          <a:endParaRPr lang="uk-UA" sz="1400" dirty="0"/>
        </a:p>
      </dgm:t>
    </dgm:pt>
    <dgm:pt modelId="{AE2F07EF-FE76-4E8B-AF06-61BFB5771761}" type="parTrans" cxnId="{D47E914B-A6F2-464D-8F01-AC6BC503CC01}">
      <dgm:prSet/>
      <dgm:spPr/>
      <dgm:t>
        <a:bodyPr/>
        <a:lstStyle/>
        <a:p>
          <a:endParaRPr lang="uk-UA"/>
        </a:p>
      </dgm:t>
    </dgm:pt>
    <dgm:pt modelId="{BA66376A-AFD6-411F-8C0F-089C17B5B702}" type="sibTrans" cxnId="{D47E914B-A6F2-464D-8F01-AC6BC503CC01}">
      <dgm:prSet/>
      <dgm:spPr/>
      <dgm:t>
        <a:bodyPr/>
        <a:lstStyle/>
        <a:p>
          <a:endParaRPr lang="uk-UA"/>
        </a:p>
      </dgm:t>
    </dgm:pt>
    <dgm:pt modelId="{497ABF73-7CED-4253-B3F7-39297D143529}">
      <dgm:prSet phldrT="[Текст]"/>
      <dgm:spPr/>
      <dgm:t>
        <a:bodyPr/>
        <a:lstStyle/>
        <a:p>
          <a:endParaRPr lang="uk-UA" sz="1400" dirty="0"/>
        </a:p>
      </dgm:t>
    </dgm:pt>
    <dgm:pt modelId="{63CC3356-2342-4D91-9CB1-9E17C6B28E84}" type="parTrans" cxnId="{1F2B1722-5DD2-419C-A3EC-F23DA60407F1}">
      <dgm:prSet/>
      <dgm:spPr/>
      <dgm:t>
        <a:bodyPr/>
        <a:lstStyle/>
        <a:p>
          <a:endParaRPr lang="uk-UA"/>
        </a:p>
      </dgm:t>
    </dgm:pt>
    <dgm:pt modelId="{B630F84C-02CA-4BCF-80E6-8FA5F93A4D2F}" type="sibTrans" cxnId="{1F2B1722-5DD2-419C-A3EC-F23DA60407F1}">
      <dgm:prSet/>
      <dgm:spPr/>
      <dgm:t>
        <a:bodyPr/>
        <a:lstStyle/>
        <a:p>
          <a:endParaRPr lang="uk-UA"/>
        </a:p>
      </dgm:t>
    </dgm:pt>
    <dgm:pt modelId="{A05C6C0F-AD1F-42C0-AE9A-61726E33153B}">
      <dgm:prSet phldrT="[Текст]" custT="1"/>
      <dgm:spPr/>
      <dgm:t>
        <a:bodyPr/>
        <a:lstStyle/>
        <a:p>
          <a:r>
            <a:rPr lang="uk-UA" sz="2400" dirty="0" smtClean="0"/>
            <a:t>Розпродаж портретів та ілюстрацій</a:t>
          </a:r>
          <a:endParaRPr lang="uk-UA" sz="2400" dirty="0"/>
        </a:p>
      </dgm:t>
    </dgm:pt>
    <dgm:pt modelId="{00C49DAE-0CF1-443B-B0DF-873ACFA6DDE5}" type="parTrans" cxnId="{98D8F002-EC04-4313-9D7F-0B79E087C025}">
      <dgm:prSet/>
      <dgm:spPr/>
      <dgm:t>
        <a:bodyPr/>
        <a:lstStyle/>
        <a:p>
          <a:endParaRPr lang="uk-UA"/>
        </a:p>
      </dgm:t>
    </dgm:pt>
    <dgm:pt modelId="{CE9669D7-B195-4E08-931F-997A7E452D03}" type="sibTrans" cxnId="{98D8F002-EC04-4313-9D7F-0B79E087C025}">
      <dgm:prSet/>
      <dgm:spPr/>
      <dgm:t>
        <a:bodyPr/>
        <a:lstStyle/>
        <a:p>
          <a:endParaRPr lang="uk-UA"/>
        </a:p>
      </dgm:t>
    </dgm:pt>
    <dgm:pt modelId="{91109BF8-47C8-4681-95A3-29DE8BDBD330}">
      <dgm:prSet phldrT="[Текст]" custT="1"/>
      <dgm:spPr/>
      <dgm:t>
        <a:bodyPr/>
        <a:lstStyle/>
        <a:p>
          <a:r>
            <a:rPr lang="uk-UA" sz="2400" dirty="0" smtClean="0"/>
            <a:t>Десять “Я”</a:t>
          </a:r>
          <a:endParaRPr lang="uk-UA" sz="2400" dirty="0"/>
        </a:p>
      </dgm:t>
    </dgm:pt>
    <dgm:pt modelId="{0B0F5294-6933-4FDA-9D2B-4A9DEE332C7C}" type="parTrans" cxnId="{E50A7701-0474-4E36-9637-4AEF1074FC95}">
      <dgm:prSet/>
      <dgm:spPr/>
      <dgm:t>
        <a:bodyPr/>
        <a:lstStyle/>
        <a:p>
          <a:endParaRPr lang="uk-UA"/>
        </a:p>
      </dgm:t>
    </dgm:pt>
    <dgm:pt modelId="{75F2E1A5-6330-458A-BD95-62C1E09E3537}" type="sibTrans" cxnId="{E50A7701-0474-4E36-9637-4AEF1074FC95}">
      <dgm:prSet/>
      <dgm:spPr/>
      <dgm:t>
        <a:bodyPr/>
        <a:lstStyle/>
        <a:p>
          <a:endParaRPr lang="uk-UA"/>
        </a:p>
      </dgm:t>
    </dgm:pt>
    <dgm:pt modelId="{086E5514-4007-4DF1-A542-EF17A67E4038}">
      <dgm:prSet phldrT="[Текст]"/>
      <dgm:spPr/>
      <dgm:t>
        <a:bodyPr/>
        <a:lstStyle/>
        <a:p>
          <a:endParaRPr lang="uk-UA" sz="1400" dirty="0"/>
        </a:p>
      </dgm:t>
    </dgm:pt>
    <dgm:pt modelId="{221ACA5B-752F-4AF2-901D-DCF8E6554DE5}" type="parTrans" cxnId="{7D009BBC-BE16-444B-ACCD-E8A3544EBB15}">
      <dgm:prSet/>
      <dgm:spPr/>
      <dgm:t>
        <a:bodyPr/>
        <a:lstStyle/>
        <a:p>
          <a:endParaRPr lang="uk-UA"/>
        </a:p>
      </dgm:t>
    </dgm:pt>
    <dgm:pt modelId="{026A82DF-2AF8-42C6-A34C-03413F5C90A4}" type="sibTrans" cxnId="{7D009BBC-BE16-444B-ACCD-E8A3544EBB15}">
      <dgm:prSet/>
      <dgm:spPr/>
      <dgm:t>
        <a:bodyPr/>
        <a:lstStyle/>
        <a:p>
          <a:endParaRPr lang="uk-UA"/>
        </a:p>
      </dgm:t>
    </dgm:pt>
    <dgm:pt modelId="{95F9889B-0257-4D2F-BC6C-34446278C286}">
      <dgm:prSet phldrT="[Текст]"/>
      <dgm:spPr/>
      <dgm:t>
        <a:bodyPr/>
        <a:lstStyle/>
        <a:p>
          <a:endParaRPr lang="uk-UA" sz="1400" dirty="0"/>
        </a:p>
      </dgm:t>
    </dgm:pt>
    <dgm:pt modelId="{88D5A343-7A48-4D33-9C25-C25339F45249}" type="parTrans" cxnId="{7F9B591E-9FAC-41DF-B7B0-2141B5DCB696}">
      <dgm:prSet/>
      <dgm:spPr/>
      <dgm:t>
        <a:bodyPr/>
        <a:lstStyle/>
        <a:p>
          <a:endParaRPr lang="uk-UA"/>
        </a:p>
      </dgm:t>
    </dgm:pt>
    <dgm:pt modelId="{E9652DAF-6765-49B0-84A8-A8B8B4C54FF0}" type="sibTrans" cxnId="{7F9B591E-9FAC-41DF-B7B0-2141B5DCB696}">
      <dgm:prSet/>
      <dgm:spPr/>
      <dgm:t>
        <a:bodyPr/>
        <a:lstStyle/>
        <a:p>
          <a:endParaRPr lang="uk-UA"/>
        </a:p>
      </dgm:t>
    </dgm:pt>
    <dgm:pt modelId="{47C1203D-6068-4454-9BD1-683348ED0051}">
      <dgm:prSet phldrT="[Текст]" custT="1"/>
      <dgm:spPr/>
      <dgm:t>
        <a:bodyPr/>
        <a:lstStyle/>
        <a:p>
          <a:r>
            <a:rPr lang="uk-UA" sz="2400" dirty="0" err="1" smtClean="0"/>
            <a:t>Сенкан</a:t>
          </a:r>
          <a:endParaRPr lang="uk-UA" sz="2400" dirty="0"/>
        </a:p>
      </dgm:t>
    </dgm:pt>
    <dgm:pt modelId="{004EADDF-5754-4251-B49E-0E4A90312425}" type="parTrans" cxnId="{19C37DC2-30EF-482D-A322-472B8FDDB5B3}">
      <dgm:prSet/>
      <dgm:spPr/>
      <dgm:t>
        <a:bodyPr/>
        <a:lstStyle/>
        <a:p>
          <a:endParaRPr lang="uk-UA"/>
        </a:p>
      </dgm:t>
    </dgm:pt>
    <dgm:pt modelId="{8C630C16-D336-4F96-9CD9-5DB7742AE685}" type="sibTrans" cxnId="{19C37DC2-30EF-482D-A322-472B8FDDB5B3}">
      <dgm:prSet/>
      <dgm:spPr/>
      <dgm:t>
        <a:bodyPr/>
        <a:lstStyle/>
        <a:p>
          <a:endParaRPr lang="uk-UA"/>
        </a:p>
      </dgm:t>
    </dgm:pt>
    <dgm:pt modelId="{95142EA1-AD5D-44A1-A656-182C3561AA57}">
      <dgm:prSet phldrT="[Текст]" custT="1"/>
      <dgm:spPr/>
      <dgm:t>
        <a:bodyPr/>
        <a:lstStyle/>
        <a:p>
          <a:r>
            <a:rPr lang="uk-UA" sz="2400" dirty="0" smtClean="0"/>
            <a:t>відеоряд</a:t>
          </a:r>
          <a:endParaRPr lang="uk-UA" sz="2400" dirty="0"/>
        </a:p>
      </dgm:t>
    </dgm:pt>
    <dgm:pt modelId="{88D86DDA-6F54-4F5A-B005-ED498E4B1C7E}" type="parTrans" cxnId="{E2C6745F-5EA3-4CC1-A23D-4BC1DA99D422}">
      <dgm:prSet/>
      <dgm:spPr/>
      <dgm:t>
        <a:bodyPr/>
        <a:lstStyle/>
        <a:p>
          <a:endParaRPr lang="uk-UA"/>
        </a:p>
      </dgm:t>
    </dgm:pt>
    <dgm:pt modelId="{DA35025F-E733-4E69-AAC7-FF7B13549BB2}" type="sibTrans" cxnId="{E2C6745F-5EA3-4CC1-A23D-4BC1DA99D422}">
      <dgm:prSet/>
      <dgm:spPr/>
      <dgm:t>
        <a:bodyPr/>
        <a:lstStyle/>
        <a:p>
          <a:endParaRPr lang="uk-UA"/>
        </a:p>
      </dgm:t>
    </dgm:pt>
    <dgm:pt modelId="{F70A4789-3A2D-4438-9F4A-41B23310B3F8}">
      <dgm:prSet phldrT="[Текст]" custT="1"/>
      <dgm:spPr/>
      <dgm:t>
        <a:bodyPr/>
        <a:lstStyle/>
        <a:p>
          <a:r>
            <a:rPr lang="uk-UA" sz="2400" dirty="0" err="1" smtClean="0"/>
            <a:t>буктрейлер</a:t>
          </a:r>
          <a:endParaRPr lang="uk-UA" sz="2400" dirty="0"/>
        </a:p>
      </dgm:t>
    </dgm:pt>
    <dgm:pt modelId="{BD30943F-2A2A-4288-972E-2408EF4F960E}" type="parTrans" cxnId="{D5972624-F359-4BB5-A8ED-59F79C32DECD}">
      <dgm:prSet/>
      <dgm:spPr/>
      <dgm:t>
        <a:bodyPr/>
        <a:lstStyle/>
        <a:p>
          <a:endParaRPr lang="uk-UA"/>
        </a:p>
      </dgm:t>
    </dgm:pt>
    <dgm:pt modelId="{7CB0BE91-208F-49CC-943F-B0798F2446FB}" type="sibTrans" cxnId="{D5972624-F359-4BB5-A8ED-59F79C32DECD}">
      <dgm:prSet/>
      <dgm:spPr/>
      <dgm:t>
        <a:bodyPr/>
        <a:lstStyle/>
        <a:p>
          <a:endParaRPr lang="uk-UA"/>
        </a:p>
      </dgm:t>
    </dgm:pt>
    <dgm:pt modelId="{215CA510-3917-4CCA-B328-25E934B2200C}">
      <dgm:prSet phldrT="[Текст]" custT="1"/>
      <dgm:spPr/>
      <dgm:t>
        <a:bodyPr/>
        <a:lstStyle/>
        <a:p>
          <a:r>
            <a:rPr lang="uk-UA" sz="2400" dirty="0" smtClean="0"/>
            <a:t>Написати  лист</a:t>
          </a:r>
          <a:endParaRPr lang="uk-UA" sz="2400" dirty="0"/>
        </a:p>
      </dgm:t>
    </dgm:pt>
    <dgm:pt modelId="{6B62ABAF-24B0-4FB0-BA7D-A7E1D566A853}" type="parTrans" cxnId="{F3D32E11-C579-420A-B198-2F0954463FB2}">
      <dgm:prSet/>
      <dgm:spPr/>
      <dgm:t>
        <a:bodyPr/>
        <a:lstStyle/>
        <a:p>
          <a:endParaRPr lang="uk-UA"/>
        </a:p>
      </dgm:t>
    </dgm:pt>
    <dgm:pt modelId="{549A43A8-0314-42D6-97EB-A327FD365E8C}" type="sibTrans" cxnId="{F3D32E11-C579-420A-B198-2F0954463FB2}">
      <dgm:prSet/>
      <dgm:spPr/>
      <dgm:t>
        <a:bodyPr/>
        <a:lstStyle/>
        <a:p>
          <a:endParaRPr lang="uk-UA"/>
        </a:p>
      </dgm:t>
    </dgm:pt>
    <dgm:pt modelId="{AD149E43-B744-472C-93F0-25350A654DD2}" type="pres">
      <dgm:prSet presAssocID="{8D280F6D-993F-4045-A698-8DB7EED23E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DB429B9-3D16-429A-8A0D-5F7E4B35B3E1}" type="pres">
      <dgm:prSet presAssocID="{C3CB28FD-AD24-481C-A71C-6B2920911A72}" presName="node" presStyleLbl="node1" presStyleIdx="0" presStyleCnt="3" custLinFactNeighborX="36996" custLinFactNeighborY="-848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EDD389-052E-414C-B7AC-036FAE121FAA}" type="pres">
      <dgm:prSet presAssocID="{4D12D8FE-F3B0-4BE1-9DB4-A481FF68E7E7}" presName="sibTrans" presStyleCnt="0"/>
      <dgm:spPr/>
    </dgm:pt>
    <dgm:pt modelId="{2E07E562-D2F2-4A7B-8B55-747A5FA5FB3F}" type="pres">
      <dgm:prSet presAssocID="{4EE673F9-5E4B-455C-8FF5-DA84A1CD5EA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ABD1E8-CBFA-4719-99C9-E89A65BA5DD4}" type="pres">
      <dgm:prSet presAssocID="{D990A430-36E1-4FA7-9DB8-13BE8DB71FCD}" presName="sibTrans" presStyleCnt="0"/>
      <dgm:spPr/>
    </dgm:pt>
    <dgm:pt modelId="{0B671D6C-F67C-4225-9716-674482AB2EA6}" type="pres">
      <dgm:prSet presAssocID="{0A10440E-E2EC-4A9C-BEFF-1A4EBF6577A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47E914B-A6F2-464D-8F01-AC6BC503CC01}" srcId="{4EE673F9-5E4B-455C-8FF5-DA84A1CD5EAF}" destId="{D6EA4042-14B7-4622-8BC7-F09E49EBC2C3}" srcOrd="9" destOrd="0" parTransId="{AE2F07EF-FE76-4E8B-AF06-61BFB5771761}" sibTransId="{BA66376A-AFD6-411F-8C0F-089C17B5B702}"/>
    <dgm:cxn modelId="{05FA8E1C-0AC5-4A87-A1A3-028739FE8996}" srcId="{C3CB28FD-AD24-481C-A71C-6B2920911A72}" destId="{BF59EF1C-E202-487E-84D5-FC3C05C68318}" srcOrd="0" destOrd="0" parTransId="{3436555D-E463-4E34-8505-27CBC99BEE0F}" sibTransId="{CDEE6848-4926-4222-8273-794135242A67}"/>
    <dgm:cxn modelId="{1C158A93-71D7-4F90-9D02-3A085E98539E}" type="presOf" srcId="{5BDE1F5F-C0AF-4841-972C-66AAEDEFD52F}" destId="{0B671D6C-F67C-4225-9716-674482AB2EA6}" srcOrd="0" destOrd="1" presId="urn:microsoft.com/office/officeart/2005/8/layout/hList6"/>
    <dgm:cxn modelId="{485D697E-73D6-4963-AFE8-25F23FA261CA}" srcId="{4EE673F9-5E4B-455C-8FF5-DA84A1CD5EAF}" destId="{BECA37DB-16BB-488D-8598-3CB11F6BA3F8}" srcOrd="11" destOrd="0" parTransId="{1A67DFC1-ABAD-4AFB-8D25-0491708CF1F5}" sibTransId="{52436E9A-ED41-41A8-9FD6-1C8157852D45}"/>
    <dgm:cxn modelId="{F79FF8D3-ECD7-4CFD-9AC6-EBD8A62EB4F8}" type="presOf" srcId="{41A58426-8D1E-46AF-82F3-D4F4D946FD99}" destId="{2E07E562-D2F2-4A7B-8B55-747A5FA5FB3F}" srcOrd="0" destOrd="2" presId="urn:microsoft.com/office/officeart/2005/8/layout/hList6"/>
    <dgm:cxn modelId="{FF9ABF82-4A05-4A0D-AB10-33BCEA48FFF3}" type="presOf" srcId="{497ABF73-7CED-4253-B3F7-39297D143529}" destId="{2E07E562-D2F2-4A7B-8B55-747A5FA5FB3F}" srcOrd="0" destOrd="9" presId="urn:microsoft.com/office/officeart/2005/8/layout/hList6"/>
    <dgm:cxn modelId="{19C37DC2-30EF-482D-A322-472B8FDDB5B3}" srcId="{4EE673F9-5E4B-455C-8FF5-DA84A1CD5EAF}" destId="{47C1203D-6068-4454-9BD1-683348ED0051}" srcOrd="5" destOrd="0" parTransId="{004EADDF-5754-4251-B49E-0E4A90312425}" sibTransId="{8C630C16-D336-4F96-9CD9-5DB7742AE685}"/>
    <dgm:cxn modelId="{4DFF9BB5-0AF6-47F6-B654-99EDB8B30911}" type="presOf" srcId="{C3CB28FD-AD24-481C-A71C-6B2920911A72}" destId="{DDB429B9-3D16-429A-8A0D-5F7E4B35B3E1}" srcOrd="0" destOrd="0" presId="urn:microsoft.com/office/officeart/2005/8/layout/hList6"/>
    <dgm:cxn modelId="{DE829180-3C87-4699-B900-9BC982FB5AB6}" type="presOf" srcId="{95F9889B-0257-4D2F-BC6C-34446278C286}" destId="{2E07E562-D2F2-4A7B-8B55-747A5FA5FB3F}" srcOrd="0" destOrd="7" presId="urn:microsoft.com/office/officeart/2005/8/layout/hList6"/>
    <dgm:cxn modelId="{6092B616-E7DE-4B75-8826-D7667D8434E9}" type="presOf" srcId="{8D280F6D-993F-4045-A698-8DB7EED23ED0}" destId="{AD149E43-B744-472C-93F0-25350A654DD2}" srcOrd="0" destOrd="0" presId="urn:microsoft.com/office/officeart/2005/8/layout/hList6"/>
    <dgm:cxn modelId="{766F9DFB-C467-4172-BF1D-C448683E86D3}" type="presOf" srcId="{4EE673F9-5E4B-455C-8FF5-DA84A1CD5EAF}" destId="{2E07E562-D2F2-4A7B-8B55-747A5FA5FB3F}" srcOrd="0" destOrd="0" presId="urn:microsoft.com/office/officeart/2005/8/layout/hList6"/>
    <dgm:cxn modelId="{2FA1A73C-7DD6-4864-A6BA-DC880CEDB50B}" srcId="{8D280F6D-993F-4045-A698-8DB7EED23ED0}" destId="{4EE673F9-5E4B-455C-8FF5-DA84A1CD5EAF}" srcOrd="1" destOrd="0" parTransId="{48A11F07-CD14-4FCF-A732-0CAD82852988}" sibTransId="{D990A430-36E1-4FA7-9DB8-13BE8DB71FCD}"/>
    <dgm:cxn modelId="{2CEDDE87-515B-4F33-8101-8A2F553E4DF9}" srcId="{4EE673F9-5E4B-455C-8FF5-DA84A1CD5EAF}" destId="{790230F8-BFA9-435A-AEC4-A7FCEEBE0B20}" srcOrd="0" destOrd="0" parTransId="{915AEBF3-F48B-4D28-BE5D-AF8D29CC11E5}" sibTransId="{C1F77AC4-B61D-4C3A-B310-5F353E43F4B9}"/>
    <dgm:cxn modelId="{9E0DADBA-1D5C-46F7-B79B-383CB9DFD3A3}" srcId="{0A10440E-E2EC-4A9C-BEFF-1A4EBF6577A8}" destId="{5BDE1F5F-C0AF-4841-972C-66AAEDEFD52F}" srcOrd="0" destOrd="0" parTransId="{F47DA60C-2B16-4811-A233-E94791665F2F}" sibTransId="{3EA0128A-B296-4825-9332-A72B2B191296}"/>
    <dgm:cxn modelId="{B5536231-A281-40C3-ADC8-4BA5827C6120}" type="presOf" srcId="{D6EA4042-14B7-4622-8BC7-F09E49EBC2C3}" destId="{2E07E562-D2F2-4A7B-8B55-747A5FA5FB3F}" srcOrd="0" destOrd="10" presId="urn:microsoft.com/office/officeart/2005/8/layout/hList6"/>
    <dgm:cxn modelId="{F3D32E11-C579-420A-B198-2F0954463FB2}" srcId="{0A10440E-E2EC-4A9C-BEFF-1A4EBF6577A8}" destId="{215CA510-3917-4CCA-B328-25E934B2200C}" srcOrd="1" destOrd="0" parTransId="{6B62ABAF-24B0-4FB0-BA7D-A7E1D566A853}" sibTransId="{549A43A8-0314-42D6-97EB-A327FD365E8C}"/>
    <dgm:cxn modelId="{37457098-C3AA-4BB9-92C5-571B292B3AEC}" srcId="{C3CB28FD-AD24-481C-A71C-6B2920911A72}" destId="{3BE57D72-E62A-4622-BA18-CAC7C3CAB9C8}" srcOrd="4" destOrd="0" parTransId="{3DCD9287-0C69-40FB-BFA5-D23F398D5FBB}" sibTransId="{7EE7F7E0-6A49-4DCC-801E-35AD00C1B062}"/>
    <dgm:cxn modelId="{FC36B452-D0D5-4F14-AE23-0D35D9A3209B}" srcId="{C3CB28FD-AD24-481C-A71C-6B2920911A72}" destId="{D81EAB83-8896-4999-943E-49CE34EE568E}" srcOrd="1" destOrd="0" parTransId="{B527F641-5B68-4741-A35D-CA70D864D1CA}" sibTransId="{A88E6785-AD3A-4E35-AC8E-D72FC2885865}"/>
    <dgm:cxn modelId="{BA455985-8EFF-44F5-ADDC-F89946DAF931}" type="presOf" srcId="{1DDBB3E7-4B96-4D4A-81AA-A0663FC8F1E7}" destId="{DDB429B9-3D16-429A-8A0D-5F7E4B35B3E1}" srcOrd="0" destOrd="6" presId="urn:microsoft.com/office/officeart/2005/8/layout/hList6"/>
    <dgm:cxn modelId="{B1CA01C6-7602-4F7E-B839-337AFCF5726C}" type="presOf" srcId="{BECA37DB-16BB-488D-8598-3CB11F6BA3F8}" destId="{2E07E562-D2F2-4A7B-8B55-747A5FA5FB3F}" srcOrd="0" destOrd="12" presId="urn:microsoft.com/office/officeart/2005/8/layout/hList6"/>
    <dgm:cxn modelId="{15A554EB-8B09-415D-A405-9FB6333E2EC5}" srcId="{8D280F6D-993F-4045-A698-8DB7EED23ED0}" destId="{C3CB28FD-AD24-481C-A71C-6B2920911A72}" srcOrd="0" destOrd="0" parTransId="{9597544D-ECE9-47CC-84B5-04B9692EF426}" sibTransId="{4D12D8FE-F3B0-4BE1-9DB4-A481FF68E7E7}"/>
    <dgm:cxn modelId="{68DF7098-6237-438C-BFC6-C63EA8956E3A}" type="presOf" srcId="{44491BD5-3FB4-4F32-8582-9663C4ACF800}" destId="{DDB429B9-3D16-429A-8A0D-5F7E4B35B3E1}" srcOrd="0" destOrd="3" presId="urn:microsoft.com/office/officeart/2005/8/layout/hList6"/>
    <dgm:cxn modelId="{677355DB-98DD-4212-8D18-01EB2C4841EB}" srcId="{C3CB28FD-AD24-481C-A71C-6B2920911A72}" destId="{1DDBB3E7-4B96-4D4A-81AA-A0663FC8F1E7}" srcOrd="5" destOrd="0" parTransId="{D87D9B14-F53C-49E1-9B1F-9E535B4CA4B6}" sibTransId="{C09ECECA-8F22-4789-9292-077244851184}"/>
    <dgm:cxn modelId="{C384A3D3-8706-42BB-AEDF-E0D9C8F58AED}" type="presOf" srcId="{F70A4789-3A2D-4438-9F4A-41B23310B3F8}" destId="{2E07E562-D2F2-4A7B-8B55-747A5FA5FB3F}" srcOrd="0" destOrd="3" presId="urn:microsoft.com/office/officeart/2005/8/layout/hList6"/>
    <dgm:cxn modelId="{7D009BBC-BE16-444B-ACCD-E8A3544EBB15}" srcId="{4EE673F9-5E4B-455C-8FF5-DA84A1CD5EAF}" destId="{086E5514-4007-4DF1-A542-EF17A67E4038}" srcOrd="7" destOrd="0" parTransId="{221ACA5B-752F-4AF2-901D-DCF8E6554DE5}" sibTransId="{026A82DF-2AF8-42C6-A34C-03413F5C90A4}"/>
    <dgm:cxn modelId="{7F9B591E-9FAC-41DF-B7B0-2141B5DCB696}" srcId="{4EE673F9-5E4B-455C-8FF5-DA84A1CD5EAF}" destId="{95F9889B-0257-4D2F-BC6C-34446278C286}" srcOrd="6" destOrd="0" parTransId="{88D5A343-7A48-4D33-9C25-C25339F45249}" sibTransId="{E9652DAF-6765-49B0-84A8-A8B8B4C54FF0}"/>
    <dgm:cxn modelId="{0F2ECA73-1018-48F7-B173-F766EFA98889}" type="presOf" srcId="{2A465070-D565-4080-8BD5-1730011C898B}" destId="{DDB429B9-3D16-429A-8A0D-5F7E4B35B3E1}" srcOrd="0" destOrd="4" presId="urn:microsoft.com/office/officeart/2005/8/layout/hList6"/>
    <dgm:cxn modelId="{8BD2E2B2-1849-4A0D-92BE-BCE1971810B2}" type="presOf" srcId="{3BE57D72-E62A-4622-BA18-CAC7C3CAB9C8}" destId="{DDB429B9-3D16-429A-8A0D-5F7E4B35B3E1}" srcOrd="0" destOrd="5" presId="urn:microsoft.com/office/officeart/2005/8/layout/hList6"/>
    <dgm:cxn modelId="{FDC7FFDA-64C2-4D91-8741-90E86FEB22F0}" type="presOf" srcId="{A05C6C0F-AD1F-42C0-AE9A-61726E33153B}" destId="{2E07E562-D2F2-4A7B-8B55-747A5FA5FB3F}" srcOrd="0" destOrd="4" presId="urn:microsoft.com/office/officeart/2005/8/layout/hList6"/>
    <dgm:cxn modelId="{4B2FC363-2AFE-479A-8C65-165A8C9B14F4}" type="presOf" srcId="{0A10440E-E2EC-4A9C-BEFF-1A4EBF6577A8}" destId="{0B671D6C-F67C-4225-9716-674482AB2EA6}" srcOrd="0" destOrd="0" presId="urn:microsoft.com/office/officeart/2005/8/layout/hList6"/>
    <dgm:cxn modelId="{BE170955-BDAF-4E16-BE06-8EE91344BC2F}" type="presOf" srcId="{086E5514-4007-4DF1-A542-EF17A67E4038}" destId="{2E07E562-D2F2-4A7B-8B55-747A5FA5FB3F}" srcOrd="0" destOrd="8" presId="urn:microsoft.com/office/officeart/2005/8/layout/hList6"/>
    <dgm:cxn modelId="{AFC2ADCE-F4E4-4BBE-8A64-849DA9210888}" srcId="{4EE673F9-5E4B-455C-8FF5-DA84A1CD5EAF}" destId="{41A58426-8D1E-46AF-82F3-D4F4D946FD99}" srcOrd="1" destOrd="0" parTransId="{67462260-6D87-4159-9C3F-982384BE11D3}" sibTransId="{B4A6B239-8162-42A5-9045-0D47394FE178}"/>
    <dgm:cxn modelId="{E50A7701-0474-4E36-9637-4AEF1074FC95}" srcId="{4EE673F9-5E4B-455C-8FF5-DA84A1CD5EAF}" destId="{91109BF8-47C8-4681-95A3-29DE8BDBD330}" srcOrd="4" destOrd="0" parTransId="{0B0F5294-6933-4FDA-9D2B-4A9DEE332C7C}" sibTransId="{75F2E1A5-6330-458A-BD95-62C1E09E3537}"/>
    <dgm:cxn modelId="{7D46E2D8-7176-48C5-8227-39ACB4E707AA}" type="presOf" srcId="{BF59EF1C-E202-487E-84D5-FC3C05C68318}" destId="{DDB429B9-3D16-429A-8A0D-5F7E4B35B3E1}" srcOrd="0" destOrd="1" presId="urn:microsoft.com/office/officeart/2005/8/layout/hList6"/>
    <dgm:cxn modelId="{9FB7052B-4F00-401F-870A-FE8853907595}" srcId="{8D280F6D-993F-4045-A698-8DB7EED23ED0}" destId="{0A10440E-E2EC-4A9C-BEFF-1A4EBF6577A8}" srcOrd="2" destOrd="0" parTransId="{3D4FB30A-D37B-4279-A4B1-63BB56DEC6C2}" sibTransId="{31E174C4-7B31-4ECA-AE87-5605DF34A1DB}"/>
    <dgm:cxn modelId="{8B910BAE-6E73-4000-A6AD-A7D4A7648690}" srcId="{C3CB28FD-AD24-481C-A71C-6B2920911A72}" destId="{44491BD5-3FB4-4F32-8582-9663C4ACF800}" srcOrd="2" destOrd="0" parTransId="{9B13320D-0D05-474E-AF94-66D9A2E76C5A}" sibTransId="{09DD50B0-490A-4E75-B5BF-DB54AB3A2577}"/>
    <dgm:cxn modelId="{F9D81005-8EEB-4FE4-8896-3E527F3358C4}" type="presOf" srcId="{215CA510-3917-4CCA-B328-25E934B2200C}" destId="{0B671D6C-F67C-4225-9716-674482AB2EA6}" srcOrd="0" destOrd="2" presId="urn:microsoft.com/office/officeart/2005/8/layout/hList6"/>
    <dgm:cxn modelId="{21A9B4A8-70C9-4068-BF3C-C1436CC641DF}" type="presOf" srcId="{69DBD354-CBE8-484D-836D-09210DC68E19}" destId="{DDB429B9-3D16-429A-8A0D-5F7E4B35B3E1}" srcOrd="0" destOrd="8" presId="urn:microsoft.com/office/officeart/2005/8/layout/hList6"/>
    <dgm:cxn modelId="{1940EF69-D1D1-4B99-A447-3E34B739F4DD}" type="presOf" srcId="{91109BF8-47C8-4681-95A3-29DE8BDBD330}" destId="{2E07E562-D2F2-4A7B-8B55-747A5FA5FB3F}" srcOrd="0" destOrd="5" presId="urn:microsoft.com/office/officeart/2005/8/layout/hList6"/>
    <dgm:cxn modelId="{E2C6745F-5EA3-4CC1-A23D-4BC1DA99D422}" srcId="{C3CB28FD-AD24-481C-A71C-6B2920911A72}" destId="{95142EA1-AD5D-44A1-A656-182C3561AA57}" srcOrd="6" destOrd="0" parTransId="{88D86DDA-6F54-4F5A-B005-ED498E4B1C7E}" sibTransId="{DA35025F-E733-4E69-AAC7-FF7B13549BB2}"/>
    <dgm:cxn modelId="{98D8F002-EC04-4313-9D7F-0B79E087C025}" srcId="{4EE673F9-5E4B-455C-8FF5-DA84A1CD5EAF}" destId="{A05C6C0F-AD1F-42C0-AE9A-61726E33153B}" srcOrd="3" destOrd="0" parTransId="{00C49DAE-0CF1-443B-B0DF-873ACFA6DDE5}" sibTransId="{CE9669D7-B195-4E08-931F-997A7E452D03}"/>
    <dgm:cxn modelId="{D5972624-F359-4BB5-A8ED-59F79C32DECD}" srcId="{4EE673F9-5E4B-455C-8FF5-DA84A1CD5EAF}" destId="{F70A4789-3A2D-4438-9F4A-41B23310B3F8}" srcOrd="2" destOrd="0" parTransId="{BD30943F-2A2A-4288-972E-2408EF4F960E}" sibTransId="{7CB0BE91-208F-49CC-943F-B0798F2446FB}"/>
    <dgm:cxn modelId="{2A6FACD7-36AD-492B-90E5-72ED555E97C8}" type="presOf" srcId="{790230F8-BFA9-435A-AEC4-A7FCEEBE0B20}" destId="{2E07E562-D2F2-4A7B-8B55-747A5FA5FB3F}" srcOrd="0" destOrd="1" presId="urn:microsoft.com/office/officeart/2005/8/layout/hList6"/>
    <dgm:cxn modelId="{37B2522C-DE29-4FB9-BC34-5DA5B11D5A5F}" srcId="{4EE673F9-5E4B-455C-8FF5-DA84A1CD5EAF}" destId="{FCDD49B4-F1C5-494B-A78E-91DB70A7D387}" srcOrd="10" destOrd="0" parTransId="{B83D991F-E7BF-4893-AD8C-BD3B55AA1EA5}" sibTransId="{41AB2551-EFA9-4E2C-9CA8-8E548216076A}"/>
    <dgm:cxn modelId="{A9482CB5-4206-4ACE-855B-4575D236B9BB}" srcId="{C3CB28FD-AD24-481C-A71C-6B2920911A72}" destId="{69DBD354-CBE8-484D-836D-09210DC68E19}" srcOrd="7" destOrd="0" parTransId="{6F65FBD9-E56A-4130-83BC-0DFE02B7C90F}" sibTransId="{FFF44612-6EBA-4EBA-A383-4C0624951EA6}"/>
    <dgm:cxn modelId="{FA1CC36F-7747-427F-8AB4-257759EE3224}" type="presOf" srcId="{47C1203D-6068-4454-9BD1-683348ED0051}" destId="{2E07E562-D2F2-4A7B-8B55-747A5FA5FB3F}" srcOrd="0" destOrd="6" presId="urn:microsoft.com/office/officeart/2005/8/layout/hList6"/>
    <dgm:cxn modelId="{6ECF362B-86B2-4C38-9213-44E60F240B42}" type="presOf" srcId="{95142EA1-AD5D-44A1-A656-182C3561AA57}" destId="{DDB429B9-3D16-429A-8A0D-5F7E4B35B3E1}" srcOrd="0" destOrd="7" presId="urn:microsoft.com/office/officeart/2005/8/layout/hList6"/>
    <dgm:cxn modelId="{5FEC2FF1-8B42-4035-A13F-DA6C1BD73B21}" type="presOf" srcId="{FCDD49B4-F1C5-494B-A78E-91DB70A7D387}" destId="{2E07E562-D2F2-4A7B-8B55-747A5FA5FB3F}" srcOrd="0" destOrd="11" presId="urn:microsoft.com/office/officeart/2005/8/layout/hList6"/>
    <dgm:cxn modelId="{98EE3D33-5C32-4632-9B4F-213B76E5BE17}" srcId="{C3CB28FD-AD24-481C-A71C-6B2920911A72}" destId="{2A465070-D565-4080-8BD5-1730011C898B}" srcOrd="3" destOrd="0" parTransId="{FBAE13FD-8E44-4F55-A7C3-37B74FAB1BD8}" sibTransId="{ACB8EF3F-2984-4197-86D3-0D48D27A6C60}"/>
    <dgm:cxn modelId="{F00ADBA8-42F1-473D-AD69-D942745383C1}" type="presOf" srcId="{D81EAB83-8896-4999-943E-49CE34EE568E}" destId="{DDB429B9-3D16-429A-8A0D-5F7E4B35B3E1}" srcOrd="0" destOrd="2" presId="urn:microsoft.com/office/officeart/2005/8/layout/hList6"/>
    <dgm:cxn modelId="{1F2B1722-5DD2-419C-A3EC-F23DA60407F1}" srcId="{4EE673F9-5E4B-455C-8FF5-DA84A1CD5EAF}" destId="{497ABF73-7CED-4253-B3F7-39297D143529}" srcOrd="8" destOrd="0" parTransId="{63CC3356-2342-4D91-9CB1-9E17C6B28E84}" sibTransId="{B630F84C-02CA-4BCF-80E6-8FA5F93A4D2F}"/>
    <dgm:cxn modelId="{5023EBB1-D82D-4876-889D-0401B7330AF0}" type="presParOf" srcId="{AD149E43-B744-472C-93F0-25350A654DD2}" destId="{DDB429B9-3D16-429A-8A0D-5F7E4B35B3E1}" srcOrd="0" destOrd="0" presId="urn:microsoft.com/office/officeart/2005/8/layout/hList6"/>
    <dgm:cxn modelId="{6A9AEB15-51B6-4F83-9FE9-D6E56DAADC6E}" type="presParOf" srcId="{AD149E43-B744-472C-93F0-25350A654DD2}" destId="{EDEDD389-052E-414C-B7AC-036FAE121FAA}" srcOrd="1" destOrd="0" presId="urn:microsoft.com/office/officeart/2005/8/layout/hList6"/>
    <dgm:cxn modelId="{3DF414E2-2161-4275-99F6-64FF3423165A}" type="presParOf" srcId="{AD149E43-B744-472C-93F0-25350A654DD2}" destId="{2E07E562-D2F2-4A7B-8B55-747A5FA5FB3F}" srcOrd="2" destOrd="0" presId="urn:microsoft.com/office/officeart/2005/8/layout/hList6"/>
    <dgm:cxn modelId="{8423A418-C688-42B9-BAD5-33A201CD8FAB}" type="presParOf" srcId="{AD149E43-B744-472C-93F0-25350A654DD2}" destId="{0DABD1E8-CBFA-4719-99C9-E89A65BA5DD4}" srcOrd="3" destOrd="0" presId="urn:microsoft.com/office/officeart/2005/8/layout/hList6"/>
    <dgm:cxn modelId="{CB8E3E21-9F9A-4728-97F1-1F3331A0C17A}" type="presParOf" srcId="{AD149E43-B744-472C-93F0-25350A654DD2}" destId="{0B671D6C-F67C-4225-9716-674482AB2EA6}" srcOrd="4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4D9E3B-8E87-4027-9D76-75643FB5418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5D2DF5D-1928-4E8D-9842-B90CEA88CA2C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C00000"/>
              </a:solidFill>
            </a:rPr>
            <a:t>КОЛІР</a:t>
          </a:r>
          <a:endParaRPr lang="uk-UA" sz="2400" b="1" dirty="0">
            <a:solidFill>
              <a:srgbClr val="C00000"/>
            </a:solidFill>
          </a:endParaRPr>
        </a:p>
      </dgm:t>
    </dgm:pt>
    <dgm:pt modelId="{DF0635FB-D647-4A52-98CA-EEA3BE429140}" type="parTrans" cxnId="{A45707E3-1112-4C8F-8C1C-FDBC1FC01220}">
      <dgm:prSet/>
      <dgm:spPr/>
      <dgm:t>
        <a:bodyPr/>
        <a:lstStyle/>
        <a:p>
          <a:endParaRPr lang="uk-UA"/>
        </a:p>
      </dgm:t>
    </dgm:pt>
    <dgm:pt modelId="{8B2ABEB6-CAF1-49BA-A4CF-EEFC2100C692}" type="sibTrans" cxnId="{A45707E3-1112-4C8F-8C1C-FDBC1FC01220}">
      <dgm:prSet/>
      <dgm:spPr/>
      <dgm:t>
        <a:bodyPr/>
        <a:lstStyle/>
        <a:p>
          <a:endParaRPr lang="uk-UA"/>
        </a:p>
      </dgm:t>
    </dgm:pt>
    <dgm:pt modelId="{4604BA12-94EB-4876-9078-838F917CEC4B}">
      <dgm:prSet phldrT="[Текст]"/>
      <dgm:spPr/>
      <dgm:t>
        <a:bodyPr/>
        <a:lstStyle/>
        <a:p>
          <a:r>
            <a:rPr lang="uk-UA" dirty="0" smtClean="0"/>
            <a:t>БІЛИЙ</a:t>
          </a:r>
          <a:endParaRPr lang="uk-UA" dirty="0"/>
        </a:p>
      </dgm:t>
    </dgm:pt>
    <dgm:pt modelId="{4015E57F-0E09-43DA-B9F5-D386CD06B8A7}" type="parTrans" cxnId="{DC254A47-88F7-487A-8044-1BACD44E8ADE}">
      <dgm:prSet/>
      <dgm:spPr/>
      <dgm:t>
        <a:bodyPr/>
        <a:lstStyle/>
        <a:p>
          <a:endParaRPr lang="uk-UA"/>
        </a:p>
      </dgm:t>
    </dgm:pt>
    <dgm:pt modelId="{EDC4E79A-E330-4EBD-A0BC-84A7EAA46377}" type="sibTrans" cxnId="{DC254A47-88F7-487A-8044-1BACD44E8ADE}">
      <dgm:prSet/>
      <dgm:spPr/>
      <dgm:t>
        <a:bodyPr/>
        <a:lstStyle/>
        <a:p>
          <a:endParaRPr lang="uk-UA"/>
        </a:p>
      </dgm:t>
    </dgm:pt>
    <dgm:pt modelId="{0ABA0F1E-6057-4920-A338-D4515FE0F75B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C00000"/>
              </a:solidFill>
            </a:rPr>
            <a:t>СМАК</a:t>
          </a:r>
          <a:endParaRPr lang="uk-UA" sz="2400" b="1" dirty="0">
            <a:solidFill>
              <a:srgbClr val="C00000"/>
            </a:solidFill>
          </a:endParaRPr>
        </a:p>
      </dgm:t>
    </dgm:pt>
    <dgm:pt modelId="{ABF9F180-D64B-4689-9547-EB589352F61E}" type="parTrans" cxnId="{39E8F838-8D1F-45CC-8CE0-8CA13B85C022}">
      <dgm:prSet/>
      <dgm:spPr/>
      <dgm:t>
        <a:bodyPr/>
        <a:lstStyle/>
        <a:p>
          <a:endParaRPr lang="uk-UA"/>
        </a:p>
      </dgm:t>
    </dgm:pt>
    <dgm:pt modelId="{1216B84F-87FB-4671-AEFC-1873C588F169}" type="sibTrans" cxnId="{39E8F838-8D1F-45CC-8CE0-8CA13B85C022}">
      <dgm:prSet/>
      <dgm:spPr/>
      <dgm:t>
        <a:bodyPr/>
        <a:lstStyle/>
        <a:p>
          <a:endParaRPr lang="uk-UA"/>
        </a:p>
      </dgm:t>
    </dgm:pt>
    <dgm:pt modelId="{7B81CF55-3EE8-403D-93A5-EA95BFDE6783}">
      <dgm:prSet phldrT="[Текст]"/>
      <dgm:spPr/>
      <dgm:t>
        <a:bodyPr/>
        <a:lstStyle/>
        <a:p>
          <a:r>
            <a:rPr lang="uk-UA" dirty="0" smtClean="0"/>
            <a:t>ТІСТЕЧКА</a:t>
          </a:r>
          <a:endParaRPr lang="uk-UA" dirty="0"/>
        </a:p>
      </dgm:t>
    </dgm:pt>
    <dgm:pt modelId="{401B9586-E2E1-4C05-BB26-169C23E08872}" type="parTrans" cxnId="{2194B282-247D-47F6-A240-D3C540495C3D}">
      <dgm:prSet/>
      <dgm:spPr/>
      <dgm:t>
        <a:bodyPr/>
        <a:lstStyle/>
        <a:p>
          <a:endParaRPr lang="uk-UA"/>
        </a:p>
      </dgm:t>
    </dgm:pt>
    <dgm:pt modelId="{5582A1C5-47EB-4C6A-A12B-51E97979F0D6}" type="sibTrans" cxnId="{2194B282-247D-47F6-A240-D3C540495C3D}">
      <dgm:prSet/>
      <dgm:spPr/>
      <dgm:t>
        <a:bodyPr/>
        <a:lstStyle/>
        <a:p>
          <a:endParaRPr lang="uk-UA"/>
        </a:p>
      </dgm:t>
    </dgm:pt>
    <dgm:pt modelId="{6E571945-72A6-4B3A-81DC-15993FF87D82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C00000"/>
              </a:solidFill>
            </a:rPr>
            <a:t>ЗВУК</a:t>
          </a:r>
          <a:endParaRPr lang="uk-UA" sz="2400" b="1" dirty="0">
            <a:solidFill>
              <a:srgbClr val="C00000"/>
            </a:solidFill>
          </a:endParaRPr>
        </a:p>
      </dgm:t>
    </dgm:pt>
    <dgm:pt modelId="{502CA04A-6FC5-4BD3-83FC-61F88A151EBE}" type="parTrans" cxnId="{3B00646C-EE4B-4232-AF7B-E10F532AD8CD}">
      <dgm:prSet/>
      <dgm:spPr/>
      <dgm:t>
        <a:bodyPr/>
        <a:lstStyle/>
        <a:p>
          <a:endParaRPr lang="uk-UA"/>
        </a:p>
      </dgm:t>
    </dgm:pt>
    <dgm:pt modelId="{1E48B9BD-74C8-4031-874A-391A549139AA}" type="sibTrans" cxnId="{3B00646C-EE4B-4232-AF7B-E10F532AD8CD}">
      <dgm:prSet/>
      <dgm:spPr/>
      <dgm:t>
        <a:bodyPr/>
        <a:lstStyle/>
        <a:p>
          <a:endParaRPr lang="uk-UA"/>
        </a:p>
      </dgm:t>
    </dgm:pt>
    <dgm:pt modelId="{F2ECC883-6409-48AC-8493-29F68EF5995E}">
      <dgm:prSet phldrT="[Текст]"/>
      <dgm:spPr/>
      <dgm:t>
        <a:bodyPr/>
        <a:lstStyle/>
        <a:p>
          <a:r>
            <a:rPr lang="uk-UA" dirty="0" smtClean="0"/>
            <a:t>ЗВУК СТРУМКА</a:t>
          </a:r>
          <a:endParaRPr lang="uk-UA" dirty="0"/>
        </a:p>
      </dgm:t>
    </dgm:pt>
    <dgm:pt modelId="{6D15B07F-2873-4F2A-81C0-FF0F1517C4E5}" type="parTrans" cxnId="{B5463F8F-3A94-4093-81A6-08C43BF26524}">
      <dgm:prSet/>
      <dgm:spPr/>
      <dgm:t>
        <a:bodyPr/>
        <a:lstStyle/>
        <a:p>
          <a:endParaRPr lang="uk-UA"/>
        </a:p>
      </dgm:t>
    </dgm:pt>
    <dgm:pt modelId="{A4F41A85-BB34-4326-BAFB-FC1B5039A84B}" type="sibTrans" cxnId="{B5463F8F-3A94-4093-81A6-08C43BF26524}">
      <dgm:prSet/>
      <dgm:spPr/>
      <dgm:t>
        <a:bodyPr/>
        <a:lstStyle/>
        <a:p>
          <a:endParaRPr lang="uk-UA"/>
        </a:p>
      </dgm:t>
    </dgm:pt>
    <dgm:pt modelId="{C9385552-93D7-4C28-9E36-E03D8AE41E72}">
      <dgm:prSet phldrT="[Текст]"/>
      <dgm:spPr/>
      <dgm:t>
        <a:bodyPr/>
        <a:lstStyle/>
        <a:p>
          <a:r>
            <a:rPr lang="uk-UA" dirty="0" smtClean="0"/>
            <a:t>БЛАКИТНИЙ</a:t>
          </a:r>
          <a:endParaRPr lang="uk-UA" dirty="0"/>
        </a:p>
      </dgm:t>
    </dgm:pt>
    <dgm:pt modelId="{0B899F35-1CF5-4ACB-B9E2-645769561287}" type="parTrans" cxnId="{37AB266D-936F-4212-B6B0-702F42B3E477}">
      <dgm:prSet/>
      <dgm:spPr/>
      <dgm:t>
        <a:bodyPr/>
        <a:lstStyle/>
        <a:p>
          <a:endParaRPr lang="uk-UA"/>
        </a:p>
      </dgm:t>
    </dgm:pt>
    <dgm:pt modelId="{C51F20FF-38E2-4108-9BE4-4427A9179B49}" type="sibTrans" cxnId="{37AB266D-936F-4212-B6B0-702F42B3E477}">
      <dgm:prSet/>
      <dgm:spPr/>
      <dgm:t>
        <a:bodyPr/>
        <a:lstStyle/>
        <a:p>
          <a:endParaRPr lang="uk-UA"/>
        </a:p>
      </dgm:t>
    </dgm:pt>
    <dgm:pt modelId="{336BC337-2DF1-4BA3-B018-2951D8FD3CCE}">
      <dgm:prSet phldrT="[Текст]"/>
      <dgm:spPr/>
      <dgm:t>
        <a:bodyPr/>
        <a:lstStyle/>
        <a:p>
          <a:endParaRPr lang="uk-UA" dirty="0"/>
        </a:p>
      </dgm:t>
    </dgm:pt>
    <dgm:pt modelId="{4A537BCA-B7EA-4D28-B9EA-5FF083D56244}" type="parTrans" cxnId="{315B4F2D-5B40-4151-9351-4A53DED17326}">
      <dgm:prSet/>
      <dgm:spPr/>
      <dgm:t>
        <a:bodyPr/>
        <a:lstStyle/>
        <a:p>
          <a:endParaRPr lang="uk-UA"/>
        </a:p>
      </dgm:t>
    </dgm:pt>
    <dgm:pt modelId="{4C2E8546-ED62-4F6D-A4B9-68ACD49121B0}" type="sibTrans" cxnId="{315B4F2D-5B40-4151-9351-4A53DED17326}">
      <dgm:prSet/>
      <dgm:spPr/>
      <dgm:t>
        <a:bodyPr/>
        <a:lstStyle/>
        <a:p>
          <a:endParaRPr lang="uk-UA"/>
        </a:p>
      </dgm:t>
    </dgm:pt>
    <dgm:pt modelId="{9780FE75-709A-41E1-B7B7-8088EE8203F6}">
      <dgm:prSet phldrT="[Текст]"/>
      <dgm:spPr/>
      <dgm:t>
        <a:bodyPr/>
        <a:lstStyle/>
        <a:p>
          <a:r>
            <a:rPr lang="uk-UA" dirty="0" smtClean="0"/>
            <a:t>ЦУКЕРКИ</a:t>
          </a:r>
          <a:endParaRPr lang="uk-UA" dirty="0"/>
        </a:p>
      </dgm:t>
    </dgm:pt>
    <dgm:pt modelId="{11235ECE-3A6A-421B-89E2-2489C0DE34D7}" type="parTrans" cxnId="{04480ACC-09D3-43B7-BE17-33C1402F843E}">
      <dgm:prSet/>
      <dgm:spPr/>
      <dgm:t>
        <a:bodyPr/>
        <a:lstStyle/>
        <a:p>
          <a:endParaRPr lang="uk-UA"/>
        </a:p>
      </dgm:t>
    </dgm:pt>
    <dgm:pt modelId="{5631BB4E-7F76-4D12-9919-976464E22FE1}" type="sibTrans" cxnId="{04480ACC-09D3-43B7-BE17-33C1402F843E}">
      <dgm:prSet/>
      <dgm:spPr/>
      <dgm:t>
        <a:bodyPr/>
        <a:lstStyle/>
        <a:p>
          <a:endParaRPr lang="uk-UA"/>
        </a:p>
      </dgm:t>
    </dgm:pt>
    <dgm:pt modelId="{27DD0397-A853-4FD3-A713-B4178475D980}">
      <dgm:prSet phldrT="[Текст]"/>
      <dgm:spPr/>
      <dgm:t>
        <a:bodyPr/>
        <a:lstStyle/>
        <a:p>
          <a:endParaRPr lang="uk-UA" dirty="0"/>
        </a:p>
      </dgm:t>
    </dgm:pt>
    <dgm:pt modelId="{5C3C64D7-1125-4F04-967F-DEECCC649B92}" type="parTrans" cxnId="{E6A7BA5D-9307-4138-AB4F-8CCF24D7FE89}">
      <dgm:prSet/>
      <dgm:spPr/>
      <dgm:t>
        <a:bodyPr/>
        <a:lstStyle/>
        <a:p>
          <a:endParaRPr lang="uk-UA"/>
        </a:p>
      </dgm:t>
    </dgm:pt>
    <dgm:pt modelId="{A3EA6CCD-F8FD-46A2-877A-5F1D9D024501}" type="sibTrans" cxnId="{E6A7BA5D-9307-4138-AB4F-8CCF24D7FE89}">
      <dgm:prSet/>
      <dgm:spPr/>
      <dgm:t>
        <a:bodyPr/>
        <a:lstStyle/>
        <a:p>
          <a:endParaRPr lang="uk-UA"/>
        </a:p>
      </dgm:t>
    </dgm:pt>
    <dgm:pt modelId="{FF5653AC-28F3-47EF-8F03-69EB6E4C113E}">
      <dgm:prSet phldrT="[Текст]"/>
      <dgm:spPr/>
      <dgm:t>
        <a:bodyPr/>
        <a:lstStyle/>
        <a:p>
          <a:r>
            <a:rPr lang="uk-UA" dirty="0" smtClean="0"/>
            <a:t>ДРІБНІ ДЗВІНОЧКИ</a:t>
          </a:r>
          <a:endParaRPr lang="uk-UA" dirty="0"/>
        </a:p>
      </dgm:t>
    </dgm:pt>
    <dgm:pt modelId="{647D110C-767E-40DF-AC34-284B3900F4EB}" type="parTrans" cxnId="{759D65D6-312E-4174-9CBA-084F199A202B}">
      <dgm:prSet/>
      <dgm:spPr/>
      <dgm:t>
        <a:bodyPr/>
        <a:lstStyle/>
        <a:p>
          <a:endParaRPr lang="uk-UA"/>
        </a:p>
      </dgm:t>
    </dgm:pt>
    <dgm:pt modelId="{092A4F14-1501-4C6E-9F5C-4452487EFB41}" type="sibTrans" cxnId="{759D65D6-312E-4174-9CBA-084F199A202B}">
      <dgm:prSet/>
      <dgm:spPr/>
      <dgm:t>
        <a:bodyPr/>
        <a:lstStyle/>
        <a:p>
          <a:endParaRPr lang="uk-UA"/>
        </a:p>
      </dgm:t>
    </dgm:pt>
    <dgm:pt modelId="{8CCD50CA-F2C9-47C5-B6B9-67B014826723}" type="pres">
      <dgm:prSet presAssocID="{304D9E3B-8E87-4027-9D76-75643FB5418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837EE76-B650-4C4D-B43E-CBFFF873A36A}" type="pres">
      <dgm:prSet presAssocID="{F5D2DF5D-1928-4E8D-9842-B90CEA88CA2C}" presName="composite" presStyleCnt="0"/>
      <dgm:spPr/>
    </dgm:pt>
    <dgm:pt modelId="{8BCF9883-01A1-4498-A1CB-C7C023C75120}" type="pres">
      <dgm:prSet presAssocID="{F5D2DF5D-1928-4E8D-9842-B90CEA88CA2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8964E8-1D56-4073-B3C8-7668FEE27B70}" type="pres">
      <dgm:prSet presAssocID="{F5D2DF5D-1928-4E8D-9842-B90CEA88CA2C}" presName="parSh" presStyleLbl="node1" presStyleIdx="0" presStyleCnt="3"/>
      <dgm:spPr/>
      <dgm:t>
        <a:bodyPr/>
        <a:lstStyle/>
        <a:p>
          <a:endParaRPr lang="uk-UA"/>
        </a:p>
      </dgm:t>
    </dgm:pt>
    <dgm:pt modelId="{0B2B1FE3-0823-4D7B-B712-30528F83C00F}" type="pres">
      <dgm:prSet presAssocID="{F5D2DF5D-1928-4E8D-9842-B90CEA88CA2C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E21DC4-9A45-40A1-B9C7-D8F19CE55642}" type="pres">
      <dgm:prSet presAssocID="{8B2ABEB6-CAF1-49BA-A4CF-EEFC2100C692}" presName="sibTrans" presStyleLbl="sibTrans2D1" presStyleIdx="0" presStyleCnt="2"/>
      <dgm:spPr/>
      <dgm:t>
        <a:bodyPr/>
        <a:lstStyle/>
        <a:p>
          <a:endParaRPr lang="uk-UA"/>
        </a:p>
      </dgm:t>
    </dgm:pt>
    <dgm:pt modelId="{261A04C6-4FD3-40C9-87A8-106FF69EBE5A}" type="pres">
      <dgm:prSet presAssocID="{8B2ABEB6-CAF1-49BA-A4CF-EEFC2100C692}" presName="connTx" presStyleLbl="sibTrans2D1" presStyleIdx="0" presStyleCnt="2"/>
      <dgm:spPr/>
      <dgm:t>
        <a:bodyPr/>
        <a:lstStyle/>
        <a:p>
          <a:endParaRPr lang="uk-UA"/>
        </a:p>
      </dgm:t>
    </dgm:pt>
    <dgm:pt modelId="{C2726777-86FE-4A46-9366-8FAB228A7F79}" type="pres">
      <dgm:prSet presAssocID="{0ABA0F1E-6057-4920-A338-D4515FE0F75B}" presName="composite" presStyleCnt="0"/>
      <dgm:spPr/>
    </dgm:pt>
    <dgm:pt modelId="{2BBBA32D-5F7E-40A5-9E9B-FD2B742A1D0B}" type="pres">
      <dgm:prSet presAssocID="{0ABA0F1E-6057-4920-A338-D4515FE0F75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361EC9-80A2-4924-917A-8C1C3FAAE7FD}" type="pres">
      <dgm:prSet presAssocID="{0ABA0F1E-6057-4920-A338-D4515FE0F75B}" presName="parSh" presStyleLbl="node1" presStyleIdx="1" presStyleCnt="3"/>
      <dgm:spPr/>
      <dgm:t>
        <a:bodyPr/>
        <a:lstStyle/>
        <a:p>
          <a:endParaRPr lang="uk-UA"/>
        </a:p>
      </dgm:t>
    </dgm:pt>
    <dgm:pt modelId="{3785F838-AA3C-4C79-851F-983FDEF76839}" type="pres">
      <dgm:prSet presAssocID="{0ABA0F1E-6057-4920-A338-D4515FE0F75B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062F236-D49C-4884-97E6-13CE8AF940DB}" type="pres">
      <dgm:prSet presAssocID="{1216B84F-87FB-4671-AEFC-1873C588F169}" presName="sibTrans" presStyleLbl="sibTrans2D1" presStyleIdx="1" presStyleCnt="2"/>
      <dgm:spPr/>
      <dgm:t>
        <a:bodyPr/>
        <a:lstStyle/>
        <a:p>
          <a:endParaRPr lang="uk-UA"/>
        </a:p>
      </dgm:t>
    </dgm:pt>
    <dgm:pt modelId="{627C14F4-BE45-4F0C-B71C-A81517B6AEFE}" type="pres">
      <dgm:prSet presAssocID="{1216B84F-87FB-4671-AEFC-1873C588F169}" presName="connTx" presStyleLbl="sibTrans2D1" presStyleIdx="1" presStyleCnt="2"/>
      <dgm:spPr/>
      <dgm:t>
        <a:bodyPr/>
        <a:lstStyle/>
        <a:p>
          <a:endParaRPr lang="uk-UA"/>
        </a:p>
      </dgm:t>
    </dgm:pt>
    <dgm:pt modelId="{4DE00FBE-6AB0-462D-BFD7-DB26A3CB9BC8}" type="pres">
      <dgm:prSet presAssocID="{6E571945-72A6-4B3A-81DC-15993FF87D82}" presName="composite" presStyleCnt="0"/>
      <dgm:spPr/>
    </dgm:pt>
    <dgm:pt modelId="{ADDE6C8C-1735-47A4-A21E-749D93B0CEB3}" type="pres">
      <dgm:prSet presAssocID="{6E571945-72A6-4B3A-81DC-15993FF87D82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DBC999-D0EE-47DD-8724-28C0EDBD8B18}" type="pres">
      <dgm:prSet presAssocID="{6E571945-72A6-4B3A-81DC-15993FF87D82}" presName="parSh" presStyleLbl="node1" presStyleIdx="2" presStyleCnt="3"/>
      <dgm:spPr/>
      <dgm:t>
        <a:bodyPr/>
        <a:lstStyle/>
        <a:p>
          <a:endParaRPr lang="uk-UA"/>
        </a:p>
      </dgm:t>
    </dgm:pt>
    <dgm:pt modelId="{54DFAF74-78C3-45FC-867F-DE1D0CEC594B}" type="pres">
      <dgm:prSet presAssocID="{6E571945-72A6-4B3A-81DC-15993FF87D82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DA2895C-9B80-4F41-8A81-64DFA477B483}" type="presOf" srcId="{0ABA0F1E-6057-4920-A338-D4515FE0F75B}" destId="{2BBBA32D-5F7E-40A5-9E9B-FD2B742A1D0B}" srcOrd="0" destOrd="0" presId="urn:microsoft.com/office/officeart/2005/8/layout/process3"/>
    <dgm:cxn modelId="{6B8512DF-42E3-4E7B-B6E7-8D6485C75AA3}" type="presOf" srcId="{8B2ABEB6-CAF1-49BA-A4CF-EEFC2100C692}" destId="{FDE21DC4-9A45-40A1-B9C7-D8F19CE55642}" srcOrd="0" destOrd="0" presId="urn:microsoft.com/office/officeart/2005/8/layout/process3"/>
    <dgm:cxn modelId="{34FA0D05-0EC7-42B0-91B1-167407625CD0}" type="presOf" srcId="{27DD0397-A853-4FD3-A713-B4178475D980}" destId="{3785F838-AA3C-4C79-851F-983FDEF76839}" srcOrd="0" destOrd="2" presId="urn:microsoft.com/office/officeart/2005/8/layout/process3"/>
    <dgm:cxn modelId="{E6A7BA5D-9307-4138-AB4F-8CCF24D7FE89}" srcId="{0ABA0F1E-6057-4920-A338-D4515FE0F75B}" destId="{27DD0397-A853-4FD3-A713-B4178475D980}" srcOrd="2" destOrd="0" parTransId="{5C3C64D7-1125-4F04-967F-DEECCC649B92}" sibTransId="{A3EA6CCD-F8FD-46A2-877A-5F1D9D024501}"/>
    <dgm:cxn modelId="{DD7810BD-224F-4345-9B96-D605E6B68E93}" type="presOf" srcId="{4604BA12-94EB-4876-9078-838F917CEC4B}" destId="{0B2B1FE3-0823-4D7B-B712-30528F83C00F}" srcOrd="0" destOrd="0" presId="urn:microsoft.com/office/officeart/2005/8/layout/process3"/>
    <dgm:cxn modelId="{8F5DAD89-D694-459F-8294-3F4D55C23B14}" type="presOf" srcId="{6E571945-72A6-4B3A-81DC-15993FF87D82}" destId="{ADDE6C8C-1735-47A4-A21E-749D93B0CEB3}" srcOrd="0" destOrd="0" presId="urn:microsoft.com/office/officeart/2005/8/layout/process3"/>
    <dgm:cxn modelId="{A45707E3-1112-4C8F-8C1C-FDBC1FC01220}" srcId="{304D9E3B-8E87-4027-9D76-75643FB54182}" destId="{F5D2DF5D-1928-4E8D-9842-B90CEA88CA2C}" srcOrd="0" destOrd="0" parTransId="{DF0635FB-D647-4A52-98CA-EEA3BE429140}" sibTransId="{8B2ABEB6-CAF1-49BA-A4CF-EEFC2100C692}"/>
    <dgm:cxn modelId="{04480ACC-09D3-43B7-BE17-33C1402F843E}" srcId="{0ABA0F1E-6057-4920-A338-D4515FE0F75B}" destId="{9780FE75-709A-41E1-B7B7-8088EE8203F6}" srcOrd="1" destOrd="0" parTransId="{11235ECE-3A6A-421B-89E2-2489C0DE34D7}" sibTransId="{5631BB4E-7F76-4D12-9919-976464E22FE1}"/>
    <dgm:cxn modelId="{5D0E73C4-5A98-4914-A6F8-71DECB5C1923}" type="presOf" srcId="{1216B84F-87FB-4671-AEFC-1873C588F169}" destId="{627C14F4-BE45-4F0C-B71C-A81517B6AEFE}" srcOrd="1" destOrd="0" presId="urn:microsoft.com/office/officeart/2005/8/layout/process3"/>
    <dgm:cxn modelId="{F89CC09D-34FC-410E-BAF3-7B3603D6FB00}" type="presOf" srcId="{0ABA0F1E-6057-4920-A338-D4515FE0F75B}" destId="{CC361EC9-80A2-4924-917A-8C1C3FAAE7FD}" srcOrd="1" destOrd="0" presId="urn:microsoft.com/office/officeart/2005/8/layout/process3"/>
    <dgm:cxn modelId="{49C2EC73-032C-466B-AEDE-8F556B98F941}" type="presOf" srcId="{FF5653AC-28F3-47EF-8F03-69EB6E4C113E}" destId="{54DFAF74-78C3-45FC-867F-DE1D0CEC594B}" srcOrd="0" destOrd="1" presId="urn:microsoft.com/office/officeart/2005/8/layout/process3"/>
    <dgm:cxn modelId="{2194B282-247D-47F6-A240-D3C540495C3D}" srcId="{0ABA0F1E-6057-4920-A338-D4515FE0F75B}" destId="{7B81CF55-3EE8-403D-93A5-EA95BFDE6783}" srcOrd="0" destOrd="0" parTransId="{401B9586-E2E1-4C05-BB26-169C23E08872}" sibTransId="{5582A1C5-47EB-4C6A-A12B-51E97979F0D6}"/>
    <dgm:cxn modelId="{315B4F2D-5B40-4151-9351-4A53DED17326}" srcId="{6E571945-72A6-4B3A-81DC-15993FF87D82}" destId="{336BC337-2DF1-4BA3-B018-2951D8FD3CCE}" srcOrd="2" destOrd="0" parTransId="{4A537BCA-B7EA-4D28-B9EA-5FF083D56244}" sibTransId="{4C2E8546-ED62-4F6D-A4B9-68ACD49121B0}"/>
    <dgm:cxn modelId="{AF8DA834-E03A-4418-BB6B-8BF2F2EF5CD2}" type="presOf" srcId="{F5D2DF5D-1928-4E8D-9842-B90CEA88CA2C}" destId="{8BCF9883-01A1-4498-A1CB-C7C023C75120}" srcOrd="0" destOrd="0" presId="urn:microsoft.com/office/officeart/2005/8/layout/process3"/>
    <dgm:cxn modelId="{457CEDDA-282F-4848-83D5-B1FD24715CF7}" type="presOf" srcId="{8B2ABEB6-CAF1-49BA-A4CF-EEFC2100C692}" destId="{261A04C6-4FD3-40C9-87A8-106FF69EBE5A}" srcOrd="1" destOrd="0" presId="urn:microsoft.com/office/officeart/2005/8/layout/process3"/>
    <dgm:cxn modelId="{DC254A47-88F7-487A-8044-1BACD44E8ADE}" srcId="{F5D2DF5D-1928-4E8D-9842-B90CEA88CA2C}" destId="{4604BA12-94EB-4876-9078-838F917CEC4B}" srcOrd="0" destOrd="0" parTransId="{4015E57F-0E09-43DA-B9F5-D386CD06B8A7}" sibTransId="{EDC4E79A-E330-4EBD-A0BC-84A7EAA46377}"/>
    <dgm:cxn modelId="{D78BAD07-A7CB-4DED-8F23-0142A733B8D3}" type="presOf" srcId="{7B81CF55-3EE8-403D-93A5-EA95BFDE6783}" destId="{3785F838-AA3C-4C79-851F-983FDEF76839}" srcOrd="0" destOrd="0" presId="urn:microsoft.com/office/officeart/2005/8/layout/process3"/>
    <dgm:cxn modelId="{37AB266D-936F-4212-B6B0-702F42B3E477}" srcId="{F5D2DF5D-1928-4E8D-9842-B90CEA88CA2C}" destId="{C9385552-93D7-4C28-9E36-E03D8AE41E72}" srcOrd="1" destOrd="0" parTransId="{0B899F35-1CF5-4ACB-B9E2-645769561287}" sibTransId="{C51F20FF-38E2-4108-9BE4-4427A9179B49}"/>
    <dgm:cxn modelId="{759D65D6-312E-4174-9CBA-084F199A202B}" srcId="{6E571945-72A6-4B3A-81DC-15993FF87D82}" destId="{FF5653AC-28F3-47EF-8F03-69EB6E4C113E}" srcOrd="1" destOrd="0" parTransId="{647D110C-767E-40DF-AC34-284B3900F4EB}" sibTransId="{092A4F14-1501-4C6E-9F5C-4452487EFB41}"/>
    <dgm:cxn modelId="{39E8F838-8D1F-45CC-8CE0-8CA13B85C022}" srcId="{304D9E3B-8E87-4027-9D76-75643FB54182}" destId="{0ABA0F1E-6057-4920-A338-D4515FE0F75B}" srcOrd="1" destOrd="0" parTransId="{ABF9F180-D64B-4689-9547-EB589352F61E}" sibTransId="{1216B84F-87FB-4671-AEFC-1873C588F169}"/>
    <dgm:cxn modelId="{3B00646C-EE4B-4232-AF7B-E10F532AD8CD}" srcId="{304D9E3B-8E87-4027-9D76-75643FB54182}" destId="{6E571945-72A6-4B3A-81DC-15993FF87D82}" srcOrd="2" destOrd="0" parTransId="{502CA04A-6FC5-4BD3-83FC-61F88A151EBE}" sibTransId="{1E48B9BD-74C8-4031-874A-391A549139AA}"/>
    <dgm:cxn modelId="{D4FA6145-2839-4AB3-80B4-6393053A2361}" type="presOf" srcId="{336BC337-2DF1-4BA3-B018-2951D8FD3CCE}" destId="{54DFAF74-78C3-45FC-867F-DE1D0CEC594B}" srcOrd="0" destOrd="2" presId="urn:microsoft.com/office/officeart/2005/8/layout/process3"/>
    <dgm:cxn modelId="{B5463F8F-3A94-4093-81A6-08C43BF26524}" srcId="{6E571945-72A6-4B3A-81DC-15993FF87D82}" destId="{F2ECC883-6409-48AC-8493-29F68EF5995E}" srcOrd="0" destOrd="0" parTransId="{6D15B07F-2873-4F2A-81C0-FF0F1517C4E5}" sibTransId="{A4F41A85-BB34-4326-BAFB-FC1B5039A84B}"/>
    <dgm:cxn modelId="{3AECC30E-C536-4EE2-811D-DEA057571F58}" type="presOf" srcId="{304D9E3B-8E87-4027-9D76-75643FB54182}" destId="{8CCD50CA-F2C9-47C5-B6B9-67B014826723}" srcOrd="0" destOrd="0" presId="urn:microsoft.com/office/officeart/2005/8/layout/process3"/>
    <dgm:cxn modelId="{8951A292-6115-451A-B856-3F4599FA1918}" type="presOf" srcId="{F2ECC883-6409-48AC-8493-29F68EF5995E}" destId="{54DFAF74-78C3-45FC-867F-DE1D0CEC594B}" srcOrd="0" destOrd="0" presId="urn:microsoft.com/office/officeart/2005/8/layout/process3"/>
    <dgm:cxn modelId="{0AC54A48-B288-4FE2-A03B-DB6EC4E30565}" type="presOf" srcId="{6E571945-72A6-4B3A-81DC-15993FF87D82}" destId="{DCDBC999-D0EE-47DD-8724-28C0EDBD8B18}" srcOrd="1" destOrd="0" presId="urn:microsoft.com/office/officeart/2005/8/layout/process3"/>
    <dgm:cxn modelId="{32542758-2E47-41D4-BC3E-2C76B57CC805}" type="presOf" srcId="{F5D2DF5D-1928-4E8D-9842-B90CEA88CA2C}" destId="{538964E8-1D56-4073-B3C8-7668FEE27B70}" srcOrd="1" destOrd="0" presId="urn:microsoft.com/office/officeart/2005/8/layout/process3"/>
    <dgm:cxn modelId="{4FA12961-94EE-4F17-B1EF-00D4193B8963}" type="presOf" srcId="{1216B84F-87FB-4671-AEFC-1873C588F169}" destId="{6062F236-D49C-4884-97E6-13CE8AF940DB}" srcOrd="0" destOrd="0" presId="urn:microsoft.com/office/officeart/2005/8/layout/process3"/>
    <dgm:cxn modelId="{4FD72F96-9E2E-4AD8-8B42-DF848D38253D}" type="presOf" srcId="{C9385552-93D7-4C28-9E36-E03D8AE41E72}" destId="{0B2B1FE3-0823-4D7B-B712-30528F83C00F}" srcOrd="0" destOrd="1" presId="urn:microsoft.com/office/officeart/2005/8/layout/process3"/>
    <dgm:cxn modelId="{39B6EB9A-0AF7-4B01-A2B0-AC794360B228}" type="presOf" srcId="{9780FE75-709A-41E1-B7B7-8088EE8203F6}" destId="{3785F838-AA3C-4C79-851F-983FDEF76839}" srcOrd="0" destOrd="1" presId="urn:microsoft.com/office/officeart/2005/8/layout/process3"/>
    <dgm:cxn modelId="{22FBBDE6-2669-479D-B7C9-5358E5952945}" type="presParOf" srcId="{8CCD50CA-F2C9-47C5-B6B9-67B014826723}" destId="{D837EE76-B650-4C4D-B43E-CBFFF873A36A}" srcOrd="0" destOrd="0" presId="urn:microsoft.com/office/officeart/2005/8/layout/process3"/>
    <dgm:cxn modelId="{B4EF82DA-A77C-4748-A4A9-6C8A4F79D095}" type="presParOf" srcId="{D837EE76-B650-4C4D-B43E-CBFFF873A36A}" destId="{8BCF9883-01A1-4498-A1CB-C7C023C75120}" srcOrd="0" destOrd="0" presId="urn:microsoft.com/office/officeart/2005/8/layout/process3"/>
    <dgm:cxn modelId="{CD8A253E-7BD8-4776-A4E0-00937DFB96C1}" type="presParOf" srcId="{D837EE76-B650-4C4D-B43E-CBFFF873A36A}" destId="{538964E8-1D56-4073-B3C8-7668FEE27B70}" srcOrd="1" destOrd="0" presId="urn:microsoft.com/office/officeart/2005/8/layout/process3"/>
    <dgm:cxn modelId="{1C0D97EB-AB37-4FE0-B476-AD2368C9BB41}" type="presParOf" srcId="{D837EE76-B650-4C4D-B43E-CBFFF873A36A}" destId="{0B2B1FE3-0823-4D7B-B712-30528F83C00F}" srcOrd="2" destOrd="0" presId="urn:microsoft.com/office/officeart/2005/8/layout/process3"/>
    <dgm:cxn modelId="{1FDB48D8-C9AD-4324-B0A9-E5EE8FC20215}" type="presParOf" srcId="{8CCD50CA-F2C9-47C5-B6B9-67B014826723}" destId="{FDE21DC4-9A45-40A1-B9C7-D8F19CE55642}" srcOrd="1" destOrd="0" presId="urn:microsoft.com/office/officeart/2005/8/layout/process3"/>
    <dgm:cxn modelId="{32D9C078-9774-475B-B7DF-7892B028068C}" type="presParOf" srcId="{FDE21DC4-9A45-40A1-B9C7-D8F19CE55642}" destId="{261A04C6-4FD3-40C9-87A8-106FF69EBE5A}" srcOrd="0" destOrd="0" presId="urn:microsoft.com/office/officeart/2005/8/layout/process3"/>
    <dgm:cxn modelId="{DF8ECBA6-B243-4C49-95F2-12677C832B9B}" type="presParOf" srcId="{8CCD50CA-F2C9-47C5-B6B9-67B014826723}" destId="{C2726777-86FE-4A46-9366-8FAB228A7F79}" srcOrd="2" destOrd="0" presId="urn:microsoft.com/office/officeart/2005/8/layout/process3"/>
    <dgm:cxn modelId="{3165186F-D0EC-4F95-91AD-B4E484614DA8}" type="presParOf" srcId="{C2726777-86FE-4A46-9366-8FAB228A7F79}" destId="{2BBBA32D-5F7E-40A5-9E9B-FD2B742A1D0B}" srcOrd="0" destOrd="0" presId="urn:microsoft.com/office/officeart/2005/8/layout/process3"/>
    <dgm:cxn modelId="{B6D59BF9-CDF7-42A3-BC51-75A98CFD839F}" type="presParOf" srcId="{C2726777-86FE-4A46-9366-8FAB228A7F79}" destId="{CC361EC9-80A2-4924-917A-8C1C3FAAE7FD}" srcOrd="1" destOrd="0" presId="urn:microsoft.com/office/officeart/2005/8/layout/process3"/>
    <dgm:cxn modelId="{F5EE3540-36FE-47F8-AA3B-91A4E8D4E997}" type="presParOf" srcId="{C2726777-86FE-4A46-9366-8FAB228A7F79}" destId="{3785F838-AA3C-4C79-851F-983FDEF76839}" srcOrd="2" destOrd="0" presId="urn:microsoft.com/office/officeart/2005/8/layout/process3"/>
    <dgm:cxn modelId="{3EDD0398-3335-4703-BAA7-0AA4CF2F894C}" type="presParOf" srcId="{8CCD50CA-F2C9-47C5-B6B9-67B014826723}" destId="{6062F236-D49C-4884-97E6-13CE8AF940DB}" srcOrd="3" destOrd="0" presId="urn:microsoft.com/office/officeart/2005/8/layout/process3"/>
    <dgm:cxn modelId="{D71879CA-D3F0-4590-B1CB-189D3623C686}" type="presParOf" srcId="{6062F236-D49C-4884-97E6-13CE8AF940DB}" destId="{627C14F4-BE45-4F0C-B71C-A81517B6AEFE}" srcOrd="0" destOrd="0" presId="urn:microsoft.com/office/officeart/2005/8/layout/process3"/>
    <dgm:cxn modelId="{DC7C6BC2-2107-43AD-AD53-711743E367D2}" type="presParOf" srcId="{8CCD50CA-F2C9-47C5-B6B9-67B014826723}" destId="{4DE00FBE-6AB0-462D-BFD7-DB26A3CB9BC8}" srcOrd="4" destOrd="0" presId="urn:microsoft.com/office/officeart/2005/8/layout/process3"/>
    <dgm:cxn modelId="{4DAA88AF-21C4-492A-B331-7B0DBA649CEF}" type="presParOf" srcId="{4DE00FBE-6AB0-462D-BFD7-DB26A3CB9BC8}" destId="{ADDE6C8C-1735-47A4-A21E-749D93B0CEB3}" srcOrd="0" destOrd="0" presId="urn:microsoft.com/office/officeart/2005/8/layout/process3"/>
    <dgm:cxn modelId="{DF527E24-F944-4482-9C5F-1239BCC75424}" type="presParOf" srcId="{4DE00FBE-6AB0-462D-BFD7-DB26A3CB9BC8}" destId="{DCDBC999-D0EE-47DD-8724-28C0EDBD8B18}" srcOrd="1" destOrd="0" presId="urn:microsoft.com/office/officeart/2005/8/layout/process3"/>
    <dgm:cxn modelId="{94A15B09-68D1-4437-ABA9-2A3CBD97E695}" type="presParOf" srcId="{4DE00FBE-6AB0-462D-BFD7-DB26A3CB9BC8}" destId="{54DFAF74-78C3-45FC-867F-DE1D0CEC594B}" srcOrd="2" destOrd="0" presId="urn:microsoft.com/office/officeart/2005/8/layout/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0EAB-CB13-4BBA-B38B-79A429A177A6}" type="datetimeFigureOut">
              <a:rPr lang="uk-UA" smtClean="0"/>
              <a:pPr/>
              <a:t>27.04.2015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0A79-2C28-49F7-AB1F-E121F4D2B63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0EAB-CB13-4BBA-B38B-79A429A177A6}" type="datetimeFigureOut">
              <a:rPr lang="uk-UA" smtClean="0"/>
              <a:pPr/>
              <a:t>27.04.2015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0A79-2C28-49F7-AB1F-E121F4D2B63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0EAB-CB13-4BBA-B38B-79A429A177A6}" type="datetimeFigureOut">
              <a:rPr lang="uk-UA" smtClean="0"/>
              <a:pPr/>
              <a:t>27.04.2015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0A79-2C28-49F7-AB1F-E121F4D2B63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0EAB-CB13-4BBA-B38B-79A429A177A6}" type="datetimeFigureOut">
              <a:rPr lang="uk-UA" smtClean="0"/>
              <a:pPr/>
              <a:t>27.04.2015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0A79-2C28-49F7-AB1F-E121F4D2B63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0EAB-CB13-4BBA-B38B-79A429A177A6}" type="datetimeFigureOut">
              <a:rPr lang="uk-UA" smtClean="0"/>
              <a:pPr/>
              <a:t>27.04.2015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0A79-2C28-49F7-AB1F-E121F4D2B63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0EAB-CB13-4BBA-B38B-79A429A177A6}" type="datetimeFigureOut">
              <a:rPr lang="uk-UA" smtClean="0"/>
              <a:pPr/>
              <a:t>27.04.2015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0A79-2C28-49F7-AB1F-E121F4D2B63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0EAB-CB13-4BBA-B38B-79A429A177A6}" type="datetimeFigureOut">
              <a:rPr lang="uk-UA" smtClean="0"/>
              <a:pPr/>
              <a:t>27.04.2015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0A79-2C28-49F7-AB1F-E121F4D2B63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0EAB-CB13-4BBA-B38B-79A429A177A6}" type="datetimeFigureOut">
              <a:rPr lang="uk-UA" smtClean="0"/>
              <a:pPr/>
              <a:t>27.04.2015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0A79-2C28-49F7-AB1F-E121F4D2B63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0EAB-CB13-4BBA-B38B-79A429A177A6}" type="datetimeFigureOut">
              <a:rPr lang="uk-UA" smtClean="0"/>
              <a:pPr/>
              <a:t>27.04.2015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0A79-2C28-49F7-AB1F-E121F4D2B63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0EAB-CB13-4BBA-B38B-79A429A177A6}" type="datetimeFigureOut">
              <a:rPr lang="uk-UA" smtClean="0"/>
              <a:pPr/>
              <a:t>27.04.2015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0A79-2C28-49F7-AB1F-E121F4D2B63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0EAB-CB13-4BBA-B38B-79A429A177A6}" type="datetimeFigureOut">
              <a:rPr lang="uk-UA" smtClean="0"/>
              <a:pPr/>
              <a:t>27.04.2015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0A79-2C28-49F7-AB1F-E121F4D2B63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0EAB-CB13-4BBA-B38B-79A429A177A6}" type="datetimeFigureOut">
              <a:rPr lang="uk-UA" smtClean="0"/>
              <a:pPr/>
              <a:t>27.04.2015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0A79-2C28-49F7-AB1F-E121F4D2B63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27397697-529413-0020812_www.nevseoboi.com.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84568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323528" y="260648"/>
            <a:ext cx="8820472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ПІДСУМКОВИЙ УРОК.</a:t>
            </a:r>
          </a:p>
          <a:p>
            <a:r>
              <a:rPr lang="uk-UA" sz="3600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ЗАРУБІЖНА ЛІТЕРАТУРА</a:t>
            </a:r>
          </a:p>
          <a:p>
            <a:r>
              <a:rPr lang="uk-UA" sz="3600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7 КЛАС 2015-2016 Н.Р.</a:t>
            </a:r>
          </a:p>
          <a:p>
            <a:r>
              <a:rPr lang="uk-UA" sz="3600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 – МАЙСТЕРНЯ З ВИКОРИСТАННЯМ БІОАДЕКВАТНИХ ТЕХНОЛОГІЙ</a:t>
            </a:r>
          </a:p>
          <a:p>
            <a:endParaRPr lang="uk-UA" sz="3600" dirty="0" smtClean="0">
              <a:ln w="18415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</a:t>
            </a:r>
            <a:r>
              <a:rPr lang="uk-UA" sz="2800" dirty="0" err="1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</a:t>
            </a:r>
            <a:r>
              <a:rPr lang="uk-UA" sz="280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ТНВК “ШКОЛА-ЛІЦЕЙ № 6</a:t>
            </a:r>
          </a:p>
          <a:p>
            <a:r>
              <a:rPr lang="uk-UA" sz="280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ім. Н. </a:t>
            </a:r>
            <a:r>
              <a:rPr lang="uk-UA" sz="2800" dirty="0" err="1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ЯРЕМЧУКА”</a:t>
            </a:r>
            <a:r>
              <a:rPr lang="uk-UA" sz="280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uk-UA" sz="280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ХОЛОДНЯК Н.В.</a:t>
            </a:r>
          </a:p>
          <a:p>
            <a:endParaRPr lang="uk-UA" sz="2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on-dlya-prezentacii-powerpoi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049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5577" y="332657"/>
          <a:ext cx="8064894" cy="59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8"/>
                <a:gridCol w="2688298"/>
                <a:gridCol w="2688298"/>
              </a:tblGrid>
              <a:tr h="715381">
                <a:tc>
                  <a:txBody>
                    <a:bodyPr/>
                    <a:lstStyle/>
                    <a:p>
                      <a:r>
                        <a:rPr lang="uk-UA" dirty="0" smtClean="0"/>
                        <a:t>ГЕРОЙ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РИСИ ХАРАКТЕРУ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ВЧИНОК</a:t>
                      </a:r>
                      <a:endParaRPr lang="uk-UA" dirty="0"/>
                    </a:p>
                  </a:txBody>
                  <a:tcPr/>
                </a:tc>
              </a:tr>
              <a:tr h="968996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БЕРМАН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Співчутливість, самопожертва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Намалював листок плюща – повернув </a:t>
                      </a:r>
                      <a:r>
                        <a:rPr lang="uk-UA" b="1" dirty="0" err="1" smtClean="0"/>
                        <a:t>Джонсі</a:t>
                      </a:r>
                      <a:r>
                        <a:rPr lang="uk-UA" b="1" dirty="0" smtClean="0"/>
                        <a:t> бажання</a:t>
                      </a:r>
                      <a:r>
                        <a:rPr lang="uk-UA" b="1" baseline="0" dirty="0" smtClean="0"/>
                        <a:t> жити</a:t>
                      </a:r>
                      <a:endParaRPr lang="uk-UA" b="1" dirty="0"/>
                    </a:p>
                  </a:txBody>
                  <a:tcPr/>
                </a:tc>
              </a:tr>
              <a:tr h="71538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ГРЕЙ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b="1" dirty="0"/>
                    </a:p>
                  </a:txBody>
                  <a:tcPr/>
                </a:tc>
              </a:tr>
              <a:tr h="71538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ДЕВІ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b="1" dirty="0"/>
                    </a:p>
                  </a:txBody>
                  <a:tcPr/>
                </a:tc>
              </a:tr>
              <a:tr h="71538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ДЕЛЛА і ДЖІМ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b="1" dirty="0"/>
                    </a:p>
                  </a:txBody>
                  <a:tcPr/>
                </a:tc>
              </a:tr>
              <a:tr h="71538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ГАЙАВАТА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b="1" dirty="0"/>
                    </a:p>
                  </a:txBody>
                  <a:tcPr/>
                </a:tc>
              </a:tr>
              <a:tr h="71538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ШЕРЛОК</a:t>
                      </a:r>
                      <a:r>
                        <a:rPr lang="uk-UA" b="1" baseline="0" dirty="0" smtClean="0"/>
                        <a:t> ХОЛМС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b="1" dirty="0"/>
                    </a:p>
                  </a:txBody>
                  <a:tcPr/>
                </a:tc>
              </a:tr>
              <a:tr h="71538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ДЖОРДЖ</a:t>
                      </a:r>
                      <a:r>
                        <a:rPr lang="uk-UA" b="1" baseline="0" dirty="0" smtClean="0"/>
                        <a:t> ПЛЕЙТЕН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on-dlya-prezentacii-powerpoi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7" y="332656"/>
          <a:ext cx="8064894" cy="5639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8"/>
                <a:gridCol w="2688298"/>
                <a:gridCol w="2688298"/>
              </a:tblGrid>
              <a:tr h="675075">
                <a:tc>
                  <a:txBody>
                    <a:bodyPr/>
                    <a:lstStyle/>
                    <a:p>
                      <a:r>
                        <a:rPr lang="uk-UA" dirty="0" smtClean="0"/>
                        <a:t>ГЕРОЙ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РИСИ ХАРАКТЕРУ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ВЧИНОК</a:t>
                      </a:r>
                      <a:endParaRPr lang="uk-UA" dirty="0"/>
                    </a:p>
                  </a:txBody>
                  <a:tcPr/>
                </a:tc>
              </a:tr>
              <a:tr h="675075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БЕРМАН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Співчутливість, самопожертва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Намалював листок плюща – повернув </a:t>
                      </a:r>
                      <a:r>
                        <a:rPr lang="uk-UA" b="1" dirty="0" err="1" smtClean="0"/>
                        <a:t>Джонсі</a:t>
                      </a:r>
                      <a:r>
                        <a:rPr lang="uk-UA" b="1" dirty="0" smtClean="0"/>
                        <a:t> бажання</a:t>
                      </a:r>
                      <a:r>
                        <a:rPr lang="uk-UA" b="1" baseline="0" dirty="0" smtClean="0"/>
                        <a:t> жити</a:t>
                      </a:r>
                      <a:endParaRPr lang="uk-UA" b="1" dirty="0"/>
                    </a:p>
                  </a:txBody>
                  <a:tcPr/>
                </a:tc>
              </a:tr>
              <a:tr h="675075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ГРЕЙ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Любов, чесність, бажання творити добро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Реалізував мрію </a:t>
                      </a:r>
                      <a:r>
                        <a:rPr lang="uk-UA" b="1" dirty="0" err="1" smtClean="0"/>
                        <a:t>Асоль</a:t>
                      </a:r>
                      <a:endParaRPr lang="uk-UA" b="1" dirty="0"/>
                    </a:p>
                  </a:txBody>
                  <a:tcPr/>
                </a:tc>
              </a:tr>
              <a:tr h="675075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ДЕВІ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Відповідальність, кмітливість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Врятував батька</a:t>
                      </a:r>
                      <a:endParaRPr lang="uk-UA" b="1" dirty="0"/>
                    </a:p>
                  </a:txBody>
                  <a:tcPr/>
                </a:tc>
              </a:tr>
              <a:tr h="675075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ДЕЛЛА і ДЖІМ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Любов,</a:t>
                      </a:r>
                      <a:r>
                        <a:rPr lang="uk-UA" b="1" baseline="0" dirty="0" smtClean="0"/>
                        <a:t> щирість, жертовність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Подарували</a:t>
                      </a:r>
                      <a:r>
                        <a:rPr lang="uk-UA" b="1" baseline="0" dirty="0" smtClean="0"/>
                        <a:t> радість одне одному</a:t>
                      </a:r>
                      <a:endParaRPr lang="uk-UA" b="1" dirty="0"/>
                    </a:p>
                  </a:txBody>
                  <a:tcPr/>
                </a:tc>
              </a:tr>
              <a:tr h="675075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ГАЙАВАТА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Миролюбність, розсудливість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Забезпечив мир</a:t>
                      </a:r>
                      <a:endParaRPr lang="uk-UA" b="1" dirty="0"/>
                    </a:p>
                  </a:txBody>
                  <a:tcPr/>
                </a:tc>
              </a:tr>
              <a:tr h="675075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ШЕРЛОК</a:t>
                      </a:r>
                      <a:r>
                        <a:rPr lang="uk-UA" b="1" baseline="0" dirty="0" smtClean="0"/>
                        <a:t> ХОЛМС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Справедливість,</a:t>
                      </a:r>
                      <a:r>
                        <a:rPr lang="uk-UA" b="1" baseline="0" dirty="0" smtClean="0"/>
                        <a:t> уважність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Протистоїть злочинцям</a:t>
                      </a:r>
                      <a:endParaRPr lang="uk-UA" b="1" dirty="0"/>
                    </a:p>
                  </a:txBody>
                  <a:tcPr/>
                </a:tc>
              </a:tr>
              <a:tr h="675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ДЖОРДЖ</a:t>
                      </a:r>
                      <a:r>
                        <a:rPr lang="uk-UA" b="1" baseline="0" dirty="0" smtClean="0"/>
                        <a:t> ПЛЕЙТЕН</a:t>
                      </a:r>
                      <a:endParaRPr lang="uk-UA" b="1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Допитливість,</a:t>
                      </a:r>
                      <a:r>
                        <a:rPr lang="uk-UA" b="1" baseline="0" dirty="0" smtClean="0"/>
                        <a:t> жага знань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Читав книги. Такі</a:t>
                      </a:r>
                      <a:r>
                        <a:rPr lang="uk-UA" b="1" baseline="0" dirty="0" smtClean="0"/>
                        <a:t>, як він, змінюють світ.</a:t>
                      </a:r>
                      <a:endParaRPr lang="uk-UA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fon-dlya-prezentacii-powerpoi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0492"/>
          </a:xfrm>
        </p:spPr>
      </p:pic>
      <p:pic>
        <p:nvPicPr>
          <p:cNvPr id="5" name="Рисунок 4" descr="з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0568" y="0"/>
            <a:ext cx="968456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154" y="476672"/>
            <a:ext cx="8616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ГЕРОЇ, ЩО ЗМІНИЛИ СВІТ ДОВКОЛА СЕБЕ. 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м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71188" cy="3356992"/>
          </a:xfrm>
        </p:spPr>
      </p:pic>
      <p:pic>
        <p:nvPicPr>
          <p:cNvPr id="5" name="Рисунок 4" descr="oduvanchiki_bozhi_korovki_kapli_priroda_4976x39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2873" y="0"/>
            <a:ext cx="4431127" cy="3544189"/>
          </a:xfrm>
          <a:prstGeom prst="rect">
            <a:avLst/>
          </a:prstGeom>
        </p:spPr>
      </p:pic>
      <p:pic>
        <p:nvPicPr>
          <p:cNvPr id="6" name="Рисунок 5" descr="VbO52Vtr-G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6992"/>
            <a:ext cx="5251512" cy="3501008"/>
          </a:xfrm>
          <a:prstGeom prst="rect">
            <a:avLst/>
          </a:prstGeom>
        </p:spPr>
      </p:pic>
      <p:pic>
        <p:nvPicPr>
          <p:cNvPr id="7" name="Рисунок 6" descr="0_40da3_e755cbbe_X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740" y="3356992"/>
            <a:ext cx="4376260" cy="3501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188640"/>
            <a:ext cx="7587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ТВІЙ ІДЕАЛЬНИЙ СВІТ. ЯКИЙ ВІН?</a:t>
            </a:r>
            <a:endParaRPr lang="uk-UA" sz="40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mages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2854" y="0"/>
            <a:ext cx="9236854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75688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 МОЖЛИВО ЗМІНИТИ РЕАЛІЇ ЗВИЧАЙНИМ ЛЮДЯМ?</a:t>
            </a: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MutterTeresa_freigestellt__19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3019425" cy="4267200"/>
          </a:xfrm>
          <a:prstGeom prst="rect">
            <a:avLst/>
          </a:prstGeom>
        </p:spPr>
      </p:pic>
      <p:pic>
        <p:nvPicPr>
          <p:cNvPr id="7" name="Рисунок 6" descr="719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980728"/>
            <a:ext cx="3161712" cy="3600400"/>
          </a:xfrm>
          <a:prstGeom prst="rect">
            <a:avLst/>
          </a:prstGeom>
        </p:spPr>
      </p:pic>
      <p:pic>
        <p:nvPicPr>
          <p:cNvPr id="8" name="Рисунок 7" descr="images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3617639"/>
            <a:ext cx="2375038" cy="3240361"/>
          </a:xfrm>
          <a:prstGeom prst="rect">
            <a:avLst/>
          </a:prstGeom>
        </p:spPr>
      </p:pic>
      <p:pic>
        <p:nvPicPr>
          <p:cNvPr id="9" name="Рисунок 8" descr="10-znamenitix-lyudej-yaki-zminili-svit-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4681" y="1124744"/>
            <a:ext cx="2669319" cy="3284984"/>
          </a:xfrm>
          <a:prstGeom prst="rect">
            <a:avLst/>
          </a:prstGeom>
        </p:spPr>
      </p:pic>
      <p:pic>
        <p:nvPicPr>
          <p:cNvPr id="10" name="Рисунок 9" descr="10-znamenitix-lyudej-yaki-zminili-svit-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720" y="4221088"/>
            <a:ext cx="3043124" cy="2424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540865_369895783092247_127554485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251520" y="5445224"/>
            <a:ext cx="8496944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Якщо хочеш змінити світ, спочатку  навчитися тихо закривати двері.</a:t>
            </a:r>
          </a:p>
          <a:p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mages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85162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576" y="548680"/>
            <a:ext cx="6119954" cy="55399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ПІДСУМКИ:</a:t>
            </a:r>
          </a:p>
          <a:p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СТВОРИТИ  ЛИСТІВКУ:</a:t>
            </a:r>
          </a:p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Намалювати позитивний образ </a:t>
            </a:r>
          </a:p>
          <a:p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ЗАВДАННЯ “ДЕСЯТЬ   “Я””</a:t>
            </a:r>
          </a:p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….</a:t>
            </a:r>
          </a:p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Я….</a:t>
            </a:r>
          </a:p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Я….</a:t>
            </a:r>
          </a:p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Я….</a:t>
            </a:r>
          </a:p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Я….</a:t>
            </a:r>
          </a:p>
          <a:p>
            <a:endParaRPr lang="uk-UA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3. НАПИСАТИ СЕНКАН “ДОБРО”</a:t>
            </a:r>
          </a:p>
          <a:p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10(18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42610">
            <a:off x="6787693" y="877561"/>
            <a:ext cx="1891621" cy="2284724"/>
          </a:xfrm>
          <a:prstGeom prst="rect">
            <a:avLst/>
          </a:prstGeom>
        </p:spPr>
      </p:pic>
      <p:pic>
        <p:nvPicPr>
          <p:cNvPr id="7" name="Рисунок 6" descr="yak-zrobiti-mami-listivku-na-den-narodzhenn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565" y="3068960"/>
            <a:ext cx="3239435" cy="252028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tivator-517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8" name="TextBox 7"/>
          <p:cNvSpPr txBox="1"/>
          <p:nvPr/>
        </p:nvSpPr>
        <p:spPr>
          <a:xfrm>
            <a:off x="1619672" y="5877272"/>
            <a:ext cx="5688632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РАДІЙ ЦЬОМУ ДНЮ, БО ВІН НІКОЛИ НЕ           ПОВТОРИТЬСЯ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347745862_motivator-399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2371"/>
            <a:ext cx="9144000" cy="6930371"/>
          </a:xfrm>
        </p:spPr>
      </p:pic>
      <p:sp>
        <p:nvSpPr>
          <p:cNvPr id="5" name="TextBox 4"/>
          <p:cNvSpPr txBox="1"/>
          <p:nvPr/>
        </p:nvSpPr>
        <p:spPr>
          <a:xfrm>
            <a:off x="827584" y="5780782"/>
            <a:ext cx="8316416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 ПОЧИНАЄТЬСЯ З БАЖАННЯ ТВОРИТИ   ДОБРО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327397697-529413-0020812_www.nevseoboi.com.u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363711" cy="6858000"/>
          </a:xfrm>
        </p:spPr>
      </p:pic>
      <p:sp>
        <p:nvSpPr>
          <p:cNvPr id="6" name="TextBox 5"/>
          <p:cNvSpPr txBox="1"/>
          <p:nvPr/>
        </p:nvSpPr>
        <p:spPr>
          <a:xfrm>
            <a:off x="-252536" y="404664"/>
            <a:ext cx="93965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</a:t>
            </a:r>
            <a:r>
              <a:rPr lang="uk-UA" sz="4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212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ТВОРІТЬ </a:t>
            </a:r>
            <a:r>
              <a:rPr lang="uk-UA" sz="4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212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ДОБРО, МИСЛІТЬ </a:t>
            </a:r>
            <a:endParaRPr lang="uk-UA" sz="44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212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4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212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ПОЗИТИВНО, </a:t>
            </a:r>
            <a:r>
              <a:rPr lang="uk-UA" sz="4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212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ОТРИМУЙТЕ </a:t>
            </a:r>
            <a:endParaRPr lang="uk-UA" sz="44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212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4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212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ЗАДОВОЛЕННЯ І ВІД СВОЄЇ</a:t>
            </a:r>
          </a:p>
          <a:p>
            <a:r>
              <a:rPr lang="uk-UA" sz="4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212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РОБОТИ,І ВІД КОЖНОГО </a:t>
            </a:r>
          </a:p>
          <a:p>
            <a:r>
              <a:rPr lang="uk-UA" sz="4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212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212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ПРОЖИТОГО ДНЯ</a:t>
            </a:r>
            <a:r>
              <a:rPr lang="uk-UA" sz="4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212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!!!</a:t>
            </a:r>
            <a:endParaRPr lang="uk-UA" sz="36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212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327397697-529413-0020812_www.nevseoboi.com.u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1725" y="0"/>
            <a:ext cx="962026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6" name="Схема 5"/>
          <p:cNvGraphicFramePr/>
          <p:nvPr/>
        </p:nvGraphicFramePr>
        <p:xfrm>
          <a:off x="467544" y="476672"/>
          <a:ext cx="80648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fon-dlya-prezentacii-powerpoi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0492"/>
          </a:xfrm>
        </p:spPr>
      </p:pic>
      <p:sp>
        <p:nvSpPr>
          <p:cNvPr id="5" name="TextBox 4"/>
          <p:cNvSpPr txBox="1"/>
          <p:nvPr/>
        </p:nvSpPr>
        <p:spPr>
          <a:xfrm>
            <a:off x="467544" y="476672"/>
            <a:ext cx="10200100" cy="7548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buFontTx/>
              <a:buNone/>
              <a:defRPr/>
            </a:pPr>
            <a:r>
              <a:rPr lang="en-US" sz="2800" b="1" dirty="0" smtClean="0">
                <a:solidFill>
                  <a:srgbClr val="00B050"/>
                </a:solidFill>
              </a:rPr>
              <a:t>Web-</a:t>
            </a:r>
            <a:r>
              <a:rPr lang="en-US" sz="2800" b="1" dirty="0" err="1" smtClean="0">
                <a:solidFill>
                  <a:srgbClr val="00B050"/>
                </a:solidFill>
              </a:rPr>
              <a:t>квест</a:t>
            </a:r>
            <a:r>
              <a:rPr lang="en-US" sz="2800" b="1" dirty="0" smtClean="0">
                <a:solidFill>
                  <a:srgbClr val="00B050"/>
                </a:solidFill>
              </a:rPr>
              <a:t> (</a:t>
            </a:r>
            <a:r>
              <a:rPr lang="en-US" sz="2800" b="1" dirty="0" err="1" smtClean="0">
                <a:solidFill>
                  <a:srgbClr val="00B050"/>
                </a:solidFill>
              </a:rPr>
              <a:t>webquest</a:t>
            </a:r>
            <a:r>
              <a:rPr lang="en-US" sz="2800" b="1" dirty="0" smtClean="0">
                <a:solidFill>
                  <a:srgbClr val="00B050"/>
                </a:solidFill>
              </a:rPr>
              <a:t>)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в </a:t>
            </a:r>
            <a:r>
              <a:rPr lang="en-US" sz="2800" dirty="0" err="1" smtClean="0">
                <a:solidFill>
                  <a:srgbClr val="002060"/>
                </a:solidFill>
              </a:rPr>
              <a:t>педагогіці</a:t>
            </a:r>
            <a:r>
              <a:rPr lang="uk-UA" sz="2800" dirty="0" smtClean="0">
                <a:solidFill>
                  <a:srgbClr val="002060"/>
                </a:solidFill>
              </a:rPr>
              <a:t> – </a:t>
            </a:r>
          </a:p>
          <a:p>
            <a:pPr algn="just">
              <a:buFontTx/>
              <a:buNone/>
              <a:defRPr/>
            </a:pPr>
            <a:r>
              <a:rPr lang="en-US" sz="2800" dirty="0" err="1" smtClean="0">
                <a:solidFill>
                  <a:srgbClr val="002060"/>
                </a:solidFill>
              </a:rPr>
              <a:t>проблемне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за</a:t>
            </a:r>
            <a:r>
              <a:rPr lang="uk-UA" sz="2800" dirty="0" smtClean="0">
                <a:solidFill>
                  <a:srgbClr val="002060"/>
                </a:solidFill>
              </a:rPr>
              <a:t>в</a:t>
            </a:r>
            <a:r>
              <a:rPr lang="en-US" sz="2800" dirty="0" err="1" smtClean="0">
                <a:solidFill>
                  <a:srgbClr val="002060"/>
                </a:solidFill>
              </a:rPr>
              <a:t>дан</a:t>
            </a:r>
            <a:r>
              <a:rPr lang="uk-UA" sz="2800" dirty="0" err="1" smtClean="0">
                <a:solidFill>
                  <a:srgbClr val="002060"/>
                </a:solidFill>
              </a:rPr>
              <a:t>ня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проект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uk-UA" sz="2800" dirty="0" smtClean="0">
                <a:solidFill>
                  <a:srgbClr val="002060"/>
                </a:solidFill>
              </a:rPr>
              <a:t>з</a:t>
            </a:r>
          </a:p>
          <a:p>
            <a:pPr algn="just"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uk-UA" sz="2800" dirty="0" smtClean="0">
                <a:solidFill>
                  <a:srgbClr val="002060"/>
                </a:solidFill>
              </a:rPr>
              <a:t>використанням І</a:t>
            </a:r>
            <a:r>
              <a:rPr lang="en-US" sz="2800" dirty="0" err="1" smtClean="0">
                <a:solidFill>
                  <a:srgbClr val="002060"/>
                </a:solidFill>
              </a:rPr>
              <a:t>нтернет-ресурс</a:t>
            </a:r>
            <a:r>
              <a:rPr lang="uk-UA" sz="2800" dirty="0" smtClean="0">
                <a:solidFill>
                  <a:srgbClr val="002060"/>
                </a:solidFill>
              </a:rPr>
              <a:t>і</a:t>
            </a:r>
            <a:r>
              <a:rPr lang="en-US" sz="2800" dirty="0" smtClean="0">
                <a:solidFill>
                  <a:srgbClr val="002060"/>
                </a:solidFill>
              </a:rPr>
              <a:t>в.</a:t>
            </a:r>
            <a:endParaRPr lang="uk-UA" sz="2400" dirty="0" smtClean="0">
              <a:solidFill>
                <a:srgbClr val="002060"/>
              </a:solidFill>
            </a:endParaRPr>
          </a:p>
          <a:p>
            <a:pPr algn="just">
              <a:buFontTx/>
              <a:buNone/>
              <a:defRPr/>
            </a:pPr>
            <a:endParaRPr lang="ru-RU" sz="1050" dirty="0" smtClean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   </a:t>
            </a:r>
            <a:r>
              <a:rPr lang="ru-RU" sz="2400" b="1" dirty="0" err="1" smtClean="0">
                <a:solidFill>
                  <a:srgbClr val="00B050"/>
                </a:solidFill>
              </a:rPr>
              <a:t>Web-квест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– </a:t>
            </a:r>
            <a:r>
              <a:rPr lang="ru-RU" sz="2400" dirty="0" err="1" smtClean="0">
                <a:solidFill>
                  <a:srgbClr val="002060"/>
                </a:solidFill>
              </a:rPr>
              <a:t>це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гра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навчання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buAutoNum type="arabicPeriod"/>
              <a:defRPr/>
            </a:pPr>
            <a:r>
              <a:rPr lang="ru-RU" sz="2400" b="1" u="sng" dirty="0" smtClean="0">
                <a:solidFill>
                  <a:srgbClr val="002060"/>
                </a:solidFill>
              </a:rPr>
              <a:t>ТЕМА 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web</a:t>
            </a:r>
            <a:r>
              <a:rPr lang="ru-RU" sz="2400" b="1" u="sng" dirty="0" smtClean="0">
                <a:solidFill>
                  <a:srgbClr val="002060"/>
                </a:solidFill>
              </a:rPr>
              <a:t> -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квесту</a:t>
            </a:r>
            <a:r>
              <a:rPr lang="ru-RU" sz="2400" b="1" u="sng" dirty="0" smtClean="0">
                <a:solidFill>
                  <a:srgbClr val="002060"/>
                </a:solidFill>
              </a:rPr>
              <a:t>:  «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Герої</a:t>
            </a:r>
            <a:r>
              <a:rPr lang="ru-RU" sz="2400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живуть</a:t>
            </a:r>
            <a:r>
              <a:rPr lang="ru-RU" sz="2400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вічно</a:t>
            </a:r>
            <a:r>
              <a:rPr lang="ru-RU" sz="2400" b="1" u="sng" dirty="0" smtClean="0">
                <a:solidFill>
                  <a:srgbClr val="002060"/>
                </a:solidFill>
              </a:rPr>
              <a:t>»</a:t>
            </a:r>
          </a:p>
          <a:p>
            <a:pPr marL="342900" indent="-342900" algn="just">
              <a:buAutoNum type="arabicPeriod"/>
              <a:defRPr/>
            </a:pPr>
            <a:r>
              <a:rPr lang="ru-RU" sz="2400" b="1" u="sng" dirty="0" smtClean="0">
                <a:solidFill>
                  <a:srgbClr val="002060"/>
                </a:solidFill>
              </a:rPr>
              <a:t> ЗМІСТ:  проблема, яку 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потрібно</a:t>
            </a:r>
            <a:r>
              <a:rPr lang="ru-RU" sz="2400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вирішити</a:t>
            </a:r>
            <a:r>
              <a:rPr lang="ru-RU" sz="2400" b="1" u="sng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 algn="just">
              <a:defRPr/>
            </a:pPr>
            <a:r>
              <a:rPr lang="ru-RU" sz="2400" b="1" u="sng" dirty="0" smtClean="0">
                <a:solidFill>
                  <a:srgbClr val="002060"/>
                </a:solidFill>
              </a:rPr>
              <a:t>                       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позиція</a:t>
            </a:r>
            <a:r>
              <a:rPr lang="ru-RU" sz="2400" b="1" u="sng" dirty="0" smtClean="0">
                <a:solidFill>
                  <a:srgbClr val="002060"/>
                </a:solidFill>
              </a:rPr>
              <a:t>, яка 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має</a:t>
            </a:r>
            <a:r>
              <a:rPr lang="ru-RU" sz="2400" b="1" u="sng" dirty="0" smtClean="0">
                <a:solidFill>
                  <a:srgbClr val="002060"/>
                </a:solidFill>
              </a:rPr>
              <a:t> бути 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захищена</a:t>
            </a:r>
            <a:r>
              <a:rPr lang="ru-RU" sz="2400" b="1" u="sng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defRPr/>
            </a:pPr>
            <a:r>
              <a:rPr lang="ru-RU" sz="2400" dirty="0" err="1" smtClean="0">
                <a:solidFill>
                  <a:srgbClr val="002060"/>
                </a:solidFill>
              </a:rPr>
              <a:t>Н-д</a:t>
            </a:r>
            <a:r>
              <a:rPr lang="ru-RU" sz="2400" dirty="0" smtClean="0">
                <a:solidFill>
                  <a:srgbClr val="002060"/>
                </a:solidFill>
              </a:rPr>
              <a:t> : </a:t>
            </a:r>
            <a:r>
              <a:rPr lang="ru-RU" sz="2400" dirty="0" err="1" smtClean="0">
                <a:solidFill>
                  <a:srgbClr val="002060"/>
                </a:solidFill>
              </a:rPr>
              <a:t>літератор</a:t>
            </a:r>
            <a:r>
              <a:rPr lang="ru-RU" sz="2400" dirty="0" smtClean="0">
                <a:solidFill>
                  <a:srgbClr val="002060"/>
                </a:solidFill>
              </a:rPr>
              <a:t> ( </a:t>
            </a:r>
            <a:r>
              <a:rPr lang="ru-RU" sz="2400" dirty="0" err="1" smtClean="0">
                <a:solidFill>
                  <a:srgbClr val="002060"/>
                </a:solidFill>
              </a:rPr>
              <a:t>презентує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образи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героїв</a:t>
            </a:r>
            <a:r>
              <a:rPr lang="ru-RU" sz="2400" dirty="0" smtClean="0">
                <a:solidFill>
                  <a:srgbClr val="002060"/>
                </a:solidFill>
              </a:rPr>
              <a:t> у </a:t>
            </a:r>
            <a:r>
              <a:rPr lang="ru-RU" sz="2400" dirty="0" err="1" smtClean="0">
                <a:solidFill>
                  <a:srgbClr val="002060"/>
                </a:solidFill>
              </a:rPr>
              <a:t>вивчених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творах</a:t>
            </a:r>
            <a:r>
              <a:rPr lang="ru-RU" sz="2400" dirty="0" smtClean="0">
                <a:solidFill>
                  <a:srgbClr val="002060"/>
                </a:solidFill>
              </a:rPr>
              <a:t> та </a:t>
            </a:r>
          </a:p>
          <a:p>
            <a:pPr marL="342900" indent="-342900" algn="just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                              </a:t>
            </a:r>
            <a:r>
              <a:rPr lang="ru-RU" sz="2400" dirty="0" err="1" smtClean="0">
                <a:solidFill>
                  <a:srgbClr val="002060"/>
                </a:solidFill>
              </a:rPr>
              <a:t>їх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героїчні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вчинки</a:t>
            </a:r>
            <a:r>
              <a:rPr lang="ru-RU" sz="2400" dirty="0" smtClean="0">
                <a:solidFill>
                  <a:srgbClr val="002060"/>
                </a:solidFill>
              </a:rPr>
              <a:t> );</a:t>
            </a:r>
          </a:p>
          <a:p>
            <a:pPr marL="342900" indent="-342900" algn="just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         психолог   (</a:t>
            </a:r>
            <a:r>
              <a:rPr lang="ru-RU" sz="2400" dirty="0" err="1" smtClean="0">
                <a:solidFill>
                  <a:srgbClr val="002060"/>
                </a:solidFill>
              </a:rPr>
              <a:t>аналіз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складовх</a:t>
            </a:r>
            <a:r>
              <a:rPr lang="ru-RU" sz="2400" dirty="0" smtClean="0">
                <a:solidFill>
                  <a:srgbClr val="002060"/>
                </a:solidFill>
              </a:rPr>
              <a:t> рис характеру </a:t>
            </a:r>
            <a:r>
              <a:rPr lang="ru-RU" sz="2400" dirty="0" err="1" smtClean="0">
                <a:solidFill>
                  <a:srgbClr val="002060"/>
                </a:solidFill>
              </a:rPr>
              <a:t>чи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обставин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</a:p>
          <a:p>
            <a:pPr marL="342900" indent="-342900" algn="just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                              </a:t>
            </a:r>
            <a:r>
              <a:rPr lang="ru-RU" sz="2400" dirty="0" err="1" smtClean="0">
                <a:solidFill>
                  <a:srgbClr val="002060"/>
                </a:solidFill>
              </a:rPr>
              <a:t>що</a:t>
            </a:r>
            <a:r>
              <a:rPr lang="ru-RU" sz="2400" dirty="0" smtClean="0">
                <a:solidFill>
                  <a:srgbClr val="002060"/>
                </a:solidFill>
              </a:rPr>
              <a:t>  </a:t>
            </a:r>
            <a:r>
              <a:rPr lang="ru-RU" sz="2400" dirty="0" err="1" smtClean="0">
                <a:solidFill>
                  <a:srgbClr val="002060"/>
                </a:solidFill>
              </a:rPr>
              <a:t>сформували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героїчну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позицію</a:t>
            </a:r>
            <a:r>
              <a:rPr lang="ru-RU" sz="2400" dirty="0" smtClean="0">
                <a:solidFill>
                  <a:srgbClr val="002060"/>
                </a:solidFill>
              </a:rPr>
              <a:t> персонажа)</a:t>
            </a:r>
          </a:p>
          <a:p>
            <a:pPr marL="342900" indent="-342900" algn="just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         </a:t>
            </a:r>
            <a:r>
              <a:rPr lang="ru-RU" sz="2400" dirty="0" err="1" smtClean="0">
                <a:solidFill>
                  <a:srgbClr val="002060"/>
                </a:solidFill>
              </a:rPr>
              <a:t>живописець</a:t>
            </a:r>
            <a:r>
              <a:rPr lang="ru-RU" sz="2400" dirty="0" smtClean="0">
                <a:solidFill>
                  <a:srgbClr val="002060"/>
                </a:solidFill>
              </a:rPr>
              <a:t> (</a:t>
            </a:r>
            <a:r>
              <a:rPr lang="ru-RU" sz="2400" dirty="0" err="1" smtClean="0">
                <a:solidFill>
                  <a:srgbClr val="002060"/>
                </a:solidFill>
              </a:rPr>
              <a:t>добірка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відповідних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ілюстрацій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</a:p>
          <a:p>
            <a:pPr marL="342900" indent="-342900" algn="just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                              картин </a:t>
            </a:r>
            <a:r>
              <a:rPr lang="ru-RU" sz="2400" dirty="0" err="1" smtClean="0">
                <a:solidFill>
                  <a:srgbClr val="002060"/>
                </a:solidFill>
              </a:rPr>
              <a:t>видатних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художників</a:t>
            </a:r>
            <a:r>
              <a:rPr lang="ru-RU" sz="2400" dirty="0" smtClean="0">
                <a:solidFill>
                  <a:srgbClr val="002060"/>
                </a:solidFill>
              </a:rPr>
              <a:t> на </a:t>
            </a:r>
            <a:r>
              <a:rPr lang="ru-RU" sz="2400" dirty="0" err="1" smtClean="0">
                <a:solidFill>
                  <a:srgbClr val="002060"/>
                </a:solidFill>
              </a:rPr>
              <a:t>задану</a:t>
            </a:r>
            <a:r>
              <a:rPr lang="ru-RU" sz="2400" dirty="0" smtClean="0">
                <a:solidFill>
                  <a:srgbClr val="002060"/>
                </a:solidFill>
              </a:rPr>
              <a:t> тему);</a:t>
            </a:r>
          </a:p>
          <a:p>
            <a:pPr marL="342900" indent="-342900" algn="just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         </a:t>
            </a:r>
            <a:r>
              <a:rPr lang="ru-RU" sz="2400" dirty="0" err="1" smtClean="0">
                <a:solidFill>
                  <a:srgbClr val="002060"/>
                </a:solidFill>
              </a:rPr>
              <a:t>журналіст</a:t>
            </a:r>
            <a:r>
              <a:rPr lang="ru-RU" sz="2400" dirty="0" smtClean="0">
                <a:solidFill>
                  <a:srgbClr val="002060"/>
                </a:solidFill>
              </a:rPr>
              <a:t>   (</a:t>
            </a:r>
            <a:r>
              <a:rPr lang="ru-RU" sz="2400" dirty="0" err="1" smtClean="0">
                <a:solidFill>
                  <a:srgbClr val="002060"/>
                </a:solidFill>
              </a:rPr>
              <a:t>створення</a:t>
            </a:r>
            <a:r>
              <a:rPr lang="ru-RU" sz="2400" dirty="0" smtClean="0">
                <a:solidFill>
                  <a:srgbClr val="002060"/>
                </a:solidFill>
              </a:rPr>
              <a:t> гасла, </a:t>
            </a:r>
            <a:r>
              <a:rPr lang="ru-RU" sz="2400" dirty="0" err="1" smtClean="0">
                <a:solidFill>
                  <a:srgbClr val="002060"/>
                </a:solidFill>
              </a:rPr>
              <a:t>написання</a:t>
            </a:r>
            <a:r>
              <a:rPr lang="ru-RU" sz="2400" dirty="0" smtClean="0">
                <a:solidFill>
                  <a:srgbClr val="002060"/>
                </a:solidFill>
              </a:rPr>
              <a:t> кредо героя);</a:t>
            </a:r>
          </a:p>
          <a:p>
            <a:pPr marL="342900" indent="-342900" algn="just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          дизайнер   (</a:t>
            </a:r>
            <a:r>
              <a:rPr lang="ru-RU" sz="2400" dirty="0" err="1" smtClean="0">
                <a:solidFill>
                  <a:srgbClr val="002060"/>
                </a:solidFill>
              </a:rPr>
              <a:t>оформлення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стіннівки</a:t>
            </a:r>
            <a:r>
              <a:rPr lang="ru-RU" sz="2400" dirty="0" smtClean="0">
                <a:solidFill>
                  <a:srgbClr val="002060"/>
                </a:solidFill>
              </a:rPr>
              <a:t> (буклету, </a:t>
            </a:r>
          </a:p>
          <a:p>
            <a:pPr marL="342900" indent="-342900" algn="just">
              <a:defRPr/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               </a:t>
            </a:r>
            <a:r>
              <a:rPr lang="ru-RU" sz="2400" dirty="0" err="1" smtClean="0">
                <a:solidFill>
                  <a:srgbClr val="002060"/>
                </a:solidFill>
              </a:rPr>
              <a:t>презентації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відеоряду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і</a:t>
            </a:r>
            <a:r>
              <a:rPr lang="ru-RU" sz="2400" dirty="0" smtClean="0">
                <a:solidFill>
                  <a:srgbClr val="002060"/>
                </a:solidFill>
              </a:rPr>
              <a:t> т.п. ))</a:t>
            </a:r>
          </a:p>
          <a:p>
            <a:pPr marL="342900" indent="-342900" algn="just"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 algn="just">
              <a:defRPr/>
            </a:pPr>
            <a:r>
              <a:rPr lang="ru-RU" dirty="0" smtClean="0">
                <a:solidFill>
                  <a:srgbClr val="002060"/>
                </a:solidFill>
              </a:rPr>
              <a:t>          </a:t>
            </a:r>
          </a:p>
          <a:p>
            <a:pPr algn="just">
              <a:defRPr/>
            </a:pPr>
            <a:r>
              <a:rPr lang="ru-RU" b="1" dirty="0" smtClean="0"/>
              <a:t>   </a:t>
            </a:r>
            <a:endParaRPr lang="uk-UA" dirty="0" smtClean="0">
              <a:solidFill>
                <a:srgbClr val="002060"/>
              </a:solidFill>
            </a:endParaRPr>
          </a:p>
          <a:p>
            <a:endParaRPr lang="uk-UA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751"/>
          <a:stretch/>
        </p:blipFill>
        <p:spPr bwMode="auto">
          <a:xfrm>
            <a:off x="6156176" y="-171400"/>
            <a:ext cx="3157039" cy="1883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mages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475656" y="47667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7" name="Рисунок 6" descr="Скарб-482x4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7424"/>
            <a:ext cx="9144000" cy="78488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476672"/>
            <a:ext cx="7145041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СКАРБНИЦЯ ДУХОВНОЇ МУДРОСТІ </a:t>
            </a:r>
          </a:p>
          <a:p>
            <a:r>
              <a:rPr lang="uk-UA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СТОРІНКАХ ЛІТЕРАТУРНИХ ТВОРІВ</a:t>
            </a:r>
          </a:p>
          <a:p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 хочеш змінити світ, спочатку </a:t>
            </a:r>
          </a:p>
          <a:p>
            <a:r>
              <a:rPr lang="uk-UA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навчитися тихо закривати двері.</a:t>
            </a:r>
          </a:p>
          <a:p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СЛІВ</a:t>
            </a:r>
            <a:endParaRPr lang="uk-UA" dirty="0"/>
          </a:p>
        </p:txBody>
      </p:sp>
      <p:pic>
        <p:nvPicPr>
          <p:cNvPr id="4" name="Содержимое 3" descr="1327397697-529413-0020812_www.nevseoboi.com.u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5136" y="0"/>
            <a:ext cx="9551672" cy="6878515"/>
          </a:xfrm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8827096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212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МОЗАЇКА ЗІ СЛІВ   </a:t>
            </a:r>
          </a:p>
          <a:p>
            <a:endParaRPr lang="uk-UA" sz="32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212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uk-UA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212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РУКАМИ   ДИВА   СВОЇМИ   ТВОРІТЬ</a:t>
            </a:r>
          </a:p>
          <a:p>
            <a:pPr marL="342900" indent="-342900">
              <a:buAutoNum type="arabicPeriod"/>
            </a:pPr>
            <a:endParaRPr lang="uk-UA" sz="32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212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800100" lvl="1" indent="-342900"/>
            <a:r>
              <a:rPr lang="uk-UA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212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ТВОРІТЬ ДИВА СВОЇМИ РУКАМИ</a:t>
            </a:r>
          </a:p>
          <a:p>
            <a:pPr marL="342900" indent="-342900">
              <a:buAutoNum type="arabicPeriod"/>
            </a:pPr>
            <a:endParaRPr lang="uk-UA" sz="32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212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uk-UA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212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НАЙКРАЩА СЕРЦЕ  ОКРАСА  ДОБРЕ –</a:t>
            </a:r>
          </a:p>
          <a:p>
            <a:pPr marL="342900" indent="-342900">
              <a:buAutoNum type="arabicPeriod"/>
            </a:pPr>
            <a:endParaRPr lang="uk-UA" sz="32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212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/>
            <a:r>
              <a:rPr lang="uk-UA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212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ДОБРЕ СЕРЦЕ – НАЙКРАЩА ОКРАСА.</a:t>
            </a:r>
          </a:p>
          <a:p>
            <a:pPr marL="342900" indent="-342900">
              <a:buAutoNum type="arabicPeriod"/>
            </a:pPr>
            <a:endParaRPr lang="uk-UA" sz="32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212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2" descr="ram-cloud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8126" r="4062"/>
          <a:stretch>
            <a:fillRect/>
          </a:stretch>
        </p:blipFill>
        <p:spPr bwMode="auto">
          <a:xfrm>
            <a:off x="0" y="0"/>
            <a:ext cx="58326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827584" y="3933056"/>
          <a:ext cx="7056784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68144" y="404664"/>
            <a:ext cx="3275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Найбільша мудрість полягає у тому,</a:t>
            </a:r>
          </a:p>
          <a:p>
            <a:r>
              <a:rPr lang="uk-UA" sz="3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щоб відрізнити добро від зла…</a:t>
            </a:r>
          </a:p>
          <a:p>
            <a:r>
              <a:rPr lang="uk-UA" sz="3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ДОБРО  </a:t>
            </a:r>
            <a:endParaRPr lang="uk-UA" sz="36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0"/>
            <a:ext cx="3662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212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РЕЦЕПТ   ДОБРА</a:t>
            </a:r>
            <a:endParaRPr lang="uk-UA" sz="4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212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18864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                                 ДОБРО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9" name="Рисунок 8" descr="dityachi-per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827315" cy="37170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3140968"/>
            <a:ext cx="3723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СМІХ   ЩАСТЯ   РАДІСТЬ   УСПІХ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5445224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ЛЮБОВ    ДОБРОТА       </a:t>
            </a:r>
            <a:endParaRPr lang="uk-UA" dirty="0"/>
          </a:p>
        </p:txBody>
      </p:sp>
      <p:pic>
        <p:nvPicPr>
          <p:cNvPr id="13" name="Рисунок 12" descr="miru-mir-golub-na-sinem-ne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0"/>
            <a:ext cx="5004048" cy="37530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27984" y="2996952"/>
            <a:ext cx="483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МИР                                               СПОКІЙ                  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" name="Рисунок 15" descr="1317376096_leto-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7032"/>
            <a:ext cx="4743072" cy="3140968"/>
          </a:xfrm>
          <a:prstGeom prst="rect">
            <a:avLst/>
          </a:prstGeom>
        </p:spPr>
      </p:pic>
      <p:pic>
        <p:nvPicPr>
          <p:cNvPr id="18" name="Рисунок 17" descr="semiy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3521968"/>
            <a:ext cx="5004048" cy="333603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9512" y="400506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ПРИРОДА           КРАСА                  ЖИТТЯ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2040" y="3789040"/>
            <a:ext cx="2611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ДІМ                         СІМ*Я 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43808" y="0"/>
            <a:ext cx="372319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ДОВКОЛА НАС</a:t>
            </a:r>
            <a:endParaRPr lang="uk-UA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85" decel="100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85" decel="100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7925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530" y="3140968"/>
            <a:ext cx="4328470" cy="3447903"/>
          </a:xfrm>
          <a:prstGeom prst="rect">
            <a:avLst/>
          </a:prstGeom>
        </p:spPr>
      </p:pic>
      <p:pic>
        <p:nvPicPr>
          <p:cNvPr id="4" name="Рисунок 3" descr="118783_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22782" cy="3284984"/>
          </a:xfrm>
          <a:prstGeom prst="rect">
            <a:avLst/>
          </a:prstGeom>
        </p:spPr>
      </p:pic>
      <p:pic>
        <p:nvPicPr>
          <p:cNvPr id="5" name="Рисунок 4" descr="chesnist-pered-soboy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-1"/>
            <a:ext cx="4932040" cy="32809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2924944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ЛЮБОВ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2924944"/>
            <a:ext cx="1410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ЧЕСНІСТЬ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1364378454_donorstv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84984"/>
            <a:ext cx="5508104" cy="35730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573016"/>
            <a:ext cx="604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МИЛОСЕРДЯ    СПІВЧУТТЯ    САМОПОЖЕРТВА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6396335"/>
            <a:ext cx="279352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ДОБРОЗИЧЛИВІСТЬ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5736" y="260648"/>
            <a:ext cx="413286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НАШОМУ СЕРЦІ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images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39543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24064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                                        </a:t>
            </a:r>
          </a:p>
          <a:p>
            <a:endParaRPr lang="uk-UA" dirty="0"/>
          </a:p>
          <a:p>
            <a:endParaRPr lang="uk-UA" dirty="0" smtClean="0"/>
          </a:p>
        </p:txBody>
      </p:sp>
      <p:pic>
        <p:nvPicPr>
          <p:cNvPr id="7" name="Рисунок 6" descr="66jt3yS_o4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46854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76672"/>
            <a:ext cx="24002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ЖИТТЯ </a:t>
            </a:r>
          </a:p>
          <a:p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ПРИРОДА</a:t>
            </a:r>
          </a:p>
          <a:p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ЩАСТЯ     </a:t>
            </a:r>
          </a:p>
          <a:p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УСПІХ</a:t>
            </a:r>
          </a:p>
          <a:p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ЗАТИШОК</a:t>
            </a:r>
          </a:p>
          <a:p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МИР</a:t>
            </a:r>
          </a:p>
          <a:p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КРАСА</a:t>
            </a:r>
          </a:p>
          <a:p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ДОПОМОГА</a:t>
            </a:r>
          </a:p>
          <a:p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ЗЛАГОДА</a:t>
            </a:r>
          </a:p>
          <a:p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ЛЮБОВ           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476672"/>
            <a:ext cx="30243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МИЛОСЕРДЯ</a:t>
            </a:r>
          </a:p>
          <a:p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СПІВЧУТТЯ</a:t>
            </a:r>
          </a:p>
          <a:p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ДОБРОЗИЧЛИВІСТЬ</a:t>
            </a:r>
          </a:p>
          <a:p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САМОПОЖЕРТВА</a:t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ЧЕСНІСТЬ</a:t>
            </a:r>
          </a:p>
          <a:p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ГЕРОЇЗМ</a:t>
            </a:r>
          </a:p>
          <a:p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ЩИРІСТЬ</a:t>
            </a:r>
          </a:p>
          <a:p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ГУМАНІЗМ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0"/>
            <a:ext cx="1881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ДОБРО</a:t>
            </a:r>
            <a:endParaRPr lang="uk-U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70" decel="100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770" decel="100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70" decel="100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770" decel="100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0" dur="77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70" decel="100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770" decel="100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9" dur="77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70" decel="1000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770" decel="1000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6" dur="77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8" dur="77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542</Words>
  <Application>Microsoft Office PowerPoint</Application>
  <PresentationFormat>Экран (4:3)</PresentationFormat>
  <Paragraphs>207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 СЛІВ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klient</dc:creator>
  <cp:lastModifiedBy>klient</cp:lastModifiedBy>
  <cp:revision>17</cp:revision>
  <dcterms:created xsi:type="dcterms:W3CDTF">2015-04-26T06:30:42Z</dcterms:created>
  <dcterms:modified xsi:type="dcterms:W3CDTF">2015-04-27T20:07:49Z</dcterms:modified>
</cp:coreProperties>
</file>