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CC"/>
    <a:srgbClr val="00B0F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8" y="4572000"/>
            <a:ext cx="2643206" cy="3643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214282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</a:p>
          <a:p>
            <a:pPr algn="ctr"/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Заліщицька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районна державна адміністрація</a:t>
            </a:r>
          </a:p>
          <a:p>
            <a:pPr algn="ctr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Відділ з питань освіти</a:t>
            </a:r>
          </a:p>
          <a:p>
            <a:pPr algn="ctr"/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Заліщицький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центр науково технічної творчості школярів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90" y="1785918"/>
            <a:ext cx="6357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 досвіду роботи над проблемою:</a:t>
            </a:r>
          </a:p>
          <a:p>
            <a:pPr algn="ctr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uk-UA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 ТВОРЧИХ ЗДІБНОСТЕЙ </a:t>
            </a:r>
          </a:p>
          <a:p>
            <a:pPr algn="ctr">
              <a:lnSpc>
                <a:spcPct val="200000"/>
              </a:lnSpc>
            </a:pPr>
            <a:r>
              <a:rPr lang="uk-UA" sz="24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ЗАНЯТТЯХ ГУРТКА ДИЗАЙНУ “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8" y="4929189"/>
            <a:ext cx="23574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Керівник гуртка Дизайну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Вітвіцька</a:t>
            </a: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Галина</a:t>
            </a:r>
          </a:p>
          <a:p>
            <a:pPr algn="ctr">
              <a:lnSpc>
                <a:spcPct val="150000"/>
              </a:lnSpc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Миколаївна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фото матеріал\narody_afriki_prezentaciya_1291_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604" y="428596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sz="4000" b="1" i="1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5728" y="2071670"/>
            <a:ext cx="621510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С.С.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Шумега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«Дизайн» 2007 р.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Претти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Рут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Интерьерный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дизайн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Лучшие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идеи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 Лариса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Ачкасова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Интерьер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дизайн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вашего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дома» 2005 р.                 4. Журна</a:t>
            </a:r>
            <a:r>
              <a:rPr kumimoji="0" lang="uk-UA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Трудове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8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школі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                     5.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Л.Саймонс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«Удивительные цветы из ниток и проволоки»                                           6. Журнал «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школі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uk-UA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фото матеріал\narody_afriki_prezentaciya_1291_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604" y="4285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endParaRPr lang="ru-RU" sz="4000" b="1" i="1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04" y="1500166"/>
            <a:ext cx="5572164" cy="518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1.Методична проблема                                                                      2.Портфоліо                                                                                        3.Презентація творчої діяльності                                                   4.Презентація уроку                                                                         5.Розробки уроків                                                          6.Методична розробка                                                         7.Виховні заходи                                                                                   8. Додатки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122</Words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Vova</cp:lastModifiedBy>
  <cp:revision>11</cp:revision>
  <dcterms:modified xsi:type="dcterms:W3CDTF">2013-11-13T21:06:30Z</dcterms:modified>
</cp:coreProperties>
</file>