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61" r:id="rId4"/>
    <p:sldId id="269" r:id="rId5"/>
    <p:sldId id="266" r:id="rId6"/>
    <p:sldId id="268" r:id="rId7"/>
    <p:sldId id="267" r:id="rId8"/>
    <p:sldId id="265" r:id="rId9"/>
    <p:sldId id="275" r:id="rId10"/>
    <p:sldId id="27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76F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31" autoAdjust="0"/>
  </p:normalViewPr>
  <p:slideViewPr>
    <p:cSldViewPr>
      <p:cViewPr varScale="1">
        <p:scale>
          <a:sx n="69" d="100"/>
          <a:sy n="69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7879-2735-4375-B59F-79955A2D1215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E5096-7AB6-4524-925D-6B4D7ED51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A4C4-8850-4217-8D84-83D919FF8748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30D5-1BDF-4167-AC7A-D4C946B9D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ova\Мои документы\Мои рисунки\Копия Новый рисунок (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5" y="2571744"/>
            <a:ext cx="14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3357562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 гуртка Дизайну: </a:t>
            </a:r>
            <a:r>
              <a:rPr lang="uk-UA" sz="2000" i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Вітвіцька</a:t>
            </a:r>
            <a:r>
              <a:rPr lang="uk-UA" sz="2000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Галина </a:t>
            </a:r>
          </a:p>
          <a:p>
            <a:pPr algn="ctr"/>
            <a:r>
              <a:rPr lang="uk-UA" sz="2000" i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Миколаївна</a:t>
            </a:r>
            <a:endParaRPr lang="ru-RU" sz="2000" i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4216" y="1142984"/>
            <a:ext cx="4415568" cy="219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ln w="12700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Виготовлення сувенірів із в'язаних квітів</a:t>
            </a:r>
            <a:endParaRPr lang="ru-RU" sz="4400" b="1" i="1" dirty="0" smtClean="0">
              <a:ln w="12700"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000396" cy="302793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22061" y="792924"/>
            <a:ext cx="3300412" cy="37147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6314" y="2428868"/>
            <a:ext cx="39290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4400" b="1" i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Vova\Рабочий стол\Новая папка\SI85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3116"/>
            <a:ext cx="3857652" cy="2893239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428604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Успіхів вам у роботі </a:t>
            </a:r>
            <a:endParaRPr lang="ru-RU" sz="4000" b="1" i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28662" y="1285860"/>
            <a:ext cx="70009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Мистецтво виготовлення квітів має багатовікову історію . Вперше їх стали виготовляти Єгиптяни ще до нашої ери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 цю моду перейняли Греки і Римляни які штучними квітами почали прикрашати храми . Спочатку їх виготовляли з пергаменту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потім стали використовувати фарфор і золото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та глину . Під час розквіту стилів рококо і ампіру у Франції з’явилися перші стилізовані майстерні і бутафорські квіти проникли у всесвіт моди ними прикрашали костюми капелюшки інтер’єри . Нині це мистецтво досягло ще більшого розквіту виготовляються різні сувеніри та оздоблюються</a:t>
            </a:r>
            <a:r>
              <a:rPr kumimoji="0" lang="uk-UA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інтер'єри та одяг .</a:t>
            </a:r>
            <a:endParaRPr kumimoji="0" lang="uk-UA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041753" cy="2873381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2065" y="357166"/>
            <a:ext cx="3643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Матеріали та інструменти: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57161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Планочка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основний інструмент за допомогою якої ми    виготовляємо     красиві квіти із ниток.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786058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Нитки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шерстяні та швейні різних    кольорів.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3429000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Набір спиць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діаметром 5мм; 5,5 мм; 6мм; 6,5 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0719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Дріт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різної товщини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4933" y="1423837"/>
            <a:ext cx="3347788" cy="364333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428604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Правила набору петель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164305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Закріпіть гачком один кінець квіткового дроту  за зазубрену на планочці. Виконайте повітряну петлю (мал. а.)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257174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 Повторяйте крок за кроком, як це показано на малюнку, б, в, г.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3214686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3.Відріжте робочу нитку, залишив кінець довжиною 7,5 см.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378619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4.Завяжітьнеміцним вузликом кінець робочої і допоміжної нитки.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9"/>
            <a:ext cx="3998909" cy="328614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214290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Хід виконання роботи</a:t>
            </a: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1285860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1. Наберіть необхідну кількість петель з утворенням рівного краю. Загніть дріт трішки вверх щоб петлі не зскакували із нього коли будемо знімати із планочки (мал. а).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2714620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2.Зніміть петлі із  планочки (мал. б). Зігніть дріт по середині (мал. в); міцно стисніть кінці і обмотайте їх ниткою (мал.г).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385762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3.Закріпіть краї ниток клеєм ПВА щоб вони не розкручувались.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5348"/>
            <a:ext cx="3357586" cy="2887801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4286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Види квітів</a:t>
            </a:r>
            <a:endParaRPr lang="ru-RU" sz="3600" b="1" i="1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00174"/>
            <a:ext cx="3429024" cy="301138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3714776" cy="314327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3714776" cy="321471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57148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Дитячі роботи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71538" y="1785929"/>
            <a:ext cx="3000395" cy="285752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D:\- М а м а !!!!!!\Новая папка\SI852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2928958" cy="307183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 descr="D:\- М а м а !!!!!!\Новая папка\SI85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95646" y="1990577"/>
            <a:ext cx="3452838" cy="275778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2643206" cy="292895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292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53</cp:revision>
  <dcterms:created xsi:type="dcterms:W3CDTF">2013-11-02T17:58:11Z</dcterms:created>
  <dcterms:modified xsi:type="dcterms:W3CDTF">2013-11-13T20:04:04Z</dcterms:modified>
</cp:coreProperties>
</file>