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6" r:id="rId4"/>
    <p:sldId id="275" r:id="rId5"/>
    <p:sldId id="274" r:id="rId6"/>
    <p:sldId id="273" r:id="rId7"/>
    <p:sldId id="272" r:id="rId8"/>
    <p:sldId id="271" r:id="rId9"/>
    <p:sldId id="282" r:id="rId10"/>
    <p:sldId id="279" r:id="rId11"/>
    <p:sldId id="288" r:id="rId12"/>
    <p:sldId id="281" r:id="rId13"/>
    <p:sldId id="258" r:id="rId14"/>
    <p:sldId id="280" r:id="rId15"/>
    <p:sldId id="278" r:id="rId16"/>
    <p:sldId id="287" r:id="rId17"/>
    <p:sldId id="295" r:id="rId18"/>
    <p:sldId id="285" r:id="rId19"/>
    <p:sldId id="289" r:id="rId20"/>
    <p:sldId id="284" r:id="rId21"/>
    <p:sldId id="292" r:id="rId22"/>
    <p:sldId id="291" r:id="rId23"/>
    <p:sldId id="290" r:id="rId24"/>
    <p:sldId id="293" r:id="rId25"/>
    <p:sldId id="304" r:id="rId26"/>
    <p:sldId id="303" r:id="rId27"/>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7691" autoAdjust="0"/>
  </p:normalViewPr>
  <p:slideViewPr>
    <p:cSldViewPr>
      <p:cViewPr varScale="1">
        <p:scale>
          <a:sx n="51" d="100"/>
          <a:sy n="51" d="100"/>
        </p:scale>
        <p:origin x="-1338" y="-108"/>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13.11.2013</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857232" y="3571868"/>
            <a:ext cx="2643207" cy="4143405"/>
          </a:xfrm>
          <a:prstGeom prst="rect">
            <a:avLst/>
          </a:prstGeom>
          <a:ln w="38100">
            <a:solidFill>
              <a:schemeClr val="tx1"/>
            </a:solidFill>
          </a:ln>
          <a:effectLst>
            <a:outerShdw blurRad="292100" dist="139700" dir="2700000" algn="tl" rotWithShape="0">
              <a:srgbClr val="333333">
                <a:alpha val="65000"/>
              </a:srgbClr>
            </a:outerShdw>
          </a:effectLst>
        </p:spPr>
      </p:pic>
      <p:sp>
        <p:nvSpPr>
          <p:cNvPr id="3" name="Прямоугольник 2"/>
          <p:cNvSpPr/>
          <p:nvPr/>
        </p:nvSpPr>
        <p:spPr>
          <a:xfrm>
            <a:off x="571480" y="928662"/>
            <a:ext cx="5643602" cy="1107996"/>
          </a:xfrm>
          <a:prstGeom prst="rect">
            <a:avLst/>
          </a:prstGeom>
          <a:effectLst>
            <a:glow rad="63500">
              <a:schemeClr val="accent3">
                <a:satMod val="175000"/>
                <a:alpha val="40000"/>
              </a:schemeClr>
            </a:glow>
          </a:effectLst>
          <a:scene3d>
            <a:camera prst="orthographicFront"/>
            <a:lightRig rig="threePt" dir="t"/>
          </a:scene3d>
          <a:sp3d>
            <a:bevelT/>
          </a:sp3d>
        </p:spPr>
        <p:txBody>
          <a:bodyPr wrap="square" anchor="b">
            <a:spAutoFit/>
          </a:bodyPr>
          <a:lstStyle/>
          <a:p>
            <a:pPr algn="ctr"/>
            <a:r>
              <a:rPr lang="uk-UA" sz="6600" b="1" i="1" dirty="0" smtClean="0">
                <a:ln>
                  <a:solidFill>
                    <a:sysClr val="windowText" lastClr="000000"/>
                  </a:solidFill>
                </a:ln>
                <a:solidFill>
                  <a:schemeClr val="accent6">
                    <a:lumMod val="75000"/>
                  </a:schemeClr>
                </a:solidFill>
                <a:latin typeface="Times New Roman" pitchFamily="18" charset="0"/>
                <a:cs typeface="Times New Roman" pitchFamily="18" charset="0"/>
              </a:rPr>
              <a:t>ПОРТФОЛІО</a:t>
            </a:r>
            <a:endParaRPr lang="ru-RU" sz="6600" b="1" i="1" dirty="0">
              <a:ln>
                <a:solidFill>
                  <a:sysClr val="windowText" lastClr="000000"/>
                </a:solidFill>
              </a:ln>
              <a:solidFill>
                <a:schemeClr val="accent6">
                  <a:lumMod val="75000"/>
                </a:schemeClr>
              </a:solidFill>
              <a:latin typeface="Times New Roman" pitchFamily="18" charset="0"/>
              <a:cs typeface="Times New Roman" pitchFamily="18" charset="0"/>
            </a:endParaRPr>
          </a:p>
        </p:txBody>
      </p:sp>
      <p:sp>
        <p:nvSpPr>
          <p:cNvPr id="7" name="Прямоугольник 6"/>
          <p:cNvSpPr/>
          <p:nvPr/>
        </p:nvSpPr>
        <p:spPr>
          <a:xfrm>
            <a:off x="3714752" y="4429124"/>
            <a:ext cx="2428892" cy="2554545"/>
          </a:xfrm>
          <a:prstGeom prst="rect">
            <a:avLst/>
          </a:prstGeom>
        </p:spPr>
        <p:txBody>
          <a:bodyPr wrap="square">
            <a:spAutoFit/>
          </a:bodyPr>
          <a:lstStyle/>
          <a:p>
            <a:pPr algn="ctr">
              <a:lnSpc>
                <a:spcPct val="200000"/>
              </a:lnSpc>
            </a:pPr>
            <a:r>
              <a:rPr lang="uk-UA" sz="2000" b="1" i="1" dirty="0" smtClean="0">
                <a:ln w="3175">
                  <a:noFill/>
                </a:ln>
                <a:solidFill>
                  <a:schemeClr val="bg2">
                    <a:lumMod val="10000"/>
                  </a:schemeClr>
                </a:solidFill>
                <a:latin typeface="Times New Roman" pitchFamily="18" charset="0"/>
                <a:cs typeface="Times New Roman" pitchFamily="18" charset="0"/>
              </a:rPr>
              <a:t>Керівника гуртка технічного дизайну</a:t>
            </a:r>
          </a:p>
          <a:p>
            <a:pPr algn="ctr">
              <a:lnSpc>
                <a:spcPct val="200000"/>
              </a:lnSpc>
            </a:pPr>
            <a:r>
              <a:rPr lang="uk-UA" sz="2000" b="1" i="1" dirty="0" err="1" smtClean="0">
                <a:ln w="3175">
                  <a:noFill/>
                </a:ln>
                <a:solidFill>
                  <a:schemeClr val="bg2">
                    <a:lumMod val="10000"/>
                  </a:schemeClr>
                </a:solidFill>
                <a:latin typeface="Times New Roman" pitchFamily="18" charset="0"/>
                <a:cs typeface="Times New Roman" pitchFamily="18" charset="0"/>
              </a:rPr>
              <a:t>Вітвіцької</a:t>
            </a:r>
            <a:r>
              <a:rPr lang="uk-UA" sz="2000" b="1" i="1" dirty="0" smtClean="0">
                <a:ln w="3175">
                  <a:noFill/>
                </a:ln>
                <a:solidFill>
                  <a:schemeClr val="bg2">
                    <a:lumMod val="10000"/>
                  </a:schemeClr>
                </a:solidFill>
                <a:latin typeface="Times New Roman" pitchFamily="18" charset="0"/>
                <a:cs typeface="Times New Roman" pitchFamily="18" charset="0"/>
              </a:rPr>
              <a:t> Галини Миколаївни</a:t>
            </a:r>
            <a:endParaRPr lang="ru-RU" sz="2000" b="1" i="1" dirty="0">
              <a:ln w="3175">
                <a:noFill/>
              </a:ln>
              <a:solidFill>
                <a:schemeClr val="bg2">
                  <a:lumMod val="10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85794" y="571472"/>
            <a:ext cx="5143536" cy="1569660"/>
          </a:xfrm>
          <a:prstGeom prst="rect">
            <a:avLst/>
          </a:prstGeom>
        </p:spPr>
        <p:txBody>
          <a:bodyPr wrap="square">
            <a:spAutoFit/>
          </a:bodyPr>
          <a:lstStyle/>
          <a:p>
            <a:pPr algn="ctr"/>
            <a:r>
              <a:rPr lang="uk-UA" sz="4800" b="1" i="1" dirty="0" smtClean="0">
                <a:ln>
                  <a:solidFill>
                    <a:schemeClr val="tx1"/>
                  </a:solidFill>
                </a:ln>
                <a:solidFill>
                  <a:schemeClr val="accent6">
                    <a:lumMod val="75000"/>
                  </a:schemeClr>
                </a:solidFill>
                <a:latin typeface="Times New Roman" pitchFamily="18" charset="0"/>
                <a:cs typeface="Times New Roman" pitchFamily="18" charset="0"/>
              </a:rPr>
              <a:t>Мій кабінет - моє робоче місце</a:t>
            </a:r>
            <a:endParaRPr lang="ru-RU" sz="4800" b="1" i="1" dirty="0">
              <a:ln>
                <a:solidFill>
                  <a:schemeClr val="tx1"/>
                </a:solidFill>
              </a:ln>
              <a:solidFill>
                <a:schemeClr val="accent6">
                  <a:lumMod val="75000"/>
                </a:schemeClr>
              </a:solidFill>
              <a:latin typeface="Times New Roman" pitchFamily="18" charset="0"/>
              <a:cs typeface="Times New Roman" pitchFamily="18" charset="0"/>
            </a:endParaRPr>
          </a:p>
        </p:txBody>
      </p:sp>
      <p:pic>
        <p:nvPicPr>
          <p:cNvPr id="3" name="Picture 3" descr="H:\DCIM\102SSCAM\SI853336.JPG"/>
          <p:cNvPicPr>
            <a:picLocks noChangeAspect="1" noChangeArrowheads="1"/>
          </p:cNvPicPr>
          <p:nvPr/>
        </p:nvPicPr>
        <p:blipFill>
          <a:blip r:embed="rId3" cstate="print"/>
          <a:srcRect/>
          <a:stretch>
            <a:fillRect/>
          </a:stretch>
        </p:blipFill>
        <p:spPr bwMode="auto">
          <a:xfrm>
            <a:off x="928670" y="2571736"/>
            <a:ext cx="3429024" cy="2571768"/>
          </a:xfrm>
          <a:prstGeom prst="rect">
            <a:avLst/>
          </a:prstGeom>
          <a:ln w="57150">
            <a:solidFill>
              <a:schemeClr val="accent6">
                <a:lumMod val="75000"/>
              </a:schemeClr>
            </a:solidFill>
          </a:ln>
          <a:effectLst>
            <a:outerShdw blurRad="292100" dist="139700" dir="2700000" algn="tl" rotWithShape="0">
              <a:srgbClr val="333333">
                <a:alpha val="65000"/>
              </a:srgbClr>
            </a:outerShdw>
          </a:effectLst>
        </p:spPr>
      </p:pic>
      <p:pic>
        <p:nvPicPr>
          <p:cNvPr id="1026" name="Picture 2" descr="G:\DCIM\102SSCAM\SI853334.JPG"/>
          <p:cNvPicPr>
            <a:picLocks noChangeAspect="1" noChangeArrowheads="1"/>
          </p:cNvPicPr>
          <p:nvPr/>
        </p:nvPicPr>
        <p:blipFill>
          <a:blip r:embed="rId4" cstate="print"/>
          <a:srcRect/>
          <a:stretch>
            <a:fillRect/>
          </a:stretch>
        </p:blipFill>
        <p:spPr bwMode="auto">
          <a:xfrm>
            <a:off x="2285992" y="5572132"/>
            <a:ext cx="3500462" cy="2714644"/>
          </a:xfrm>
          <a:prstGeom prst="rect">
            <a:avLst/>
          </a:prstGeom>
          <a:ln w="57150">
            <a:solidFill>
              <a:schemeClr val="accent6">
                <a:lumMod val="75000"/>
              </a:schemeClr>
            </a:solid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Vova\Мои документы\Мои рисунки\Новый рисунок (5).bmp"/>
          <p:cNvPicPr>
            <a:picLocks noChangeAspect="1" noChangeArrowheads="1"/>
          </p:cNvPicPr>
          <p:nvPr/>
        </p:nvPicPr>
        <p:blipFill>
          <a:blip r:embed="rId2"/>
          <a:srcRect/>
          <a:stretch>
            <a:fillRect/>
          </a:stretch>
        </p:blipFill>
        <p:spPr bwMode="auto">
          <a:xfrm>
            <a:off x="0" y="0"/>
            <a:ext cx="6858000" cy="9144000"/>
          </a:xfrm>
          <a:prstGeom prst="rect">
            <a:avLst/>
          </a:prstGeom>
          <a:noFill/>
        </p:spPr>
      </p:pic>
      <p:sp>
        <p:nvSpPr>
          <p:cNvPr id="3" name="Прямоугольник 2"/>
          <p:cNvSpPr/>
          <p:nvPr/>
        </p:nvSpPr>
        <p:spPr>
          <a:xfrm>
            <a:off x="785794" y="785786"/>
            <a:ext cx="5286412" cy="1446550"/>
          </a:xfrm>
          <a:prstGeom prst="rect">
            <a:avLst/>
          </a:prstGeom>
        </p:spPr>
        <p:txBody>
          <a:bodyPr wrap="square">
            <a:spAutoFit/>
          </a:bodyPr>
          <a:lstStyle/>
          <a:p>
            <a:pPr algn="ctr"/>
            <a:r>
              <a:rPr lang="uk-UA" sz="4400" b="1" i="1" dirty="0" smtClean="0">
                <a:ln>
                  <a:solidFill>
                    <a:schemeClr val="tx1"/>
                  </a:solidFill>
                </a:ln>
                <a:solidFill>
                  <a:schemeClr val="accent6">
                    <a:lumMod val="75000"/>
                  </a:schemeClr>
                </a:solidFill>
                <a:latin typeface="Times New Roman" pitchFamily="18" charset="0"/>
                <a:cs typeface="Times New Roman" pitchFamily="18" charset="0"/>
              </a:rPr>
              <a:t>Заняття гуртка Дизайну</a:t>
            </a:r>
            <a:endParaRPr lang="ru-RU" sz="4400" b="1" i="1" dirty="0">
              <a:ln>
                <a:solidFill>
                  <a:schemeClr val="tx1"/>
                </a:solidFill>
              </a:ln>
              <a:solidFill>
                <a:schemeClr val="accent6">
                  <a:lumMod val="75000"/>
                </a:schemeClr>
              </a:solidFill>
              <a:latin typeface="Times New Roman" pitchFamily="18" charset="0"/>
              <a:cs typeface="Times New Roman" pitchFamily="18" charset="0"/>
            </a:endParaRPr>
          </a:p>
        </p:txBody>
      </p:sp>
      <p:pic>
        <p:nvPicPr>
          <p:cNvPr id="5" name="Picture 3" descr="C:\Documents and Settings\Vova\Рабочий стол\Новая папка\SI853318.JPG"/>
          <p:cNvPicPr>
            <a:picLocks noChangeAspect="1" noChangeArrowheads="1"/>
          </p:cNvPicPr>
          <p:nvPr/>
        </p:nvPicPr>
        <p:blipFill>
          <a:blip r:embed="rId3" cstate="print"/>
          <a:srcRect/>
          <a:stretch>
            <a:fillRect/>
          </a:stretch>
        </p:blipFill>
        <p:spPr bwMode="auto">
          <a:xfrm>
            <a:off x="714356" y="2714612"/>
            <a:ext cx="2571768" cy="2143140"/>
          </a:xfrm>
          <a:prstGeom prst="rect">
            <a:avLst/>
          </a:prstGeom>
          <a:noFill/>
          <a:ln w="57150">
            <a:solidFill>
              <a:schemeClr val="accent6">
                <a:lumMod val="75000"/>
              </a:schemeClr>
            </a:solidFill>
          </a:ln>
        </p:spPr>
      </p:pic>
      <p:pic>
        <p:nvPicPr>
          <p:cNvPr id="6" name="Picture 3" descr="C:\Documents and Settings\Vova\Рабочий стол\Новая папка\SI853312.JPG"/>
          <p:cNvPicPr>
            <a:picLocks noChangeAspect="1" noChangeArrowheads="1"/>
          </p:cNvPicPr>
          <p:nvPr/>
        </p:nvPicPr>
        <p:blipFill>
          <a:blip r:embed="rId4" cstate="print"/>
          <a:srcRect/>
          <a:stretch>
            <a:fillRect/>
          </a:stretch>
        </p:blipFill>
        <p:spPr bwMode="auto">
          <a:xfrm>
            <a:off x="3500438" y="2643174"/>
            <a:ext cx="2643206" cy="2214578"/>
          </a:xfrm>
          <a:prstGeom prst="rect">
            <a:avLst/>
          </a:prstGeom>
          <a:noFill/>
          <a:ln w="57150">
            <a:solidFill>
              <a:schemeClr val="accent6">
                <a:lumMod val="75000"/>
              </a:schemeClr>
            </a:solidFill>
          </a:ln>
        </p:spPr>
      </p:pic>
      <p:pic>
        <p:nvPicPr>
          <p:cNvPr id="8" name="Picture 2" descr="C:\Documents and Settings\Vova\Рабочий стол\Новая папка\SI850128.JPG"/>
          <p:cNvPicPr>
            <a:picLocks noChangeAspect="1" noChangeArrowheads="1"/>
          </p:cNvPicPr>
          <p:nvPr/>
        </p:nvPicPr>
        <p:blipFill>
          <a:blip r:embed="rId5" cstate="print"/>
          <a:srcRect/>
          <a:stretch>
            <a:fillRect/>
          </a:stretch>
        </p:blipFill>
        <p:spPr bwMode="auto">
          <a:xfrm>
            <a:off x="1857364" y="5429256"/>
            <a:ext cx="3071834" cy="2339613"/>
          </a:xfrm>
          <a:prstGeom prst="rect">
            <a:avLst/>
          </a:prstGeom>
          <a:noFill/>
          <a:ln w="57150">
            <a:solidFill>
              <a:schemeClr val="accent6">
                <a:lumMod val="75000"/>
              </a:schemeClr>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357298" y="1000100"/>
            <a:ext cx="4166140" cy="1015663"/>
          </a:xfrm>
          <a:prstGeom prst="rect">
            <a:avLst/>
          </a:prstGeom>
        </p:spPr>
        <p:txBody>
          <a:bodyPr wrap="square">
            <a:spAutoFit/>
          </a:bodyPr>
          <a:lstStyle/>
          <a:p>
            <a:pPr algn="ctr"/>
            <a:r>
              <a:rPr lang="uk-UA" sz="6000" b="1" i="1" dirty="0" smtClean="0">
                <a:ln>
                  <a:solidFill>
                    <a:schemeClr val="tx1"/>
                  </a:solidFill>
                </a:ln>
                <a:solidFill>
                  <a:schemeClr val="accent6">
                    <a:lumMod val="75000"/>
                  </a:schemeClr>
                </a:solidFill>
                <a:latin typeface="Times New Roman" pitchFamily="18" charset="0"/>
                <a:cs typeface="Times New Roman" pitchFamily="18" charset="0"/>
              </a:rPr>
              <a:t>У колі учнів</a:t>
            </a:r>
            <a:endParaRPr lang="ru-RU" sz="6000" b="1" i="1" dirty="0">
              <a:ln>
                <a:solidFill>
                  <a:schemeClr val="tx1"/>
                </a:solidFill>
              </a:ln>
              <a:solidFill>
                <a:schemeClr val="accent6">
                  <a:lumMod val="75000"/>
                </a:schemeClr>
              </a:solidFill>
              <a:latin typeface="Times New Roman" pitchFamily="18" charset="0"/>
              <a:cs typeface="Times New Roman" pitchFamily="18" charset="0"/>
            </a:endParaRPr>
          </a:p>
        </p:txBody>
      </p:sp>
      <p:pic>
        <p:nvPicPr>
          <p:cNvPr id="3" name="Picture 2"/>
          <p:cNvPicPr>
            <a:picLocks noChangeAspect="1" noChangeArrowheads="1"/>
          </p:cNvPicPr>
          <p:nvPr/>
        </p:nvPicPr>
        <p:blipFill>
          <a:blip r:embed="rId3"/>
          <a:srcRect/>
          <a:stretch>
            <a:fillRect/>
          </a:stretch>
        </p:blipFill>
        <p:spPr bwMode="auto">
          <a:xfrm>
            <a:off x="785794" y="2928926"/>
            <a:ext cx="5214974" cy="4214842"/>
          </a:xfrm>
          <a:prstGeom prst="rect">
            <a:avLst/>
          </a:prstGeom>
          <a:ln w="88900" cap="sq" cmpd="thickThin">
            <a:solidFill>
              <a:schemeClr val="accent6">
                <a:lumMod val="75000"/>
              </a:schemeClr>
            </a:solidFill>
            <a:prstDash val="solid"/>
            <a:miter lim="800000"/>
          </a:ln>
          <a:effectLst>
            <a:innerShdw blurRad="76200">
              <a:srgbClr val="000000"/>
            </a:inn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Vova\Мои документы\Мои рисунки\Новый рисунок (5).bmp"/>
          <p:cNvPicPr>
            <a:picLocks noChangeAspect="1" noChangeArrowheads="1"/>
          </p:cNvPicPr>
          <p:nvPr/>
        </p:nvPicPr>
        <p:blipFill>
          <a:blip r:embed="rId2"/>
          <a:srcRect/>
          <a:stretch>
            <a:fillRect/>
          </a:stretch>
        </p:blipFill>
        <p:spPr bwMode="auto">
          <a:xfrm>
            <a:off x="0" y="0"/>
            <a:ext cx="6858000" cy="9143999"/>
          </a:xfrm>
          <a:prstGeom prst="rect">
            <a:avLst/>
          </a:prstGeom>
          <a:noFill/>
        </p:spPr>
      </p:pic>
      <p:sp>
        <p:nvSpPr>
          <p:cNvPr id="3" name="Прямоугольник 2"/>
          <p:cNvSpPr/>
          <p:nvPr/>
        </p:nvSpPr>
        <p:spPr>
          <a:xfrm>
            <a:off x="714356" y="1000100"/>
            <a:ext cx="5429288" cy="2123658"/>
          </a:xfrm>
          <a:prstGeom prst="rect">
            <a:avLst/>
          </a:prstGeom>
        </p:spPr>
        <p:txBody>
          <a:bodyPr wrap="square">
            <a:spAutoFit/>
          </a:bodyPr>
          <a:lstStyle/>
          <a:p>
            <a:pPr algn="ctr"/>
            <a:r>
              <a:rPr lang="uk-UA" sz="4400" b="1" i="1" dirty="0" smtClean="0">
                <a:ln>
                  <a:solidFill>
                    <a:schemeClr val="tx1"/>
                  </a:solidFill>
                </a:ln>
                <a:solidFill>
                  <a:schemeClr val="accent6">
                    <a:lumMod val="75000"/>
                  </a:schemeClr>
                </a:solidFill>
                <a:latin typeface="Times New Roman" pitchFamily="18" charset="0"/>
                <a:cs typeface="Times New Roman" pitchFamily="18" charset="0"/>
              </a:rPr>
              <a:t>Організація та проведення змагань Інтелект - шоу</a:t>
            </a:r>
            <a:endParaRPr lang="ru-RU" sz="4400" dirty="0">
              <a:solidFill>
                <a:schemeClr val="accent6">
                  <a:lumMod val="75000"/>
                </a:schemeClr>
              </a:solidFill>
            </a:endParaRPr>
          </a:p>
        </p:txBody>
      </p:sp>
      <p:pic>
        <p:nvPicPr>
          <p:cNvPr id="4" name="Picture 2" descr="H:\Фото Інтелект-шоу 2012 р\Изображение 033.jpg"/>
          <p:cNvPicPr>
            <a:picLocks noChangeAspect="1" noChangeArrowheads="1"/>
          </p:cNvPicPr>
          <p:nvPr/>
        </p:nvPicPr>
        <p:blipFill>
          <a:blip r:embed="rId3" cstate="print"/>
          <a:srcRect/>
          <a:stretch>
            <a:fillRect/>
          </a:stretch>
        </p:blipFill>
        <p:spPr bwMode="auto">
          <a:xfrm>
            <a:off x="714356" y="3500430"/>
            <a:ext cx="2571768" cy="2000264"/>
          </a:xfrm>
          <a:prstGeom prst="rect">
            <a:avLst/>
          </a:prstGeom>
          <a:ln w="57150">
            <a:solidFill>
              <a:schemeClr val="accent6">
                <a:lumMod val="75000"/>
              </a:schemeClr>
            </a:solidFill>
          </a:ln>
          <a:effectLst>
            <a:outerShdw blurRad="292100" dist="139700" dir="2700000" algn="tl" rotWithShape="0">
              <a:srgbClr val="333333">
                <a:alpha val="65000"/>
              </a:srgbClr>
            </a:outerShdw>
          </a:effectLst>
        </p:spPr>
      </p:pic>
      <p:pic>
        <p:nvPicPr>
          <p:cNvPr id="5" name="Picture 2" descr="G:\Фото Інтелект-шоу 2012 р\Изображение 035.jpg"/>
          <p:cNvPicPr>
            <a:picLocks noChangeAspect="1" noChangeArrowheads="1"/>
          </p:cNvPicPr>
          <p:nvPr/>
        </p:nvPicPr>
        <p:blipFill>
          <a:blip r:embed="rId4" cstate="print"/>
          <a:srcRect/>
          <a:stretch>
            <a:fillRect/>
          </a:stretch>
        </p:blipFill>
        <p:spPr bwMode="auto">
          <a:xfrm>
            <a:off x="3571876" y="3500430"/>
            <a:ext cx="2500330" cy="2000264"/>
          </a:xfrm>
          <a:prstGeom prst="rect">
            <a:avLst/>
          </a:prstGeom>
          <a:ln w="57150">
            <a:solidFill>
              <a:schemeClr val="accent6">
                <a:lumMod val="75000"/>
              </a:schemeClr>
            </a:solidFill>
          </a:ln>
          <a:effectLst>
            <a:outerShdw blurRad="292100" dist="139700" dir="2700000" algn="tl" rotWithShape="0">
              <a:srgbClr val="333333">
                <a:alpha val="65000"/>
              </a:srgbClr>
            </a:outerShdw>
          </a:effectLst>
        </p:spPr>
      </p:pic>
      <p:pic>
        <p:nvPicPr>
          <p:cNvPr id="6" name="Picture 4" descr="G:\Фото Інтелект-шоу 2012 р\Изображение 059.jpg"/>
          <p:cNvPicPr>
            <a:picLocks noChangeAspect="1" noChangeArrowheads="1"/>
          </p:cNvPicPr>
          <p:nvPr/>
        </p:nvPicPr>
        <p:blipFill>
          <a:blip r:embed="rId5" cstate="print"/>
          <a:srcRect/>
          <a:stretch>
            <a:fillRect/>
          </a:stretch>
        </p:blipFill>
        <p:spPr bwMode="auto">
          <a:xfrm>
            <a:off x="1785926" y="5857884"/>
            <a:ext cx="3143296" cy="2286016"/>
          </a:xfrm>
          <a:prstGeom prst="rect">
            <a:avLst/>
          </a:prstGeom>
          <a:ln w="57150">
            <a:solidFill>
              <a:schemeClr val="accent6">
                <a:lumMod val="75000"/>
              </a:schemeClr>
            </a:solid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42918" y="285720"/>
            <a:ext cx="5429288" cy="2308324"/>
          </a:xfrm>
          <a:prstGeom prst="rect">
            <a:avLst/>
          </a:prstGeom>
        </p:spPr>
        <p:txBody>
          <a:bodyPr wrap="square">
            <a:spAutoFit/>
          </a:bodyPr>
          <a:lstStyle/>
          <a:p>
            <a:pPr lvl="0" algn="ctr" fontAlgn="base">
              <a:spcBef>
                <a:spcPct val="0"/>
              </a:spcBef>
              <a:spcAft>
                <a:spcPct val="0"/>
              </a:spcAft>
            </a:pPr>
            <a:r>
              <a:rPr lang="uk-UA" sz="4800" b="1" i="1" dirty="0" smtClean="0">
                <a:ln>
                  <a:solidFill>
                    <a:schemeClr val="tx1"/>
                  </a:solidFill>
                </a:ln>
                <a:solidFill>
                  <a:schemeClr val="accent6">
                    <a:lumMod val="75000"/>
                  </a:schemeClr>
                </a:solidFill>
                <a:latin typeface="Times New Roman" pitchFamily="18" charset="0"/>
                <a:ea typeface="Times New Roman" pitchFamily="18" charset="0"/>
                <a:cs typeface="Times New Roman" pitchFamily="18" charset="0"/>
              </a:rPr>
              <a:t>Участь в </a:t>
            </a:r>
          </a:p>
          <a:p>
            <a:pPr lvl="0" algn="ctr" fontAlgn="base">
              <a:spcBef>
                <a:spcPct val="0"/>
              </a:spcBef>
              <a:spcAft>
                <a:spcPct val="0"/>
              </a:spcAft>
            </a:pPr>
            <a:r>
              <a:rPr lang="uk-UA" sz="4800" b="1" i="1" dirty="0" smtClean="0">
                <a:ln>
                  <a:solidFill>
                    <a:schemeClr val="tx1"/>
                  </a:solidFill>
                </a:ln>
                <a:solidFill>
                  <a:schemeClr val="accent6">
                    <a:lumMod val="75000"/>
                  </a:schemeClr>
                </a:solidFill>
                <a:latin typeface="Times New Roman" pitchFamily="18" charset="0"/>
                <a:ea typeface="Times New Roman" pitchFamily="18" charset="0"/>
                <a:cs typeface="Times New Roman" pitchFamily="18" charset="0"/>
              </a:rPr>
              <a:t>професійних </a:t>
            </a:r>
          </a:p>
          <a:p>
            <a:pPr lvl="0" algn="ctr" fontAlgn="base">
              <a:spcBef>
                <a:spcPct val="0"/>
              </a:spcBef>
              <a:spcAft>
                <a:spcPct val="0"/>
              </a:spcAft>
            </a:pPr>
            <a:r>
              <a:rPr lang="uk-UA" sz="4800" b="1" i="1" dirty="0" smtClean="0">
                <a:ln>
                  <a:solidFill>
                    <a:schemeClr val="tx1"/>
                  </a:solidFill>
                </a:ln>
                <a:solidFill>
                  <a:schemeClr val="accent6">
                    <a:lumMod val="75000"/>
                  </a:schemeClr>
                </a:solidFill>
                <a:latin typeface="Times New Roman" pitchFamily="18" charset="0"/>
                <a:ea typeface="Times New Roman" pitchFamily="18" charset="0"/>
                <a:cs typeface="Times New Roman" pitchFamily="18" charset="0"/>
              </a:rPr>
              <a:t>конкурсах</a:t>
            </a:r>
            <a:endParaRPr lang="uk-UA" sz="4800" i="1" dirty="0" smtClean="0">
              <a:ln>
                <a:solidFill>
                  <a:schemeClr val="tx1"/>
                </a:solidFill>
              </a:ln>
              <a:solidFill>
                <a:schemeClr val="accent6">
                  <a:lumMod val="75000"/>
                </a:schemeClr>
              </a:solidFill>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642918" y="2571736"/>
          <a:ext cx="5500726" cy="5916936"/>
        </p:xfrm>
        <a:graphic>
          <a:graphicData uri="http://schemas.openxmlformats.org/drawingml/2006/table">
            <a:tbl>
              <a:tblPr/>
              <a:tblGrid>
                <a:gridCol w="543626"/>
                <a:gridCol w="1710283"/>
                <a:gridCol w="3246817"/>
              </a:tblGrid>
              <a:tr h="857256">
                <a:tc>
                  <a:txBody>
                    <a:bodyPr/>
                    <a:lstStyle/>
                    <a:p>
                      <a:pPr algn="just">
                        <a:spcAft>
                          <a:spcPts val="0"/>
                        </a:spcAft>
                      </a:pPr>
                      <a:r>
                        <a:rPr lang="uk-UA" sz="2200" b="0" dirty="0">
                          <a:latin typeface="Times New Roman"/>
                          <a:ea typeface="Times New Roman"/>
                        </a:rPr>
                        <a:t>№ </a:t>
                      </a:r>
                      <a:r>
                        <a:rPr lang="uk-UA" sz="2200" b="0" dirty="0" err="1">
                          <a:latin typeface="Times New Roman"/>
                          <a:ea typeface="Times New Roman"/>
                        </a:rPr>
                        <a:t>п\п</a:t>
                      </a:r>
                      <a:endParaRPr lang="ru-RU" sz="2200" b="0" dirty="0">
                        <a:latin typeface="Times New Roman"/>
                        <a:ea typeface="Times New Roman"/>
                      </a:endParaRPr>
                    </a:p>
                  </a:txBody>
                  <a:tcPr marL="46812" marR="4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200" b="0" kern="0" dirty="0">
                          <a:latin typeface="Times New Roman"/>
                        </a:rPr>
                        <a:t>Назва заходу</a:t>
                      </a:r>
                      <a:endParaRPr lang="ru-RU" sz="2200" b="0" kern="0" dirty="0">
                        <a:latin typeface="Times New Roman"/>
                      </a:endParaRPr>
                    </a:p>
                  </a:txBody>
                  <a:tcPr marL="46812" marR="4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200" b="0" dirty="0">
                          <a:latin typeface="Times New Roman"/>
                          <a:ea typeface="Times New Roman"/>
                        </a:rPr>
                        <a:t>результат</a:t>
                      </a:r>
                      <a:endParaRPr lang="ru-RU" sz="2200" b="0" dirty="0">
                        <a:latin typeface="Times New Roman"/>
                        <a:ea typeface="Times New Roman"/>
                      </a:endParaRPr>
                    </a:p>
                  </a:txBody>
                  <a:tcPr marL="46812" marR="4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736">
                <a:tc>
                  <a:txBody>
                    <a:bodyPr/>
                    <a:lstStyle/>
                    <a:p>
                      <a:pPr algn="ctr">
                        <a:spcAft>
                          <a:spcPts val="0"/>
                        </a:spcAft>
                      </a:pPr>
                      <a:r>
                        <a:rPr lang="uk-UA" sz="2200" b="0" dirty="0">
                          <a:latin typeface="Times New Roman"/>
                          <a:ea typeface="Times New Roman"/>
                        </a:rPr>
                        <a:t> 1</a:t>
                      </a:r>
                      <a:endParaRPr lang="ru-RU" sz="2200" b="0" dirty="0">
                        <a:latin typeface="Times New Roman"/>
                        <a:ea typeface="Times New Roman"/>
                      </a:endParaRPr>
                    </a:p>
                  </a:txBody>
                  <a:tcPr marL="46812" marR="4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uk-UA" sz="2200" b="0" dirty="0" smtClean="0">
                          <a:latin typeface="Times New Roman"/>
                          <a:ea typeface="Times New Roman"/>
                        </a:rPr>
                        <a:t>Конкурс</a:t>
                      </a:r>
                      <a:r>
                        <a:rPr lang="uk-UA" sz="2200" b="0" baseline="0" dirty="0" smtClean="0">
                          <a:latin typeface="Times New Roman"/>
                          <a:ea typeface="Times New Roman"/>
                        </a:rPr>
                        <a:t> </a:t>
                      </a:r>
                      <a:r>
                        <a:rPr lang="uk-UA" sz="2200" b="0" dirty="0" smtClean="0">
                          <a:latin typeface="Times New Roman"/>
                          <a:ea typeface="Times New Roman"/>
                        </a:rPr>
                        <a:t>на </a:t>
                      </a:r>
                      <a:r>
                        <a:rPr lang="uk-UA" sz="2200" b="0" dirty="0">
                          <a:latin typeface="Times New Roman"/>
                          <a:ea typeface="Times New Roman"/>
                        </a:rPr>
                        <a:t>кращу методичну </a:t>
                      </a:r>
                      <a:r>
                        <a:rPr lang="uk-UA" sz="2200" b="0" dirty="0" smtClean="0">
                          <a:latin typeface="Times New Roman"/>
                          <a:ea typeface="Times New Roman"/>
                        </a:rPr>
                        <a:t>розробку</a:t>
                      </a:r>
                    </a:p>
                    <a:p>
                      <a:pPr algn="ctr">
                        <a:spcAft>
                          <a:spcPts val="0"/>
                        </a:spcAft>
                      </a:pPr>
                      <a:r>
                        <a:rPr lang="uk-UA" sz="2200" b="0" dirty="0" smtClean="0">
                          <a:latin typeface="Times New Roman"/>
                          <a:ea typeface="Times New Roman"/>
                        </a:rPr>
                        <a:t>2005 рік</a:t>
                      </a:r>
                      <a:endParaRPr lang="ru-RU" sz="2200" b="0" dirty="0">
                        <a:latin typeface="Times New Roman"/>
                        <a:ea typeface="Times New Roman"/>
                      </a:endParaRPr>
                    </a:p>
                  </a:txBody>
                  <a:tcPr marL="46812" marR="4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uk-UA" sz="2200" b="0" kern="0" dirty="0">
                          <a:latin typeface="Times New Roman"/>
                        </a:rPr>
                        <a:t>Диплом </a:t>
                      </a:r>
                      <a:r>
                        <a:rPr lang="uk-UA" sz="2200" b="0" kern="0" dirty="0" smtClean="0">
                          <a:latin typeface="Times New Roman"/>
                        </a:rPr>
                        <a:t>І </a:t>
                      </a:r>
                      <a:r>
                        <a:rPr lang="uk-UA" sz="2200" b="0" kern="0" dirty="0">
                          <a:latin typeface="Times New Roman"/>
                        </a:rPr>
                        <a:t>ступеня</a:t>
                      </a:r>
                      <a:endParaRPr lang="ru-RU" sz="2200" b="0" kern="0" dirty="0">
                        <a:latin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uk-UA" sz="2200" b="0" dirty="0">
                          <a:latin typeface="Times New Roman"/>
                          <a:ea typeface="Times New Roman"/>
                        </a:rPr>
                        <a:t>За зайняте </a:t>
                      </a:r>
                      <a:r>
                        <a:rPr lang="uk-UA" sz="2200" b="0" dirty="0" smtClean="0">
                          <a:latin typeface="Times New Roman"/>
                          <a:ea typeface="Times New Roman"/>
                        </a:rPr>
                        <a:t>перше </a:t>
                      </a:r>
                      <a:r>
                        <a:rPr lang="uk-UA" sz="2200" b="0" dirty="0">
                          <a:latin typeface="Times New Roman"/>
                          <a:ea typeface="Times New Roman"/>
                        </a:rPr>
                        <a:t>місце в обласному конкурсі серед педагогів позашкільних </a:t>
                      </a:r>
                      <a:r>
                        <a:rPr lang="uk-UA" sz="2200" b="0" dirty="0" err="1" smtClean="0">
                          <a:latin typeface="Times New Roman"/>
                          <a:ea typeface="Times New Roman"/>
                        </a:rPr>
                        <a:t>нав-чальних</a:t>
                      </a:r>
                      <a:r>
                        <a:rPr lang="uk-UA" sz="2200" b="0" dirty="0" smtClean="0">
                          <a:latin typeface="Times New Roman"/>
                          <a:ea typeface="Times New Roman"/>
                        </a:rPr>
                        <a:t> </a:t>
                      </a:r>
                      <a:r>
                        <a:rPr lang="uk-UA" sz="2200" b="0" dirty="0">
                          <a:latin typeface="Times New Roman"/>
                          <a:ea typeface="Times New Roman"/>
                        </a:rPr>
                        <a:t>закладів </a:t>
                      </a:r>
                      <a:r>
                        <a:rPr lang="uk-UA" sz="2200" b="0" dirty="0" err="1" smtClean="0">
                          <a:latin typeface="Times New Roman"/>
                          <a:ea typeface="Times New Roman"/>
                        </a:rPr>
                        <a:t>Тернопіль-ської</a:t>
                      </a:r>
                      <a:r>
                        <a:rPr lang="uk-UA" sz="2200" b="0" dirty="0" smtClean="0">
                          <a:latin typeface="Times New Roman"/>
                          <a:ea typeface="Times New Roman"/>
                        </a:rPr>
                        <a:t> області.</a:t>
                      </a:r>
                      <a:r>
                        <a:rPr lang="uk-UA" sz="2200" b="0" baseline="0" dirty="0" smtClean="0">
                          <a:latin typeface="Times New Roman"/>
                          <a:ea typeface="Times New Roman"/>
                        </a:rPr>
                        <a:t>                </a:t>
                      </a:r>
                      <a:r>
                        <a:rPr lang="uk-UA" sz="1200" b="0" dirty="0" smtClean="0">
                          <a:latin typeface="Times New Roman"/>
                          <a:ea typeface="Times New Roman"/>
                        </a:rPr>
                        <a:t>(Додаток №1)</a:t>
                      </a:r>
                      <a:endParaRPr lang="ru-RU" sz="1200" b="0" dirty="0" smtClean="0">
                        <a:latin typeface="Times New Roman"/>
                        <a:ea typeface="Times New Roman"/>
                      </a:endParaRPr>
                    </a:p>
                  </a:txBody>
                  <a:tcPr marL="46812" marR="4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3206">
                <a:tc>
                  <a:txBody>
                    <a:bodyPr/>
                    <a:lstStyle/>
                    <a:p>
                      <a:pPr algn="ctr">
                        <a:spcAft>
                          <a:spcPts val="0"/>
                        </a:spcAft>
                      </a:pPr>
                      <a:r>
                        <a:rPr lang="uk-UA" sz="2200" b="0" dirty="0" smtClean="0">
                          <a:latin typeface="Times New Roman"/>
                          <a:ea typeface="Times New Roman"/>
                        </a:rPr>
                        <a:t>2</a:t>
                      </a:r>
                      <a:endParaRPr lang="ru-RU" sz="2200" b="0" dirty="0">
                        <a:latin typeface="Times New Roman"/>
                        <a:ea typeface="Times New Roman"/>
                      </a:endParaRPr>
                    </a:p>
                  </a:txBody>
                  <a:tcPr marL="46812" marR="4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200" b="0" dirty="0" smtClean="0">
                          <a:latin typeface="Times New Roman"/>
                          <a:ea typeface="Times New Roman"/>
                        </a:rPr>
                        <a:t>Конкурс</a:t>
                      </a:r>
                      <a:r>
                        <a:rPr lang="uk-UA" sz="2200" b="0" baseline="0" dirty="0" smtClean="0">
                          <a:latin typeface="Times New Roman"/>
                          <a:ea typeface="Times New Roman"/>
                        </a:rPr>
                        <a:t> </a:t>
                      </a:r>
                      <a:r>
                        <a:rPr lang="uk-UA" sz="2200" b="0" dirty="0" smtClean="0">
                          <a:latin typeface="Times New Roman"/>
                          <a:ea typeface="Times New Roman"/>
                        </a:rPr>
                        <a:t>на кращу методичну розробку</a:t>
                      </a:r>
                    </a:p>
                    <a:p>
                      <a:pPr algn="ctr">
                        <a:spcAft>
                          <a:spcPts val="0"/>
                        </a:spcAft>
                      </a:pPr>
                      <a:r>
                        <a:rPr lang="uk-UA" sz="2200" b="0" dirty="0" smtClean="0">
                          <a:latin typeface="Times New Roman"/>
                          <a:ea typeface="Times New Roman"/>
                        </a:rPr>
                        <a:t>2013 рік</a:t>
                      </a:r>
                      <a:endParaRPr lang="ru-RU" sz="2200" b="0" dirty="0" smtClean="0">
                        <a:latin typeface="Times New Roman"/>
                        <a:ea typeface="Times New Roman"/>
                      </a:endParaRPr>
                    </a:p>
                    <a:p>
                      <a:pPr algn="just">
                        <a:spcAft>
                          <a:spcPts val="0"/>
                        </a:spcAft>
                      </a:pPr>
                      <a:endParaRPr lang="ru-RU" sz="2200" b="0" dirty="0">
                        <a:latin typeface="Times New Roman"/>
                        <a:ea typeface="Times New Roman"/>
                      </a:endParaRPr>
                    </a:p>
                  </a:txBody>
                  <a:tcPr marL="46812" marR="4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2200" b="0" kern="0" dirty="0" smtClean="0">
                          <a:latin typeface="Times New Roman"/>
                        </a:rPr>
                        <a:t>Диплом ІІІ ступеня</a:t>
                      </a:r>
                      <a:endParaRPr lang="ru-RU" sz="2200" b="0" kern="0" dirty="0" smtClean="0">
                        <a:latin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uk-UA" sz="2200" b="0" dirty="0" smtClean="0">
                          <a:latin typeface="Times New Roman"/>
                          <a:ea typeface="Times New Roman"/>
                        </a:rPr>
                        <a:t>За зайняте третє місце в обласному етапі </a:t>
                      </a:r>
                      <a:r>
                        <a:rPr lang="uk-UA" sz="2200" b="0" dirty="0" err="1" smtClean="0">
                          <a:latin typeface="Times New Roman"/>
                          <a:ea typeface="Times New Roman"/>
                        </a:rPr>
                        <a:t>Всеукраїн-ського</a:t>
                      </a:r>
                      <a:r>
                        <a:rPr lang="uk-UA" sz="2200" b="0" dirty="0" smtClean="0">
                          <a:latin typeface="Times New Roman"/>
                          <a:ea typeface="Times New Roman"/>
                        </a:rPr>
                        <a:t> конкурсу серед педагогів позашкільних </a:t>
                      </a:r>
                      <a:r>
                        <a:rPr lang="uk-UA" sz="2200" b="0" dirty="0" err="1" smtClean="0">
                          <a:latin typeface="Times New Roman"/>
                          <a:ea typeface="Times New Roman"/>
                        </a:rPr>
                        <a:t>нав-чальних</a:t>
                      </a:r>
                      <a:r>
                        <a:rPr lang="uk-UA" sz="2200" b="0" dirty="0" smtClean="0">
                          <a:latin typeface="Times New Roman"/>
                          <a:ea typeface="Times New Roman"/>
                        </a:rPr>
                        <a:t> закладів </a:t>
                      </a:r>
                      <a:r>
                        <a:rPr lang="uk-UA" sz="2200" b="0" dirty="0" err="1" smtClean="0">
                          <a:latin typeface="Times New Roman"/>
                          <a:ea typeface="Times New Roman"/>
                        </a:rPr>
                        <a:t>Терно-пільської</a:t>
                      </a:r>
                      <a:r>
                        <a:rPr lang="uk-UA" sz="2200" b="0" dirty="0" smtClean="0">
                          <a:latin typeface="Times New Roman"/>
                          <a:ea typeface="Times New Roman"/>
                        </a:rPr>
                        <a:t> області</a:t>
                      </a:r>
                      <a:endParaRPr lang="ru-RU" sz="2200" b="0" dirty="0" smtClean="0">
                        <a:latin typeface="Times New Roman"/>
                        <a:ea typeface="Times New Roman"/>
                      </a:endParaRPr>
                    </a:p>
                    <a:p>
                      <a:pPr algn="r">
                        <a:spcAft>
                          <a:spcPts val="0"/>
                        </a:spcAft>
                      </a:pPr>
                      <a:r>
                        <a:rPr lang="uk-UA" sz="1200" b="0" dirty="0" smtClean="0">
                          <a:latin typeface="Times New Roman"/>
                          <a:ea typeface="Times New Roman"/>
                        </a:rPr>
                        <a:t>(Додаток №2)</a:t>
                      </a:r>
                      <a:endParaRPr lang="ru-RU" sz="1200" b="0" dirty="0">
                        <a:latin typeface="Times New Roman"/>
                        <a:ea typeface="Times New Roman"/>
                      </a:endParaRPr>
                    </a:p>
                  </a:txBody>
                  <a:tcPr marL="46812" marR="4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571480" y="285720"/>
            <a:ext cx="5643602" cy="2308324"/>
          </a:xfrm>
          <a:prstGeom prst="rect">
            <a:avLst/>
          </a:prstGeom>
        </p:spPr>
        <p:txBody>
          <a:bodyPr wrap="square">
            <a:spAutoFit/>
          </a:bodyPr>
          <a:lstStyle/>
          <a:p>
            <a:pPr lvl="0" algn="ctr" fontAlgn="base">
              <a:spcBef>
                <a:spcPct val="0"/>
              </a:spcBef>
              <a:spcAft>
                <a:spcPct val="0"/>
              </a:spcAft>
              <a:tabLst>
                <a:tab pos="5559425" algn="l"/>
              </a:tabLst>
            </a:pPr>
            <a:r>
              <a:rPr lang="uk-UA" sz="4800" b="1" i="1" dirty="0" smtClean="0">
                <a:ln>
                  <a:solidFill>
                    <a:schemeClr val="tx1"/>
                  </a:solidFill>
                </a:ln>
                <a:solidFill>
                  <a:schemeClr val="accent6">
                    <a:lumMod val="75000"/>
                  </a:schemeClr>
                </a:solidFill>
                <a:latin typeface="Times New Roman" pitchFamily="18" charset="0"/>
                <a:ea typeface="Times New Roman" pitchFamily="18" charset="0"/>
                <a:cs typeface="Times New Roman" pitchFamily="18" charset="0"/>
              </a:rPr>
              <a:t>Участь </a:t>
            </a:r>
          </a:p>
          <a:p>
            <a:pPr lvl="0" algn="ctr" fontAlgn="base">
              <a:spcBef>
                <a:spcPct val="0"/>
              </a:spcBef>
              <a:spcAft>
                <a:spcPct val="0"/>
              </a:spcAft>
              <a:tabLst>
                <a:tab pos="5559425" algn="l"/>
              </a:tabLst>
            </a:pPr>
            <a:r>
              <a:rPr lang="uk-UA" sz="4800" b="1" i="1" dirty="0" smtClean="0">
                <a:ln>
                  <a:solidFill>
                    <a:schemeClr val="tx1"/>
                  </a:solidFill>
                </a:ln>
                <a:solidFill>
                  <a:schemeClr val="accent6">
                    <a:lumMod val="75000"/>
                  </a:schemeClr>
                </a:solidFill>
                <a:latin typeface="Times New Roman" pitchFamily="18" charset="0"/>
                <a:ea typeface="Times New Roman" pitchFamily="18" charset="0"/>
                <a:cs typeface="Times New Roman" pitchFamily="18" charset="0"/>
              </a:rPr>
              <a:t>у методичних </a:t>
            </a:r>
          </a:p>
          <a:p>
            <a:pPr lvl="0" algn="ctr" fontAlgn="base">
              <a:spcBef>
                <a:spcPct val="0"/>
              </a:spcBef>
              <a:spcAft>
                <a:spcPct val="0"/>
              </a:spcAft>
              <a:tabLst>
                <a:tab pos="5559425" algn="l"/>
              </a:tabLst>
            </a:pPr>
            <a:r>
              <a:rPr lang="uk-UA" sz="4800" b="1" i="1" dirty="0" smtClean="0">
                <a:ln>
                  <a:solidFill>
                    <a:schemeClr val="tx1"/>
                  </a:solidFill>
                </a:ln>
                <a:solidFill>
                  <a:schemeClr val="accent6">
                    <a:lumMod val="75000"/>
                  </a:schemeClr>
                </a:solidFill>
                <a:latin typeface="Times New Roman" pitchFamily="18" charset="0"/>
                <a:ea typeface="Times New Roman" pitchFamily="18" charset="0"/>
                <a:cs typeface="Times New Roman" pitchFamily="18" charset="0"/>
              </a:rPr>
              <a:t>заходах</a:t>
            </a:r>
            <a:endParaRPr lang="ru-RU" sz="4800" dirty="0">
              <a:solidFill>
                <a:schemeClr val="accent6">
                  <a:lumMod val="75000"/>
                </a:schemeClr>
              </a:solidFill>
            </a:endParaRPr>
          </a:p>
        </p:txBody>
      </p:sp>
      <p:graphicFrame>
        <p:nvGraphicFramePr>
          <p:cNvPr id="4" name="Таблица 3"/>
          <p:cNvGraphicFramePr>
            <a:graphicFrameLocks noGrp="1"/>
          </p:cNvGraphicFramePr>
          <p:nvPr/>
        </p:nvGraphicFramePr>
        <p:xfrm>
          <a:off x="642919" y="2857488"/>
          <a:ext cx="5500725" cy="5572166"/>
        </p:xfrm>
        <a:graphic>
          <a:graphicData uri="http://schemas.openxmlformats.org/drawingml/2006/table">
            <a:tbl>
              <a:tblPr/>
              <a:tblGrid>
                <a:gridCol w="597018"/>
                <a:gridCol w="4112788"/>
                <a:gridCol w="790919"/>
              </a:tblGrid>
              <a:tr h="823647">
                <a:tc>
                  <a:txBody>
                    <a:bodyPr/>
                    <a:lstStyle/>
                    <a:p>
                      <a:pPr algn="ctr">
                        <a:spcAft>
                          <a:spcPts val="0"/>
                        </a:spcAft>
                      </a:pPr>
                      <a:r>
                        <a:rPr lang="uk-UA" sz="2400" b="0" dirty="0">
                          <a:latin typeface="Times New Roman" pitchFamily="18" charset="0"/>
                          <a:ea typeface="Times New Roman"/>
                          <a:cs typeface="Times New Roman" pitchFamily="18" charset="0"/>
                        </a:rPr>
                        <a:t>№ </a:t>
                      </a:r>
                      <a:r>
                        <a:rPr lang="uk-UA" sz="2400" b="0" dirty="0" err="1">
                          <a:latin typeface="Times New Roman" pitchFamily="18" charset="0"/>
                          <a:ea typeface="Times New Roman"/>
                          <a:cs typeface="Times New Roman" pitchFamily="18" charset="0"/>
                        </a:rPr>
                        <a:t>п\п</a:t>
                      </a:r>
                      <a:endParaRPr lang="ru-RU" sz="2400" b="0" dirty="0">
                        <a:latin typeface="Times New Roman" pitchFamily="18" charset="0"/>
                        <a:ea typeface="Times New Roman"/>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400" b="0" kern="0" dirty="0" smtClean="0">
                          <a:latin typeface="Times New Roman" pitchFamily="18" charset="0"/>
                          <a:cs typeface="Times New Roman" pitchFamily="18" charset="0"/>
                        </a:rPr>
                        <a:t>Назва </a:t>
                      </a:r>
                      <a:r>
                        <a:rPr lang="uk-UA" sz="2400" b="0" kern="0" dirty="0">
                          <a:latin typeface="Times New Roman" pitchFamily="18" charset="0"/>
                          <a:cs typeface="Times New Roman" pitchFamily="18" charset="0"/>
                        </a:rPr>
                        <a:t>заходу</a:t>
                      </a:r>
                      <a:endParaRPr lang="ru-RU" sz="2400" b="0" kern="0" dirty="0">
                        <a:latin typeface="Times New Roman" pitchFamily="18" charset="0"/>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400" b="0" dirty="0" smtClean="0">
                          <a:latin typeface="Times New Roman" pitchFamily="18" charset="0"/>
                          <a:ea typeface="Times New Roman"/>
                          <a:cs typeface="Times New Roman" pitchFamily="18" charset="0"/>
                        </a:rPr>
                        <a:t>Рік</a:t>
                      </a:r>
                      <a:endParaRPr lang="ru-RU" sz="2400" b="0" dirty="0">
                        <a:latin typeface="Times New Roman" pitchFamily="18" charset="0"/>
                        <a:ea typeface="Times New Roman"/>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2055">
                <a:tc>
                  <a:txBody>
                    <a:bodyPr/>
                    <a:lstStyle/>
                    <a:p>
                      <a:pPr algn="ctr">
                        <a:spcAft>
                          <a:spcPts val="0"/>
                        </a:spcAft>
                      </a:pPr>
                      <a:r>
                        <a:rPr lang="uk-UA" sz="2400" dirty="0" smtClean="0">
                          <a:latin typeface="Times New Roman" pitchFamily="18" charset="0"/>
                          <a:ea typeface="Times New Roman"/>
                          <a:cs typeface="Times New Roman" pitchFamily="18" charset="0"/>
                        </a:rPr>
                        <a:t>1</a:t>
                      </a:r>
                      <a:endParaRPr lang="uk-UA" sz="2400" dirty="0">
                        <a:latin typeface="Times New Roman" pitchFamily="18" charset="0"/>
                        <a:ea typeface="Times New Roman"/>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2000" dirty="0" smtClean="0">
                          <a:latin typeface="Times New Roman" pitchFamily="18" charset="0"/>
                          <a:cs typeface="Times New Roman" pitchFamily="18" charset="0"/>
                        </a:rPr>
                        <a:t>Обласний семінар керівників гуртків технічного дизайну</a:t>
                      </a:r>
                      <a:endParaRPr lang="ru-RU" sz="2000" dirty="0">
                        <a:latin typeface="Times New Roman" pitchFamily="18" charset="0"/>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dirty="0" smtClean="0">
                          <a:latin typeface="Times New Roman" pitchFamily="18" charset="0"/>
                          <a:cs typeface="Times New Roman" pitchFamily="18" charset="0"/>
                        </a:rPr>
                        <a:t>2003</a:t>
                      </a:r>
                      <a:endParaRPr lang="ru-RU" dirty="0">
                        <a:latin typeface="Times New Roman" pitchFamily="18" charset="0"/>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1616">
                <a:tc>
                  <a:txBody>
                    <a:bodyPr/>
                    <a:lstStyle/>
                    <a:p>
                      <a:pPr algn="ctr"/>
                      <a:r>
                        <a:rPr lang="uk-UA" sz="2400" dirty="0" smtClean="0">
                          <a:latin typeface="Times New Roman" pitchFamily="18" charset="0"/>
                          <a:cs typeface="Times New Roman" pitchFamily="18" charset="0"/>
                        </a:rPr>
                        <a:t>2</a:t>
                      </a:r>
                      <a:endParaRPr lang="ru-RU" sz="2400" dirty="0">
                        <a:latin typeface="Times New Roman" pitchFamily="18" charset="0"/>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2000" dirty="0" smtClean="0">
                          <a:latin typeface="Times New Roman" pitchFamily="18" charset="0"/>
                          <a:cs typeface="Times New Roman" pitchFamily="18" charset="0"/>
                        </a:rPr>
                        <a:t>Обласний семінар керівників гуртків технічного дизайну</a:t>
                      </a:r>
                      <a:endParaRPr lang="ru-RU" sz="2000" dirty="0" smtClean="0">
                        <a:latin typeface="Times New Roman" pitchFamily="18" charset="0"/>
                        <a:cs typeface="Times New Roman" pitchFamily="18" charset="0"/>
                      </a:endParaRPr>
                    </a:p>
                    <a:p>
                      <a:pPr algn="ctr"/>
                      <a:endParaRPr lang="ru-RU" sz="2000" dirty="0">
                        <a:latin typeface="Times New Roman" pitchFamily="18" charset="0"/>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dirty="0" smtClean="0">
                          <a:latin typeface="Times New Roman" pitchFamily="18" charset="0"/>
                          <a:cs typeface="Times New Roman" pitchFamily="18" charset="0"/>
                        </a:rPr>
                        <a:t>2004</a:t>
                      </a:r>
                      <a:endParaRPr lang="ru-RU" dirty="0">
                        <a:latin typeface="Times New Roman" pitchFamily="18" charset="0"/>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1616">
                <a:tc>
                  <a:txBody>
                    <a:bodyPr/>
                    <a:lstStyle/>
                    <a:p>
                      <a:pPr algn="ctr"/>
                      <a:r>
                        <a:rPr lang="uk-UA" sz="2400" dirty="0" smtClean="0">
                          <a:latin typeface="Times New Roman" pitchFamily="18" charset="0"/>
                          <a:cs typeface="Times New Roman" pitchFamily="18" charset="0"/>
                        </a:rPr>
                        <a:t>3</a:t>
                      </a:r>
                      <a:endParaRPr lang="ru-RU" sz="2400" dirty="0">
                        <a:latin typeface="Times New Roman" pitchFamily="18" charset="0"/>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2000" dirty="0" smtClean="0">
                          <a:latin typeface="Times New Roman" pitchFamily="18" charset="0"/>
                          <a:cs typeface="Times New Roman" pitchFamily="18" charset="0"/>
                        </a:rPr>
                        <a:t>Обласний семінар керівників гуртків технічного дизайну</a:t>
                      </a:r>
                      <a:endParaRPr lang="ru-RU" sz="2000" dirty="0" smtClean="0">
                        <a:latin typeface="Times New Roman" pitchFamily="18" charset="0"/>
                        <a:cs typeface="Times New Roman" pitchFamily="18" charset="0"/>
                      </a:endParaRPr>
                    </a:p>
                    <a:p>
                      <a:pPr algn="ctr"/>
                      <a:endParaRPr lang="ru-RU" sz="2000" dirty="0">
                        <a:latin typeface="Times New Roman" pitchFamily="18" charset="0"/>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dirty="0" smtClean="0">
                          <a:latin typeface="Times New Roman" pitchFamily="18" charset="0"/>
                          <a:cs typeface="Times New Roman" pitchFamily="18" charset="0"/>
                        </a:rPr>
                        <a:t>2005</a:t>
                      </a:r>
                      <a:endParaRPr lang="ru-RU" dirty="0">
                        <a:latin typeface="Times New Roman" pitchFamily="18" charset="0"/>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1616">
                <a:tc>
                  <a:txBody>
                    <a:bodyPr/>
                    <a:lstStyle/>
                    <a:p>
                      <a:pPr algn="ctr"/>
                      <a:r>
                        <a:rPr lang="uk-UA" sz="2400" dirty="0" smtClean="0">
                          <a:latin typeface="Times New Roman" pitchFamily="18" charset="0"/>
                          <a:cs typeface="Times New Roman" pitchFamily="18" charset="0"/>
                        </a:rPr>
                        <a:t>4</a:t>
                      </a:r>
                      <a:endParaRPr lang="ru-RU" sz="2400" dirty="0">
                        <a:latin typeface="Times New Roman" pitchFamily="18" charset="0"/>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2000" dirty="0" smtClean="0">
                          <a:latin typeface="Times New Roman" pitchFamily="18" charset="0"/>
                          <a:cs typeface="Times New Roman" pitchFamily="18" charset="0"/>
                        </a:rPr>
                        <a:t>Обласний семінар керівників гуртків технічного дизайну</a:t>
                      </a:r>
                      <a:endParaRPr lang="ru-RU" sz="2000" dirty="0" smtClean="0">
                        <a:latin typeface="Times New Roman" pitchFamily="18" charset="0"/>
                        <a:cs typeface="Times New Roman" pitchFamily="18" charset="0"/>
                      </a:endParaRPr>
                    </a:p>
                    <a:p>
                      <a:pPr algn="ctr"/>
                      <a:endParaRPr lang="ru-RU" sz="2000" dirty="0">
                        <a:latin typeface="Times New Roman" pitchFamily="18" charset="0"/>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dirty="0" smtClean="0">
                          <a:latin typeface="Times New Roman" pitchFamily="18" charset="0"/>
                          <a:cs typeface="Times New Roman" pitchFamily="18" charset="0"/>
                        </a:rPr>
                        <a:t>2012</a:t>
                      </a:r>
                      <a:endParaRPr lang="ru-RU" dirty="0">
                        <a:latin typeface="Times New Roman" pitchFamily="18" charset="0"/>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1616">
                <a:tc>
                  <a:txBody>
                    <a:bodyPr/>
                    <a:lstStyle/>
                    <a:p>
                      <a:pPr algn="ctr"/>
                      <a:r>
                        <a:rPr lang="uk-UA" sz="2400" dirty="0" smtClean="0">
                          <a:latin typeface="Times New Roman" pitchFamily="18" charset="0"/>
                          <a:cs typeface="Times New Roman" pitchFamily="18" charset="0"/>
                        </a:rPr>
                        <a:t>5</a:t>
                      </a:r>
                      <a:endParaRPr lang="ru-RU" sz="2400" dirty="0">
                        <a:latin typeface="Times New Roman" pitchFamily="18" charset="0"/>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2000" dirty="0" smtClean="0">
                          <a:latin typeface="Times New Roman" pitchFamily="18" charset="0"/>
                          <a:cs typeface="Times New Roman" pitchFamily="18" charset="0"/>
                        </a:rPr>
                        <a:t>Обласний семінар керівників гуртків технічного дизайну</a:t>
                      </a:r>
                      <a:endParaRPr lang="ru-RU" sz="2000" dirty="0" smtClean="0">
                        <a:latin typeface="Times New Roman" pitchFamily="18" charset="0"/>
                        <a:cs typeface="Times New Roman" pitchFamily="18" charset="0"/>
                      </a:endParaRPr>
                    </a:p>
                    <a:p>
                      <a:pPr algn="ctr"/>
                      <a:endParaRPr lang="ru-RU" sz="2000" dirty="0">
                        <a:latin typeface="Times New Roman" pitchFamily="18" charset="0"/>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dirty="0" smtClean="0">
                          <a:latin typeface="Times New Roman" pitchFamily="18" charset="0"/>
                          <a:cs typeface="Times New Roman" pitchFamily="18" charset="0"/>
                        </a:rPr>
                        <a:t>2013</a:t>
                      </a:r>
                      <a:endParaRPr lang="ru-RU" dirty="0">
                        <a:latin typeface="Times New Roman" pitchFamily="18" charset="0"/>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Vova\Мои документы\Мои рисунки\Новый рисунок (5).bmp"/>
          <p:cNvPicPr>
            <a:picLocks noChangeAspect="1" noChangeArrowheads="1"/>
          </p:cNvPicPr>
          <p:nvPr/>
        </p:nvPicPr>
        <p:blipFill>
          <a:blip r:embed="rId2"/>
          <a:srcRect/>
          <a:stretch>
            <a:fillRect/>
          </a:stretch>
        </p:blipFill>
        <p:spPr bwMode="auto">
          <a:xfrm>
            <a:off x="0" y="0"/>
            <a:ext cx="6858000" cy="9144000"/>
          </a:xfrm>
          <a:prstGeom prst="rect">
            <a:avLst/>
          </a:prstGeom>
          <a:noFill/>
        </p:spPr>
      </p:pic>
      <p:sp>
        <p:nvSpPr>
          <p:cNvPr id="3" name="Прямоугольник 2"/>
          <p:cNvSpPr/>
          <p:nvPr/>
        </p:nvSpPr>
        <p:spPr>
          <a:xfrm>
            <a:off x="571480" y="714348"/>
            <a:ext cx="5643602" cy="1323439"/>
          </a:xfrm>
          <a:prstGeom prst="rect">
            <a:avLst/>
          </a:prstGeom>
        </p:spPr>
        <p:txBody>
          <a:bodyPr wrap="square">
            <a:spAutoFit/>
          </a:bodyPr>
          <a:lstStyle/>
          <a:p>
            <a:pPr lvl="0" algn="ctr" fontAlgn="base">
              <a:spcBef>
                <a:spcPct val="0"/>
              </a:spcBef>
              <a:spcAft>
                <a:spcPct val="0"/>
              </a:spcAft>
              <a:tabLst>
                <a:tab pos="1371600" algn="l"/>
              </a:tabLst>
            </a:pPr>
            <a:r>
              <a:rPr lang="uk-UA" sz="4000" b="1" i="1" dirty="0" smtClean="0">
                <a:ln>
                  <a:solidFill>
                    <a:schemeClr val="tx1"/>
                  </a:solidFill>
                </a:ln>
                <a:solidFill>
                  <a:schemeClr val="accent6">
                    <a:lumMod val="75000"/>
                  </a:schemeClr>
                </a:solidFill>
                <a:latin typeface="Times New Roman" pitchFamily="18" charset="0"/>
                <a:ea typeface="Times New Roman" pitchFamily="18" charset="0"/>
                <a:cs typeface="Times New Roman" pitchFamily="18" charset="0"/>
              </a:rPr>
              <a:t>Результати педагогічної діяльності</a:t>
            </a:r>
            <a:endParaRPr lang="uk-UA" sz="4000" i="1" dirty="0" smtClean="0">
              <a:ln>
                <a:solidFill>
                  <a:schemeClr val="tx1"/>
                </a:solidFill>
              </a:ln>
              <a:solidFill>
                <a:schemeClr val="accent6">
                  <a:lumMod val="75000"/>
                </a:schemeClr>
              </a:solidFill>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642916" y="2357422"/>
          <a:ext cx="5500729" cy="6009880"/>
        </p:xfrm>
        <a:graphic>
          <a:graphicData uri="http://schemas.openxmlformats.org/drawingml/2006/table">
            <a:tbl>
              <a:tblPr/>
              <a:tblGrid>
                <a:gridCol w="597906"/>
                <a:gridCol w="1255601"/>
                <a:gridCol w="1494763"/>
                <a:gridCol w="896858"/>
                <a:gridCol w="1255601"/>
              </a:tblGrid>
              <a:tr h="1357322">
                <a:tc>
                  <a:txBody>
                    <a:bodyPr/>
                    <a:lstStyle/>
                    <a:p>
                      <a:pPr algn="ctr">
                        <a:spcAft>
                          <a:spcPts val="0"/>
                        </a:spcAft>
                      </a:pPr>
                      <a:r>
                        <a:rPr lang="uk-UA" sz="2000" b="1" dirty="0">
                          <a:solidFill>
                            <a:srgbClr val="000000"/>
                          </a:solidFill>
                          <a:latin typeface="Times New Roman"/>
                          <a:ea typeface="Times New Roman"/>
                        </a:rPr>
                        <a:t>№</a:t>
                      </a:r>
                      <a:endParaRPr lang="ru-RU" sz="2000" dirty="0">
                        <a:latin typeface="Times New Roman"/>
                        <a:ea typeface="Times New Roman"/>
                      </a:endParaRPr>
                    </a:p>
                    <a:p>
                      <a:pPr algn="ctr">
                        <a:spcAft>
                          <a:spcPts val="0"/>
                        </a:spcAft>
                      </a:pPr>
                      <a:r>
                        <a:rPr lang="uk-UA" sz="2000" b="1" dirty="0">
                          <a:solidFill>
                            <a:srgbClr val="000000"/>
                          </a:solidFill>
                          <a:latin typeface="Times New Roman"/>
                          <a:ea typeface="Times New Roman"/>
                        </a:rPr>
                        <a:t>п/</a:t>
                      </a:r>
                      <a:r>
                        <a:rPr lang="uk-UA" sz="2000" b="1" dirty="0" err="1">
                          <a:solidFill>
                            <a:srgbClr val="000000"/>
                          </a:solidFill>
                          <a:latin typeface="Times New Roman"/>
                          <a:ea typeface="Times New Roman"/>
                        </a:rPr>
                        <a:t>п</a:t>
                      </a:r>
                      <a:endParaRPr lang="ru-RU" sz="2000" dirty="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000" b="1" dirty="0">
                          <a:solidFill>
                            <a:srgbClr val="000000"/>
                          </a:solidFill>
                          <a:latin typeface="Times New Roman"/>
                          <a:ea typeface="Times New Roman"/>
                        </a:rPr>
                        <a:t>Назва конкурсу</a:t>
                      </a:r>
                      <a:endParaRPr lang="ru-RU" sz="2000" dirty="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000" b="1" dirty="0">
                          <a:solidFill>
                            <a:srgbClr val="000000"/>
                          </a:solidFill>
                          <a:latin typeface="Times New Roman"/>
                          <a:ea typeface="Times New Roman"/>
                        </a:rPr>
                        <a:t>Дата проведення</a:t>
                      </a:r>
                      <a:endParaRPr lang="ru-RU" sz="2000" dirty="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000" b="1" dirty="0" err="1" smtClean="0">
                          <a:solidFill>
                            <a:srgbClr val="000000"/>
                          </a:solidFill>
                          <a:latin typeface="Times New Roman"/>
                          <a:ea typeface="Times New Roman"/>
                        </a:rPr>
                        <a:t>Уча-</a:t>
                      </a:r>
                      <a:endParaRPr lang="uk-UA" sz="2000" b="1" dirty="0" smtClean="0">
                        <a:solidFill>
                          <a:srgbClr val="000000"/>
                        </a:solidFill>
                        <a:latin typeface="Times New Roman"/>
                        <a:ea typeface="Times New Roman"/>
                      </a:endParaRPr>
                    </a:p>
                    <a:p>
                      <a:pPr algn="ctr">
                        <a:spcAft>
                          <a:spcPts val="0"/>
                        </a:spcAft>
                      </a:pPr>
                      <a:r>
                        <a:rPr lang="uk-UA" sz="2000" b="1" dirty="0" err="1" smtClean="0">
                          <a:solidFill>
                            <a:srgbClr val="000000"/>
                          </a:solidFill>
                          <a:latin typeface="Times New Roman"/>
                          <a:ea typeface="Times New Roman"/>
                        </a:rPr>
                        <a:t>сники</a:t>
                      </a:r>
                      <a:endParaRPr lang="ru-RU" sz="2000" dirty="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000" b="1" dirty="0">
                          <a:solidFill>
                            <a:srgbClr val="000000"/>
                          </a:solidFill>
                          <a:latin typeface="Times New Roman"/>
                          <a:ea typeface="Times New Roman"/>
                        </a:rPr>
                        <a:t>Результат</a:t>
                      </a:r>
                      <a:endParaRPr lang="ru-RU" sz="2000" dirty="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6">
                <a:tc rowSpan="3">
                  <a:txBody>
                    <a:bodyPr/>
                    <a:lstStyle/>
                    <a:p>
                      <a:pPr algn="ctr">
                        <a:spcAft>
                          <a:spcPts val="0"/>
                        </a:spcAft>
                      </a:pPr>
                      <a:r>
                        <a:rPr lang="uk-UA" sz="2000" dirty="0" smtClean="0">
                          <a:solidFill>
                            <a:srgbClr val="000000"/>
                          </a:solidFill>
                          <a:latin typeface="Times New Roman"/>
                          <a:ea typeface="Times New Roman"/>
                        </a:rPr>
                        <a:t>1</a:t>
                      </a:r>
                      <a:endParaRPr lang="ru-RU" sz="2000" dirty="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spcAft>
                          <a:spcPts val="0"/>
                        </a:spcAft>
                      </a:pPr>
                      <a:r>
                        <a:rPr lang="uk-UA" sz="2000" dirty="0">
                          <a:latin typeface="Times New Roman"/>
                          <a:ea typeface="Times New Roman"/>
                        </a:rPr>
                        <a:t>Обласний конкурс з </a:t>
                      </a:r>
                      <a:r>
                        <a:rPr lang="uk-UA" sz="2000" dirty="0" smtClean="0">
                          <a:latin typeface="Times New Roman"/>
                          <a:ea typeface="Times New Roman"/>
                        </a:rPr>
                        <a:t>технічного</a:t>
                      </a:r>
                    </a:p>
                    <a:p>
                      <a:pPr algn="ctr">
                        <a:spcAft>
                          <a:spcPts val="0"/>
                        </a:spcAft>
                      </a:pPr>
                      <a:r>
                        <a:rPr lang="uk-UA" sz="2000" dirty="0" smtClean="0">
                          <a:latin typeface="Times New Roman"/>
                          <a:ea typeface="Times New Roman"/>
                        </a:rPr>
                        <a:t>дизайну</a:t>
                      </a:r>
                      <a:endParaRPr lang="ru-RU" sz="2000" dirty="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indent="-27305" algn="ctr">
                        <a:spcAft>
                          <a:spcPts val="0"/>
                        </a:spcAft>
                      </a:pPr>
                      <a:r>
                        <a:rPr lang="uk-UA" sz="2000" dirty="0" smtClean="0">
                          <a:latin typeface="Times New Roman"/>
                          <a:ea typeface="Times New Roman"/>
                        </a:rPr>
                        <a:t>21.05.12р.</a:t>
                      </a:r>
                      <a:endParaRPr lang="ru-RU" sz="2000" dirty="0">
                        <a:latin typeface="Times New Roman"/>
                        <a:ea typeface="Times New Roman"/>
                      </a:endParaRPr>
                    </a:p>
                    <a:p>
                      <a:pPr indent="-27305" algn="ctr">
                        <a:spcAft>
                          <a:spcPts val="0"/>
                        </a:spcAft>
                      </a:pPr>
                      <a:r>
                        <a:rPr lang="uk-UA" sz="2000" dirty="0" smtClean="0">
                          <a:latin typeface="Times New Roman"/>
                          <a:ea typeface="Times New Roman"/>
                        </a:rPr>
                        <a:t>                                    </a:t>
                      </a:r>
                      <a:endParaRPr lang="ru-RU" sz="2000" dirty="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uk-UA" sz="2000" dirty="0" smtClean="0">
                          <a:latin typeface="Times New Roman"/>
                          <a:ea typeface="Times New Roman"/>
                        </a:rPr>
                        <a:t>5</a:t>
                      </a:r>
                      <a:endParaRPr lang="ru-RU" sz="2000" dirty="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000" dirty="0">
                          <a:solidFill>
                            <a:srgbClr val="000000"/>
                          </a:solidFill>
                          <a:latin typeface="Times New Roman"/>
                          <a:ea typeface="Times New Roman"/>
                        </a:rPr>
                        <a:t>І місце</a:t>
                      </a:r>
                      <a:endParaRPr lang="ru-RU" sz="2000" dirty="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660">
                <a:tc vMerge="1">
                  <a:txBody>
                    <a:bodyPr/>
                    <a:lstStyle/>
                    <a:p>
                      <a:endParaRPr lang="ru-RU"/>
                    </a:p>
                  </a:txBody>
                  <a:tcPr/>
                </a:tc>
                <a:tc vMerge="1">
                  <a:txBody>
                    <a:bodyPr/>
                    <a:lstStyle/>
                    <a:p>
                      <a:endParaRPr lang="ru-RU"/>
                    </a:p>
                  </a:txBody>
                  <a:tcPr/>
                </a:tc>
                <a:tc vMerge="1">
                  <a:txBody>
                    <a:bodyPr/>
                    <a:lstStyle/>
                    <a:p>
                      <a:pPr indent="-27305" algn="ctr">
                        <a:spcAft>
                          <a:spcPts val="0"/>
                        </a:spcAft>
                      </a:pPr>
                      <a:endParaRPr lang="ru-RU" sz="2400" dirty="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uk-UA" sz="2000" dirty="0" smtClean="0">
                          <a:latin typeface="Times New Roman"/>
                          <a:ea typeface="Times New Roman"/>
                        </a:rPr>
                        <a:t>5</a:t>
                      </a:r>
                      <a:endParaRPr lang="ru-RU" sz="2000" dirty="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uk-UA" sz="2000" dirty="0" smtClean="0">
                          <a:solidFill>
                            <a:srgbClr val="000000"/>
                          </a:solidFill>
                          <a:latin typeface="Times New Roman"/>
                          <a:ea typeface="Times New Roman"/>
                        </a:rPr>
                        <a:t>І</a:t>
                      </a:r>
                      <a:r>
                        <a:rPr lang="uk-UA" sz="2000" baseline="0" dirty="0" smtClean="0">
                          <a:solidFill>
                            <a:srgbClr val="000000"/>
                          </a:solidFill>
                          <a:latin typeface="Times New Roman"/>
                          <a:ea typeface="Times New Roman"/>
                        </a:rPr>
                        <a:t> </a:t>
                      </a:r>
                      <a:r>
                        <a:rPr lang="uk-UA" sz="2000" dirty="0" smtClean="0">
                          <a:solidFill>
                            <a:srgbClr val="000000"/>
                          </a:solidFill>
                          <a:latin typeface="Times New Roman"/>
                          <a:ea typeface="Times New Roman"/>
                        </a:rPr>
                        <a:t>місце</a:t>
                      </a: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660">
                <a:tc vMerge="1">
                  <a:txBody>
                    <a:bodyPr/>
                    <a:lstStyle/>
                    <a:p>
                      <a:endParaRPr lang="ru-RU"/>
                    </a:p>
                  </a:txBody>
                  <a:tcPr/>
                </a:tc>
                <a:tc vMerge="1">
                  <a:txBody>
                    <a:bodyPr/>
                    <a:lstStyle/>
                    <a:p>
                      <a:endParaRPr lang="ru-RU"/>
                    </a:p>
                  </a:txBody>
                  <a:tcPr/>
                </a:tc>
                <a:tc>
                  <a:txBody>
                    <a:bodyPr/>
                    <a:lstStyle/>
                    <a:p>
                      <a:pPr indent="-27305" algn="ctr">
                        <a:spcAft>
                          <a:spcPts val="0"/>
                        </a:spcAft>
                      </a:pPr>
                      <a:r>
                        <a:rPr lang="uk-UA" sz="2000" dirty="0" smtClean="0">
                          <a:latin typeface="Times New Roman"/>
                          <a:ea typeface="Times New Roman"/>
                        </a:rPr>
                        <a:t>21.05.13</a:t>
                      </a:r>
                      <a:r>
                        <a:rPr lang="uk-UA" sz="2000" baseline="0" dirty="0" smtClean="0">
                          <a:latin typeface="Times New Roman"/>
                          <a:ea typeface="Times New Roman"/>
                        </a:rPr>
                        <a:t> р</a:t>
                      </a:r>
                      <a:endParaRPr lang="ru-RU" sz="2000" dirty="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uk-UA" sz="2000" dirty="0" smtClean="0">
                          <a:latin typeface="Times New Roman"/>
                          <a:ea typeface="Times New Roman"/>
                        </a:rPr>
                        <a:t>6</a:t>
                      </a:r>
                      <a:endParaRPr lang="ru-RU" sz="2000" dirty="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uk-UA" sz="2000" dirty="0" smtClean="0">
                          <a:solidFill>
                            <a:srgbClr val="000000"/>
                          </a:solidFill>
                          <a:latin typeface="Times New Roman"/>
                          <a:ea typeface="Times New Roman"/>
                        </a:rPr>
                        <a:t>І місце</a:t>
                      </a: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7224">
                <a:tc rowSpan="3">
                  <a:txBody>
                    <a:bodyPr/>
                    <a:lstStyle/>
                    <a:p>
                      <a:pPr algn="ctr">
                        <a:spcAft>
                          <a:spcPts val="0"/>
                        </a:spcAft>
                      </a:pPr>
                      <a:r>
                        <a:rPr lang="uk-UA" sz="2000" dirty="0" smtClean="0">
                          <a:latin typeface="Times New Roman"/>
                          <a:ea typeface="Times New Roman"/>
                        </a:rPr>
                        <a:t>2</a:t>
                      </a:r>
                      <a:endParaRPr lang="ru-RU" sz="2000" dirty="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spcAft>
                          <a:spcPts val="0"/>
                        </a:spcAft>
                      </a:pPr>
                      <a:r>
                        <a:rPr lang="uk-UA" sz="2000" dirty="0" smtClean="0">
                          <a:latin typeface="Times New Roman"/>
                          <a:ea typeface="Times New Roman"/>
                        </a:rPr>
                        <a:t>Обласний конкурс з технічного</a:t>
                      </a:r>
                    </a:p>
                    <a:p>
                      <a:pPr algn="ctr">
                        <a:spcAft>
                          <a:spcPts val="0"/>
                        </a:spcAft>
                      </a:pPr>
                      <a:r>
                        <a:rPr lang="uk-UA" sz="2000" dirty="0" smtClean="0">
                          <a:latin typeface="Times New Roman"/>
                          <a:ea typeface="Times New Roman"/>
                        </a:rPr>
                        <a:t>дизайну</a:t>
                      </a:r>
                      <a:endParaRPr lang="ru-RU" sz="2000" dirty="0" smtClean="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indent="-27305" algn="ctr">
                        <a:spcAft>
                          <a:spcPts val="0"/>
                        </a:spcAft>
                      </a:pPr>
                      <a:r>
                        <a:rPr lang="uk-UA" sz="2000" dirty="0" smtClean="0">
                          <a:latin typeface="Times New Roman"/>
                          <a:ea typeface="Times New Roman"/>
                        </a:rPr>
                        <a:t>29.04.13 р.</a:t>
                      </a:r>
                      <a:endParaRPr lang="ru-RU" sz="2000" dirty="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spcAft>
                          <a:spcPts val="0"/>
                        </a:spcAft>
                      </a:pPr>
                      <a:r>
                        <a:rPr lang="uk-UA" sz="2000" dirty="0" smtClean="0">
                          <a:latin typeface="Times New Roman"/>
                          <a:ea typeface="Times New Roman"/>
                        </a:rPr>
                        <a:t>3</a:t>
                      </a:r>
                      <a:endParaRPr lang="ru-RU" sz="2000" dirty="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uk-UA" sz="2000" dirty="0" smtClean="0">
                          <a:latin typeface="Times New Roman"/>
                          <a:ea typeface="Times New Roman"/>
                        </a:rPr>
                        <a:t>ІІІ місце</a:t>
                      </a:r>
                      <a:endParaRPr lang="ru-RU" sz="2000" dirty="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006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2000" dirty="0" smtClean="0">
                          <a:latin typeface="Times New Roman"/>
                          <a:ea typeface="Times New Roman"/>
                        </a:rPr>
                        <a:t>ІІІ місце</a:t>
                      </a:r>
                      <a:endParaRPr lang="ru-RU" sz="2000" dirty="0" smtClean="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487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2000" dirty="0" smtClean="0">
                          <a:latin typeface="Times New Roman"/>
                          <a:ea typeface="Times New Roman"/>
                        </a:rPr>
                        <a:t>ІІІ місце</a:t>
                      </a:r>
                      <a:endParaRPr lang="ru-RU" sz="2000" dirty="0" smtClean="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591">
                <a:tc rowSpan="5">
                  <a:txBody>
                    <a:bodyPr/>
                    <a:lstStyle/>
                    <a:p>
                      <a:pPr algn="ctr">
                        <a:spcAft>
                          <a:spcPts val="0"/>
                        </a:spcAft>
                      </a:pPr>
                      <a:r>
                        <a:rPr lang="uk-UA" sz="2000" dirty="0" smtClean="0">
                          <a:latin typeface="Times New Roman"/>
                          <a:ea typeface="Times New Roman"/>
                        </a:rPr>
                        <a:t>3</a:t>
                      </a:r>
                      <a:endParaRPr lang="ru-RU" sz="2000" dirty="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spcAft>
                          <a:spcPts val="0"/>
                        </a:spcAft>
                      </a:pPr>
                      <a:r>
                        <a:rPr lang="uk-UA" sz="2000" dirty="0" smtClean="0">
                          <a:latin typeface="Times New Roman"/>
                          <a:ea typeface="Times New Roman"/>
                        </a:rPr>
                        <a:t>Районний конкурс з образотворчого мистецтва</a:t>
                      </a:r>
                      <a:endParaRPr lang="ru-RU" sz="2000" dirty="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indent="-27305" algn="ctr">
                        <a:spcAft>
                          <a:spcPts val="0"/>
                        </a:spcAft>
                      </a:pPr>
                      <a:r>
                        <a:rPr lang="uk-UA" sz="2000" dirty="0" smtClean="0">
                          <a:latin typeface="Times New Roman"/>
                          <a:ea typeface="Times New Roman"/>
                        </a:rPr>
                        <a:t>2012-2013</a:t>
                      </a:r>
                      <a:r>
                        <a:rPr lang="uk-UA" sz="2000" baseline="0" dirty="0" smtClean="0">
                          <a:latin typeface="Times New Roman"/>
                          <a:ea typeface="Times New Roman"/>
                        </a:rPr>
                        <a:t> н </a:t>
                      </a:r>
                      <a:r>
                        <a:rPr lang="uk-UA" sz="2000" baseline="0" dirty="0" err="1" smtClean="0">
                          <a:latin typeface="Times New Roman"/>
                          <a:ea typeface="Times New Roman"/>
                        </a:rPr>
                        <a:t>н.р</a:t>
                      </a:r>
                      <a:r>
                        <a:rPr lang="uk-UA" sz="2000" baseline="0" dirty="0" smtClean="0">
                          <a:latin typeface="Times New Roman"/>
                          <a:ea typeface="Times New Roman"/>
                        </a:rPr>
                        <a:t>.</a:t>
                      </a:r>
                      <a:endParaRPr lang="ru-RU" sz="2000" dirty="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spcAft>
                          <a:spcPts val="0"/>
                        </a:spcAft>
                      </a:pPr>
                      <a:r>
                        <a:rPr lang="uk-UA" sz="2000" dirty="0" smtClean="0">
                          <a:latin typeface="Times New Roman"/>
                          <a:ea typeface="Times New Roman"/>
                        </a:rPr>
                        <a:t>2</a:t>
                      </a:r>
                      <a:endParaRPr lang="ru-RU" sz="2000" dirty="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000" dirty="0" smtClean="0">
                          <a:latin typeface="Times New Roman"/>
                          <a:ea typeface="Times New Roman"/>
                        </a:rPr>
                        <a:t>ІІ місце</a:t>
                      </a:r>
                      <a:endParaRPr lang="ru-RU" sz="2000" dirty="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203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uk-UA" sz="2000" dirty="0" smtClean="0">
                          <a:latin typeface="Times New Roman"/>
                          <a:ea typeface="Times New Roman"/>
                        </a:rPr>
                        <a:t>ІІ місце</a:t>
                      </a:r>
                      <a:endParaRPr lang="ru-RU" sz="2000" dirty="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805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uk-UA" sz="2000" dirty="0" smtClean="0">
                          <a:latin typeface="Times New Roman"/>
                          <a:ea typeface="Times New Roman"/>
                        </a:rPr>
                        <a:t>ІІІ місце</a:t>
                      </a:r>
                      <a:endParaRPr lang="ru-RU" sz="2000" dirty="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06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uk-UA" sz="2000" dirty="0" smtClean="0">
                          <a:latin typeface="Times New Roman"/>
                          <a:ea typeface="Times New Roman"/>
                        </a:rPr>
                        <a:t>ІІ місце</a:t>
                      </a:r>
                      <a:endParaRPr lang="ru-RU" sz="2000" dirty="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06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uk-UA" sz="2000" dirty="0" smtClean="0">
                          <a:latin typeface="Times New Roman"/>
                          <a:ea typeface="Times New Roman"/>
                        </a:rPr>
                        <a:t>ІІ місце</a:t>
                      </a:r>
                      <a:endParaRPr lang="ru-RU" sz="2000" dirty="0">
                        <a:latin typeface="Times New Roman"/>
                        <a:ea typeface="Times New Roman"/>
                      </a:endParaRPr>
                    </a:p>
                  </a:txBody>
                  <a:tcPr marL="34842" marR="34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Vova\Мои документы\Мои рисунки\Новый рисунок (5).bmp"/>
          <p:cNvPicPr>
            <a:picLocks noChangeAspect="1" noChangeArrowheads="1"/>
          </p:cNvPicPr>
          <p:nvPr/>
        </p:nvPicPr>
        <p:blipFill>
          <a:blip r:embed="rId2"/>
          <a:srcRect/>
          <a:stretch>
            <a:fillRect/>
          </a:stretch>
        </p:blipFill>
        <p:spPr bwMode="auto">
          <a:xfrm>
            <a:off x="0" y="0"/>
            <a:ext cx="6858000" cy="9144000"/>
          </a:xfrm>
          <a:prstGeom prst="rect">
            <a:avLst/>
          </a:prstGeom>
          <a:noFill/>
        </p:spPr>
      </p:pic>
      <p:sp>
        <p:nvSpPr>
          <p:cNvPr id="4" name="Прямоугольник 3"/>
          <p:cNvSpPr/>
          <p:nvPr/>
        </p:nvSpPr>
        <p:spPr>
          <a:xfrm>
            <a:off x="714356" y="1928794"/>
            <a:ext cx="5500726" cy="1015663"/>
          </a:xfrm>
          <a:prstGeom prst="rect">
            <a:avLst/>
          </a:prstGeom>
        </p:spPr>
        <p:txBody>
          <a:bodyPr wrap="square">
            <a:spAutoFit/>
          </a:bodyPr>
          <a:lstStyle/>
          <a:p>
            <a:pPr algn="ctr"/>
            <a:r>
              <a:rPr lang="uk-UA" sz="6000" b="1" i="1" dirty="0" smtClean="0">
                <a:ln>
                  <a:solidFill>
                    <a:schemeClr val="tx1"/>
                  </a:solidFill>
                </a:ln>
                <a:solidFill>
                  <a:schemeClr val="accent6">
                    <a:lumMod val="75000"/>
                  </a:schemeClr>
                </a:solidFill>
                <a:latin typeface="Times New Roman" pitchFamily="18" charset="0"/>
                <a:cs typeface="Times New Roman" pitchFamily="18" charset="0"/>
              </a:rPr>
              <a:t>Додатки</a:t>
            </a:r>
            <a:endParaRPr lang="ru-RU" sz="6000" b="1" i="1" dirty="0">
              <a:ln>
                <a:solidFill>
                  <a:schemeClr val="tx1"/>
                </a:solidFill>
              </a:ln>
              <a:solidFill>
                <a:schemeClr val="accent6">
                  <a:lumMod val="75000"/>
                </a:schemeClr>
              </a:solidFill>
              <a:latin typeface="Times New Roman" pitchFamily="18" charset="0"/>
              <a:cs typeface="Times New Roman" pitchFamily="18" charset="0"/>
            </a:endParaRPr>
          </a:p>
        </p:txBody>
      </p:sp>
      <p:sp>
        <p:nvSpPr>
          <p:cNvPr id="5" name="Прямоугольник 4"/>
          <p:cNvSpPr/>
          <p:nvPr/>
        </p:nvSpPr>
        <p:spPr>
          <a:xfrm>
            <a:off x="714356" y="3500430"/>
            <a:ext cx="5572164" cy="2554545"/>
          </a:xfrm>
          <a:prstGeom prst="rect">
            <a:avLst/>
          </a:prstGeom>
        </p:spPr>
        <p:txBody>
          <a:bodyPr wrap="square">
            <a:spAutoFit/>
          </a:bodyPr>
          <a:lstStyle/>
          <a:p>
            <a:pPr algn="ctr">
              <a:lnSpc>
                <a:spcPct val="200000"/>
              </a:lnSpc>
            </a:pPr>
            <a:r>
              <a:rPr lang="uk-UA" sz="4000" b="1" i="1" dirty="0" smtClean="0">
                <a:latin typeface="Times New Roman" pitchFamily="18" charset="0"/>
                <a:cs typeface="Times New Roman" pitchFamily="18" charset="0"/>
              </a:rPr>
              <a:t>Грамоти та дипломи  </a:t>
            </a:r>
          </a:p>
          <a:p>
            <a:pPr algn="ctr">
              <a:lnSpc>
                <a:spcPct val="200000"/>
              </a:lnSpc>
            </a:pPr>
            <a:r>
              <a:rPr lang="uk-UA" sz="4000" b="1" i="1" dirty="0" smtClean="0">
                <a:latin typeface="Times New Roman" pitchFamily="18" charset="0"/>
                <a:cs typeface="Times New Roman" pitchFamily="18" charset="0"/>
              </a:rPr>
              <a:t>за 2012-2013 </a:t>
            </a:r>
            <a:r>
              <a:rPr lang="uk-UA" sz="4000" b="1" i="1" dirty="0" err="1" smtClean="0">
                <a:latin typeface="Times New Roman" pitchFamily="18" charset="0"/>
                <a:cs typeface="Times New Roman" pitchFamily="18" charset="0"/>
              </a:rPr>
              <a:t>н.р</a:t>
            </a:r>
            <a:r>
              <a:rPr lang="uk-UA" sz="4000" b="1" i="1" dirty="0" smtClean="0">
                <a:latin typeface="Times New Roman" pitchFamily="18" charset="0"/>
                <a:cs typeface="Times New Roman" pitchFamily="18" charset="0"/>
              </a:rPr>
              <a:t>.</a:t>
            </a:r>
            <a:endParaRPr lang="ru-RU" sz="4000" b="1" i="1"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Vova\Мои документы\Мои рисунки\Новый рисунок (5).bmp"/>
          <p:cNvPicPr>
            <a:picLocks noChangeAspect="1" noChangeArrowheads="1"/>
          </p:cNvPicPr>
          <p:nvPr/>
        </p:nvPicPr>
        <p:blipFill>
          <a:blip r:embed="rId2"/>
          <a:srcRect/>
          <a:stretch>
            <a:fillRect/>
          </a:stretch>
        </p:blipFill>
        <p:spPr bwMode="auto">
          <a:xfrm>
            <a:off x="0" y="0"/>
            <a:ext cx="6858000" cy="9144000"/>
          </a:xfrm>
          <a:prstGeom prst="rect">
            <a:avLst/>
          </a:prstGeom>
          <a:noFill/>
        </p:spPr>
      </p:pic>
      <p:pic>
        <p:nvPicPr>
          <p:cNvPr id="1027" name="Picture 3"/>
          <p:cNvPicPr>
            <a:picLocks noChangeAspect="1" noChangeArrowheads="1"/>
          </p:cNvPicPr>
          <p:nvPr/>
        </p:nvPicPr>
        <p:blipFill>
          <a:blip r:embed="rId3"/>
          <a:srcRect/>
          <a:stretch>
            <a:fillRect/>
          </a:stretch>
        </p:blipFill>
        <p:spPr bwMode="auto">
          <a:xfrm rot="5400000">
            <a:off x="214290" y="2143107"/>
            <a:ext cx="3929089" cy="2786082"/>
          </a:xfrm>
          <a:prstGeom prst="rect">
            <a:avLst/>
          </a:prstGeom>
          <a:ln w="38100">
            <a:solidFill>
              <a:schemeClr val="accent6">
                <a:lumMod val="75000"/>
              </a:schemeClr>
            </a:solidFill>
          </a:ln>
          <a:effectLst>
            <a:outerShdw blurRad="292100" dist="139700" dir="2700000" algn="tl" rotWithShape="0">
              <a:srgbClr val="333333">
                <a:alpha val="65000"/>
              </a:srgbClr>
            </a:outerShdw>
          </a:effectLst>
        </p:spPr>
      </p:pic>
      <p:sp>
        <p:nvSpPr>
          <p:cNvPr id="7" name="TextBox 6"/>
          <p:cNvSpPr txBox="1"/>
          <p:nvPr/>
        </p:nvSpPr>
        <p:spPr>
          <a:xfrm>
            <a:off x="928670" y="642910"/>
            <a:ext cx="5072098" cy="769441"/>
          </a:xfrm>
          <a:prstGeom prst="rect">
            <a:avLst/>
          </a:prstGeom>
          <a:noFill/>
          <a:ln>
            <a:noFill/>
          </a:ln>
        </p:spPr>
        <p:txBody>
          <a:bodyPr wrap="square" rtlCol="0">
            <a:spAutoFit/>
          </a:bodyPr>
          <a:lstStyle/>
          <a:p>
            <a:pPr algn="ctr"/>
            <a:r>
              <a:rPr lang="uk-UA" sz="4400" b="1" i="1" dirty="0" smtClean="0">
                <a:ln>
                  <a:solidFill>
                    <a:sysClr val="windowText" lastClr="000000"/>
                  </a:solidFill>
                </a:ln>
                <a:solidFill>
                  <a:schemeClr val="accent6">
                    <a:lumMod val="75000"/>
                  </a:schemeClr>
                </a:solidFill>
                <a:latin typeface="Times New Roman" pitchFamily="18" charset="0"/>
                <a:cs typeface="Times New Roman" pitchFamily="18" charset="0"/>
              </a:rPr>
              <a:t>Мої нагороди</a:t>
            </a:r>
            <a:endParaRPr lang="ru-RU" sz="4400" b="1" i="1" dirty="0">
              <a:ln>
                <a:solidFill>
                  <a:sysClr val="windowText" lastClr="000000"/>
                </a:solidFill>
              </a:ln>
              <a:solidFill>
                <a:schemeClr val="accent6">
                  <a:lumMod val="75000"/>
                </a:schemeClr>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4" cstate="print"/>
          <a:srcRect/>
          <a:stretch>
            <a:fillRect/>
          </a:stretch>
        </p:blipFill>
        <p:spPr bwMode="auto">
          <a:xfrm>
            <a:off x="3143248" y="4143372"/>
            <a:ext cx="2843212" cy="3981449"/>
          </a:xfrm>
          <a:prstGeom prst="rect">
            <a:avLst/>
          </a:prstGeom>
          <a:ln w="38100">
            <a:solidFill>
              <a:schemeClr val="accent6">
                <a:lumMod val="75000"/>
              </a:schemeClr>
            </a:solidFill>
          </a:ln>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Vova\Мои документы\Мои рисунки\Новый рисунок (5).bmp"/>
          <p:cNvPicPr>
            <a:picLocks noChangeAspect="1" noChangeArrowheads="1"/>
          </p:cNvPicPr>
          <p:nvPr/>
        </p:nvPicPr>
        <p:blipFill>
          <a:blip r:embed="rId2"/>
          <a:srcRect/>
          <a:stretch>
            <a:fillRect/>
          </a:stretch>
        </p:blipFill>
        <p:spPr bwMode="auto">
          <a:xfrm>
            <a:off x="0" y="0"/>
            <a:ext cx="6858000" cy="9144000"/>
          </a:xfrm>
          <a:prstGeom prst="rect">
            <a:avLst/>
          </a:prstGeom>
          <a:noFill/>
        </p:spPr>
      </p:pic>
      <p:pic>
        <p:nvPicPr>
          <p:cNvPr id="3" name="Picture 4"/>
          <p:cNvPicPr>
            <a:picLocks noChangeAspect="1" noChangeArrowheads="1"/>
          </p:cNvPicPr>
          <p:nvPr/>
        </p:nvPicPr>
        <p:blipFill>
          <a:blip r:embed="rId3"/>
          <a:srcRect/>
          <a:stretch>
            <a:fillRect/>
          </a:stretch>
        </p:blipFill>
        <p:spPr bwMode="auto">
          <a:xfrm rot="5400000">
            <a:off x="232019" y="1553875"/>
            <a:ext cx="4107946" cy="2857520"/>
          </a:xfrm>
          <a:prstGeom prst="rect">
            <a:avLst/>
          </a:prstGeom>
          <a:ln w="38100">
            <a:solidFill>
              <a:schemeClr val="accent6">
                <a:lumMod val="75000"/>
              </a:schemeClr>
            </a:solidFill>
          </a:ln>
          <a:effectLst>
            <a:outerShdw blurRad="292100" dist="139700" dir="2700000" algn="tl" rotWithShape="0">
              <a:srgbClr val="333333">
                <a:alpha val="65000"/>
              </a:srgbClr>
            </a:outerShdw>
          </a:effectLst>
        </p:spPr>
      </p:pic>
      <p:pic>
        <p:nvPicPr>
          <p:cNvPr id="4" name="Picture 3"/>
          <p:cNvPicPr>
            <a:picLocks noChangeAspect="1" noChangeArrowheads="1"/>
          </p:cNvPicPr>
          <p:nvPr/>
        </p:nvPicPr>
        <p:blipFill>
          <a:blip r:embed="rId4"/>
          <a:srcRect/>
          <a:stretch>
            <a:fillRect/>
          </a:stretch>
        </p:blipFill>
        <p:spPr bwMode="auto">
          <a:xfrm rot="5400000">
            <a:off x="2563733" y="4651449"/>
            <a:ext cx="4000526" cy="2841497"/>
          </a:xfrm>
          <a:prstGeom prst="rect">
            <a:avLst/>
          </a:prstGeom>
          <a:ln w="38100">
            <a:solidFill>
              <a:schemeClr val="accent6">
                <a:lumMod val="75000"/>
              </a:schemeClr>
            </a:solid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14356" y="714348"/>
            <a:ext cx="5357850" cy="1754326"/>
          </a:xfrm>
          <a:prstGeom prst="rect">
            <a:avLst/>
          </a:prstGeom>
        </p:spPr>
        <p:txBody>
          <a:bodyPr wrap="square">
            <a:spAutoFit/>
          </a:bodyPr>
          <a:lstStyle/>
          <a:p>
            <a:pPr algn="ctr">
              <a:defRPr/>
            </a:pPr>
            <a:r>
              <a:rPr lang="uk-UA" sz="5400" b="1" i="1" dirty="0" smtClean="0">
                <a:ln>
                  <a:solidFill>
                    <a:schemeClr val="tx1"/>
                  </a:solidFill>
                </a:ln>
                <a:solidFill>
                  <a:schemeClr val="accent6">
                    <a:lumMod val="75000"/>
                  </a:schemeClr>
                </a:solidFill>
                <a:latin typeface="Times New Roman" pitchFamily="18" charset="0"/>
                <a:cs typeface="Times New Roman" pitchFamily="18" charset="0"/>
              </a:rPr>
              <a:t>ПОРТФОЛІО – ЦЕ…</a:t>
            </a:r>
            <a:endParaRPr lang="ru-RU" sz="5400" b="1" i="1" dirty="0">
              <a:ln>
                <a:solidFill>
                  <a:schemeClr val="tx1"/>
                </a:solidFill>
              </a:ln>
              <a:solidFill>
                <a:schemeClr val="accent6">
                  <a:lumMod val="75000"/>
                </a:schemeClr>
              </a:solidFill>
              <a:latin typeface="Times New Roman" pitchFamily="18" charset="0"/>
              <a:cs typeface="Times New Roman" pitchFamily="18" charset="0"/>
            </a:endParaRPr>
          </a:p>
        </p:txBody>
      </p:sp>
      <p:sp>
        <p:nvSpPr>
          <p:cNvPr id="3" name="Прямоугольник 2"/>
          <p:cNvSpPr/>
          <p:nvPr/>
        </p:nvSpPr>
        <p:spPr>
          <a:xfrm>
            <a:off x="714356" y="2928926"/>
            <a:ext cx="5357850" cy="5226263"/>
          </a:xfrm>
          <a:prstGeom prst="rect">
            <a:avLst/>
          </a:prstGeom>
        </p:spPr>
        <p:txBody>
          <a:bodyPr wrap="square">
            <a:spAutoFit/>
          </a:bodyPr>
          <a:lstStyle/>
          <a:p>
            <a:pPr fontAlgn="auto">
              <a:lnSpc>
                <a:spcPct val="150000"/>
              </a:lnSpc>
              <a:spcBef>
                <a:spcPts val="0"/>
              </a:spcBef>
              <a:spcAft>
                <a:spcPts val="0"/>
              </a:spcAft>
              <a:defRPr/>
            </a:pPr>
            <a:r>
              <a:rPr lang="uk-UA" sz="2400" dirty="0" smtClean="0">
                <a:ln w="1905"/>
                <a:effectLst>
                  <a:innerShdw blurRad="69850" dist="43180" dir="5400000">
                    <a:srgbClr val="000000">
                      <a:alpha val="65000"/>
                    </a:srgbClr>
                  </a:innerShdw>
                </a:effectLst>
                <a:latin typeface="Times New Roman" pitchFamily="18" charset="0"/>
                <a:cs typeface="Times New Roman" pitchFamily="18" charset="0"/>
              </a:rPr>
              <a:t>П – педагогічні інновації</a:t>
            </a:r>
            <a:endParaRPr lang="ru-RU" sz="2400" dirty="0" smtClean="0">
              <a:ln w="1905"/>
              <a:effectLst>
                <a:innerShdw blurRad="69850" dist="43180" dir="5400000">
                  <a:srgbClr val="000000">
                    <a:alpha val="65000"/>
                  </a:srgbClr>
                </a:innerShdw>
              </a:effectLst>
              <a:latin typeface="Times New Roman" pitchFamily="18" charset="0"/>
              <a:cs typeface="Times New Roman" pitchFamily="18" charset="0"/>
            </a:endParaRPr>
          </a:p>
          <a:p>
            <a:pPr fontAlgn="auto">
              <a:lnSpc>
                <a:spcPct val="150000"/>
              </a:lnSpc>
              <a:spcBef>
                <a:spcPts val="0"/>
              </a:spcBef>
              <a:spcAft>
                <a:spcPts val="0"/>
              </a:spcAft>
              <a:defRPr/>
            </a:pPr>
            <a:r>
              <a:rPr lang="uk-UA" sz="2400" dirty="0" smtClean="0">
                <a:ln w="1905"/>
                <a:effectLst>
                  <a:innerShdw blurRad="69850" dist="43180" dir="5400000">
                    <a:srgbClr val="000000">
                      <a:alpha val="65000"/>
                    </a:srgbClr>
                  </a:innerShdw>
                </a:effectLst>
                <a:latin typeface="Times New Roman" pitchFamily="18" charset="0"/>
                <a:cs typeface="Times New Roman" pitchFamily="18" charset="0"/>
              </a:rPr>
              <a:t>0 – освітні маршрути</a:t>
            </a:r>
            <a:endParaRPr lang="ru-RU" sz="2400" dirty="0" smtClean="0">
              <a:ln w="1905"/>
              <a:effectLst>
                <a:innerShdw blurRad="69850" dist="43180" dir="5400000">
                  <a:srgbClr val="000000">
                    <a:alpha val="65000"/>
                  </a:srgbClr>
                </a:innerShdw>
              </a:effectLst>
              <a:latin typeface="Times New Roman" pitchFamily="18" charset="0"/>
              <a:cs typeface="Times New Roman" pitchFamily="18" charset="0"/>
            </a:endParaRPr>
          </a:p>
          <a:p>
            <a:pPr fontAlgn="auto">
              <a:lnSpc>
                <a:spcPct val="150000"/>
              </a:lnSpc>
              <a:spcBef>
                <a:spcPts val="0"/>
              </a:spcBef>
              <a:spcAft>
                <a:spcPts val="0"/>
              </a:spcAft>
              <a:defRPr/>
            </a:pPr>
            <a:r>
              <a:rPr lang="uk-UA" sz="2400" dirty="0" smtClean="0">
                <a:ln w="1905"/>
                <a:effectLst>
                  <a:innerShdw blurRad="69850" dist="43180" dir="5400000">
                    <a:srgbClr val="000000">
                      <a:alpha val="65000"/>
                    </a:srgbClr>
                  </a:innerShdw>
                </a:effectLst>
                <a:latin typeface="Times New Roman" pitchFamily="18" charset="0"/>
                <a:cs typeface="Times New Roman" pitchFamily="18" charset="0"/>
              </a:rPr>
              <a:t>Р – робота над собою</a:t>
            </a:r>
            <a:endParaRPr lang="ru-RU" sz="2400" dirty="0" smtClean="0">
              <a:ln w="1905"/>
              <a:effectLst>
                <a:innerShdw blurRad="69850" dist="43180" dir="5400000">
                  <a:srgbClr val="000000">
                    <a:alpha val="65000"/>
                  </a:srgbClr>
                </a:innerShdw>
              </a:effectLst>
              <a:latin typeface="Times New Roman" pitchFamily="18" charset="0"/>
              <a:cs typeface="Times New Roman" pitchFamily="18" charset="0"/>
            </a:endParaRPr>
          </a:p>
          <a:p>
            <a:pPr fontAlgn="auto">
              <a:lnSpc>
                <a:spcPct val="150000"/>
              </a:lnSpc>
              <a:spcBef>
                <a:spcPts val="0"/>
              </a:spcBef>
              <a:spcAft>
                <a:spcPts val="0"/>
              </a:spcAft>
              <a:defRPr/>
            </a:pPr>
            <a:r>
              <a:rPr lang="uk-UA" sz="2400" dirty="0" smtClean="0">
                <a:ln w="1905"/>
                <a:effectLst>
                  <a:innerShdw blurRad="69850" dist="43180" dir="5400000">
                    <a:srgbClr val="000000">
                      <a:alpha val="65000"/>
                    </a:srgbClr>
                  </a:innerShdw>
                </a:effectLst>
                <a:latin typeface="Times New Roman" pitchFamily="18" charset="0"/>
                <a:cs typeface="Times New Roman" pitchFamily="18" charset="0"/>
              </a:rPr>
              <a:t>Т – технології навчання </a:t>
            </a:r>
            <a:endParaRPr lang="ru-RU" sz="2400" dirty="0" smtClean="0">
              <a:ln w="1905"/>
              <a:effectLst>
                <a:innerShdw blurRad="69850" dist="43180" dir="5400000">
                  <a:srgbClr val="000000">
                    <a:alpha val="65000"/>
                  </a:srgbClr>
                </a:innerShdw>
              </a:effectLst>
              <a:latin typeface="Times New Roman" pitchFamily="18" charset="0"/>
              <a:cs typeface="Times New Roman" pitchFamily="18" charset="0"/>
            </a:endParaRPr>
          </a:p>
          <a:p>
            <a:pPr fontAlgn="auto">
              <a:lnSpc>
                <a:spcPct val="150000"/>
              </a:lnSpc>
              <a:spcBef>
                <a:spcPts val="0"/>
              </a:spcBef>
              <a:spcAft>
                <a:spcPts val="0"/>
              </a:spcAft>
              <a:defRPr/>
            </a:pPr>
            <a:r>
              <a:rPr lang="uk-UA" sz="2400" dirty="0" smtClean="0">
                <a:ln w="1905"/>
                <a:effectLst>
                  <a:innerShdw blurRad="69850" dist="43180" dir="5400000">
                    <a:srgbClr val="000000">
                      <a:alpha val="65000"/>
                    </a:srgbClr>
                  </a:innerShdw>
                </a:effectLst>
                <a:latin typeface="Times New Roman" pitchFamily="18" charset="0"/>
                <a:cs typeface="Times New Roman" pitchFamily="18" charset="0"/>
              </a:rPr>
              <a:t>Ф – фіксування результатів</a:t>
            </a:r>
            <a:endParaRPr lang="ru-RU" sz="2400" dirty="0" smtClean="0">
              <a:ln w="1905"/>
              <a:effectLst>
                <a:innerShdw blurRad="69850" dist="43180" dir="5400000">
                  <a:srgbClr val="000000">
                    <a:alpha val="65000"/>
                  </a:srgbClr>
                </a:innerShdw>
              </a:effectLst>
              <a:latin typeface="Times New Roman" pitchFamily="18" charset="0"/>
              <a:cs typeface="Times New Roman" pitchFamily="18" charset="0"/>
            </a:endParaRPr>
          </a:p>
          <a:p>
            <a:pPr fontAlgn="auto">
              <a:lnSpc>
                <a:spcPct val="150000"/>
              </a:lnSpc>
              <a:spcBef>
                <a:spcPts val="0"/>
              </a:spcBef>
              <a:spcAft>
                <a:spcPts val="0"/>
              </a:spcAft>
              <a:defRPr/>
            </a:pPr>
            <a:r>
              <a:rPr lang="uk-UA" sz="2400" dirty="0" smtClean="0">
                <a:ln w="1905"/>
                <a:effectLst>
                  <a:innerShdw blurRad="69850" dist="43180" dir="5400000">
                    <a:srgbClr val="000000">
                      <a:alpha val="65000"/>
                    </a:srgbClr>
                  </a:innerShdw>
                </a:effectLst>
                <a:latin typeface="Times New Roman" pitchFamily="18" charset="0"/>
                <a:cs typeface="Times New Roman" pitchFamily="18" charset="0"/>
              </a:rPr>
              <a:t>О – оцінка власних досягнень</a:t>
            </a:r>
            <a:endParaRPr lang="ru-RU" sz="2400" dirty="0" smtClean="0">
              <a:ln w="1905"/>
              <a:effectLst>
                <a:innerShdw blurRad="69850" dist="43180" dir="5400000">
                  <a:srgbClr val="000000">
                    <a:alpha val="65000"/>
                  </a:srgbClr>
                </a:innerShdw>
              </a:effectLst>
              <a:latin typeface="Times New Roman" pitchFamily="18" charset="0"/>
              <a:cs typeface="Times New Roman" pitchFamily="18" charset="0"/>
            </a:endParaRPr>
          </a:p>
          <a:p>
            <a:pPr fontAlgn="auto">
              <a:lnSpc>
                <a:spcPct val="150000"/>
              </a:lnSpc>
              <a:spcBef>
                <a:spcPts val="0"/>
              </a:spcBef>
              <a:spcAft>
                <a:spcPts val="0"/>
              </a:spcAft>
              <a:defRPr/>
            </a:pPr>
            <a:r>
              <a:rPr lang="uk-UA" sz="2400" dirty="0" smtClean="0">
                <a:ln w="1905"/>
                <a:effectLst>
                  <a:innerShdw blurRad="69850" dist="43180" dir="5400000">
                    <a:srgbClr val="000000">
                      <a:alpha val="65000"/>
                    </a:srgbClr>
                  </a:innerShdw>
                </a:effectLst>
                <a:latin typeface="Times New Roman" pitchFamily="18" charset="0"/>
                <a:cs typeface="Times New Roman" pitchFamily="18" charset="0"/>
              </a:rPr>
              <a:t>Л – любов до вчительської праці</a:t>
            </a:r>
            <a:endParaRPr lang="ru-RU" sz="2400" dirty="0" smtClean="0">
              <a:ln w="1905"/>
              <a:effectLst>
                <a:innerShdw blurRad="69850" dist="43180" dir="5400000">
                  <a:srgbClr val="000000">
                    <a:alpha val="65000"/>
                  </a:srgbClr>
                </a:innerShdw>
              </a:effectLst>
              <a:latin typeface="Times New Roman" pitchFamily="18" charset="0"/>
              <a:cs typeface="Times New Roman" pitchFamily="18" charset="0"/>
            </a:endParaRPr>
          </a:p>
          <a:p>
            <a:pPr fontAlgn="auto">
              <a:lnSpc>
                <a:spcPct val="150000"/>
              </a:lnSpc>
              <a:spcBef>
                <a:spcPts val="0"/>
              </a:spcBef>
              <a:spcAft>
                <a:spcPts val="0"/>
              </a:spcAft>
              <a:defRPr/>
            </a:pPr>
            <a:r>
              <a:rPr lang="uk-UA" sz="2400" dirty="0" smtClean="0">
                <a:ln w="1905"/>
                <a:effectLst>
                  <a:innerShdw blurRad="69850" dist="43180" dir="5400000">
                    <a:srgbClr val="000000">
                      <a:alpha val="65000"/>
                    </a:srgbClr>
                  </a:innerShdw>
                </a:effectLst>
                <a:latin typeface="Times New Roman" pitchFamily="18" charset="0"/>
                <a:cs typeface="Times New Roman" pitchFamily="18" charset="0"/>
              </a:rPr>
              <a:t>І – імпульс до активності</a:t>
            </a:r>
            <a:endParaRPr lang="ru-RU" sz="2400" dirty="0" smtClean="0">
              <a:ln w="1905"/>
              <a:effectLst>
                <a:innerShdw blurRad="69850" dist="43180" dir="5400000">
                  <a:srgbClr val="000000">
                    <a:alpha val="65000"/>
                  </a:srgbClr>
                </a:innerShdw>
              </a:effectLst>
              <a:latin typeface="Times New Roman" pitchFamily="18" charset="0"/>
              <a:cs typeface="Times New Roman" pitchFamily="18" charset="0"/>
            </a:endParaRPr>
          </a:p>
          <a:p>
            <a:pPr fontAlgn="auto">
              <a:lnSpc>
                <a:spcPct val="150000"/>
              </a:lnSpc>
              <a:spcBef>
                <a:spcPts val="0"/>
              </a:spcBef>
              <a:spcAft>
                <a:spcPts val="0"/>
              </a:spcAft>
              <a:defRPr/>
            </a:pPr>
            <a:r>
              <a:rPr lang="uk-UA" sz="2400" dirty="0" smtClean="0">
                <a:ln w="1905"/>
                <a:effectLst>
                  <a:innerShdw blurRad="69850" dist="43180" dir="5400000">
                    <a:srgbClr val="000000">
                      <a:alpha val="65000"/>
                    </a:srgbClr>
                  </a:innerShdw>
                </a:effectLst>
                <a:latin typeface="Times New Roman" pitchFamily="18" charset="0"/>
                <a:cs typeface="Times New Roman" pitchFamily="18" charset="0"/>
              </a:rPr>
              <a:t>О – об'єктивний погляд на себе </a:t>
            </a:r>
            <a:endParaRPr lang="ru-RU" sz="2400" dirty="0" smtClean="0">
              <a:ln w="1905"/>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Vova\Мои документы\Мои рисунки\Новый рисунок (5).bmp"/>
          <p:cNvPicPr>
            <a:picLocks noChangeAspect="1" noChangeArrowheads="1"/>
          </p:cNvPicPr>
          <p:nvPr/>
        </p:nvPicPr>
        <p:blipFill>
          <a:blip r:embed="rId2"/>
          <a:srcRect/>
          <a:stretch>
            <a:fillRect/>
          </a:stretch>
        </p:blipFill>
        <p:spPr bwMode="auto">
          <a:xfrm>
            <a:off x="0" y="0"/>
            <a:ext cx="6858000" cy="9144000"/>
          </a:xfrm>
          <a:prstGeom prst="rect">
            <a:avLst/>
          </a:prstGeom>
          <a:noFill/>
        </p:spPr>
      </p:pic>
      <p:pic>
        <p:nvPicPr>
          <p:cNvPr id="6" name="Picture 2"/>
          <p:cNvPicPr>
            <a:picLocks noChangeAspect="1" noChangeArrowheads="1"/>
          </p:cNvPicPr>
          <p:nvPr/>
        </p:nvPicPr>
        <p:blipFill>
          <a:blip r:embed="rId3"/>
          <a:srcRect/>
          <a:stretch>
            <a:fillRect/>
          </a:stretch>
        </p:blipFill>
        <p:spPr bwMode="auto">
          <a:xfrm rot="5400000">
            <a:off x="250010" y="2035951"/>
            <a:ext cx="3857650" cy="2786082"/>
          </a:xfrm>
          <a:prstGeom prst="rect">
            <a:avLst/>
          </a:prstGeom>
          <a:ln w="38100">
            <a:solidFill>
              <a:schemeClr val="accent6">
                <a:lumMod val="75000"/>
              </a:schemeClr>
            </a:solidFill>
          </a:ln>
          <a:effectLst>
            <a:outerShdw blurRad="292100" dist="139700" dir="2700000" algn="tl" rotWithShape="0">
              <a:srgbClr val="333333">
                <a:alpha val="65000"/>
              </a:srgbClr>
            </a:outerShdw>
          </a:effectLst>
        </p:spPr>
      </p:pic>
      <p:pic>
        <p:nvPicPr>
          <p:cNvPr id="8" name="Picture 2"/>
          <p:cNvPicPr>
            <a:picLocks noChangeAspect="1" noChangeArrowheads="1"/>
          </p:cNvPicPr>
          <p:nvPr/>
        </p:nvPicPr>
        <p:blipFill>
          <a:blip r:embed="rId4"/>
          <a:srcRect/>
          <a:stretch>
            <a:fillRect/>
          </a:stretch>
        </p:blipFill>
        <p:spPr bwMode="auto">
          <a:xfrm rot="5400000">
            <a:off x="2694037" y="4949773"/>
            <a:ext cx="3959577" cy="2775404"/>
          </a:xfrm>
          <a:prstGeom prst="rect">
            <a:avLst/>
          </a:prstGeom>
          <a:ln w="38100">
            <a:solidFill>
              <a:schemeClr val="accent6">
                <a:lumMod val="75000"/>
              </a:schemeClr>
            </a:solidFill>
          </a:ln>
          <a:effectLst>
            <a:outerShdw blurRad="292100" dist="139700" dir="2700000" algn="tl" rotWithShape="0">
              <a:srgbClr val="333333">
                <a:alpha val="65000"/>
              </a:srgbClr>
            </a:outerShdw>
          </a:effectLst>
        </p:spPr>
      </p:pic>
      <p:sp>
        <p:nvSpPr>
          <p:cNvPr id="5" name="Прямоугольник 4"/>
          <p:cNvSpPr/>
          <p:nvPr/>
        </p:nvSpPr>
        <p:spPr>
          <a:xfrm>
            <a:off x="571480" y="571472"/>
            <a:ext cx="5786478" cy="769441"/>
          </a:xfrm>
          <a:prstGeom prst="rect">
            <a:avLst/>
          </a:prstGeom>
        </p:spPr>
        <p:txBody>
          <a:bodyPr wrap="square">
            <a:spAutoFit/>
          </a:bodyPr>
          <a:lstStyle/>
          <a:p>
            <a:pPr algn="ctr"/>
            <a:r>
              <a:rPr lang="uk-UA" sz="4400" b="1" i="1" dirty="0" smtClean="0">
                <a:ln>
                  <a:solidFill>
                    <a:sysClr val="windowText" lastClr="000000"/>
                  </a:solidFill>
                </a:ln>
                <a:solidFill>
                  <a:schemeClr val="accent6">
                    <a:lumMod val="75000"/>
                  </a:schemeClr>
                </a:solidFill>
                <a:latin typeface="Times New Roman" pitchFamily="18" charset="0"/>
                <a:cs typeface="Times New Roman" pitchFamily="18" charset="0"/>
              </a:rPr>
              <a:t>Досягнення учнів</a:t>
            </a:r>
            <a:endParaRPr lang="ru-RU" sz="4400" b="1" i="1" dirty="0">
              <a:ln>
                <a:solidFill>
                  <a:sysClr val="windowText" lastClr="000000"/>
                </a:solidFill>
              </a:ln>
              <a:solidFill>
                <a:schemeClr val="accent6">
                  <a:lumMod val="75000"/>
                </a:schemeClr>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Vova\Мои документы\Мои рисунки\Новый рисунок (5).bmp"/>
          <p:cNvPicPr>
            <a:picLocks noChangeAspect="1" noChangeArrowheads="1"/>
          </p:cNvPicPr>
          <p:nvPr/>
        </p:nvPicPr>
        <p:blipFill>
          <a:blip r:embed="rId2"/>
          <a:srcRect/>
          <a:stretch>
            <a:fillRect/>
          </a:stretch>
        </p:blipFill>
        <p:spPr bwMode="auto">
          <a:xfrm>
            <a:off x="0" y="0"/>
            <a:ext cx="6858000" cy="9144000"/>
          </a:xfrm>
          <a:prstGeom prst="rect">
            <a:avLst/>
          </a:prstGeom>
          <a:noFill/>
        </p:spPr>
      </p:pic>
      <p:pic>
        <p:nvPicPr>
          <p:cNvPr id="4" name="Picture 2"/>
          <p:cNvPicPr>
            <a:picLocks noChangeAspect="1" noChangeArrowheads="1"/>
          </p:cNvPicPr>
          <p:nvPr/>
        </p:nvPicPr>
        <p:blipFill>
          <a:blip r:embed="rId3"/>
          <a:srcRect/>
          <a:stretch>
            <a:fillRect/>
          </a:stretch>
        </p:blipFill>
        <p:spPr bwMode="auto">
          <a:xfrm rot="5400000">
            <a:off x="266494" y="1447961"/>
            <a:ext cx="3857652" cy="2819053"/>
          </a:xfrm>
          <a:prstGeom prst="rect">
            <a:avLst/>
          </a:prstGeom>
          <a:ln w="38100">
            <a:solidFill>
              <a:schemeClr val="accent6">
                <a:lumMod val="75000"/>
              </a:schemeClr>
            </a:solidFill>
          </a:ln>
          <a:effectLst>
            <a:outerShdw blurRad="292100" dist="139700" dir="2700000" algn="tl" rotWithShape="0">
              <a:srgbClr val="333333">
                <a:alpha val="65000"/>
              </a:srgbClr>
            </a:outerShdw>
          </a:effectLst>
        </p:spPr>
      </p:pic>
      <p:pic>
        <p:nvPicPr>
          <p:cNvPr id="5" name="Picture 4"/>
          <p:cNvPicPr>
            <a:picLocks noChangeAspect="1" noChangeArrowheads="1"/>
          </p:cNvPicPr>
          <p:nvPr/>
        </p:nvPicPr>
        <p:blipFill>
          <a:blip r:embed="rId4"/>
          <a:srcRect/>
          <a:stretch>
            <a:fillRect/>
          </a:stretch>
        </p:blipFill>
        <p:spPr bwMode="auto">
          <a:xfrm>
            <a:off x="3143248" y="4071934"/>
            <a:ext cx="2889250" cy="4038600"/>
          </a:xfrm>
          <a:prstGeom prst="rect">
            <a:avLst/>
          </a:prstGeom>
          <a:ln w="38100">
            <a:solidFill>
              <a:schemeClr val="accent6">
                <a:lumMod val="75000"/>
              </a:schemeClr>
            </a:solid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Vova\Мои документы\Мои рисунки\Новый рисунок (5).bmp"/>
          <p:cNvPicPr>
            <a:picLocks noChangeAspect="1" noChangeArrowheads="1"/>
          </p:cNvPicPr>
          <p:nvPr/>
        </p:nvPicPr>
        <p:blipFill>
          <a:blip r:embed="rId2"/>
          <a:srcRect/>
          <a:stretch>
            <a:fillRect/>
          </a:stretch>
        </p:blipFill>
        <p:spPr bwMode="auto">
          <a:xfrm>
            <a:off x="0" y="0"/>
            <a:ext cx="6858000" cy="9144000"/>
          </a:xfrm>
          <a:prstGeom prst="rect">
            <a:avLst/>
          </a:prstGeom>
          <a:noFill/>
        </p:spPr>
      </p:pic>
      <p:pic>
        <p:nvPicPr>
          <p:cNvPr id="3074" name="Picture 2"/>
          <p:cNvPicPr>
            <a:picLocks noChangeAspect="1" noChangeArrowheads="1"/>
          </p:cNvPicPr>
          <p:nvPr/>
        </p:nvPicPr>
        <p:blipFill>
          <a:blip r:embed="rId3"/>
          <a:srcRect/>
          <a:stretch>
            <a:fillRect/>
          </a:stretch>
        </p:blipFill>
        <p:spPr bwMode="auto">
          <a:xfrm rot="5400000">
            <a:off x="42704" y="1385998"/>
            <a:ext cx="4286279" cy="2942980"/>
          </a:xfrm>
          <a:prstGeom prst="rect">
            <a:avLst/>
          </a:prstGeom>
          <a:ln w="38100">
            <a:solidFill>
              <a:schemeClr val="accent6">
                <a:lumMod val="75000"/>
              </a:schemeClr>
            </a:solidFill>
          </a:ln>
          <a:effectLst>
            <a:outerShdw blurRad="292100" dist="139700" dir="2700000" algn="tl" rotWithShape="0">
              <a:srgbClr val="333333">
                <a:alpha val="65000"/>
              </a:srgbClr>
            </a:outerShdw>
          </a:effectLst>
        </p:spPr>
      </p:pic>
      <p:pic>
        <p:nvPicPr>
          <p:cNvPr id="4" name="Picture 2"/>
          <p:cNvPicPr>
            <a:picLocks noChangeAspect="1" noChangeArrowheads="1"/>
          </p:cNvPicPr>
          <p:nvPr/>
        </p:nvPicPr>
        <p:blipFill>
          <a:blip r:embed="rId4"/>
          <a:srcRect/>
          <a:stretch>
            <a:fillRect/>
          </a:stretch>
        </p:blipFill>
        <p:spPr bwMode="auto">
          <a:xfrm rot="5400000">
            <a:off x="2485479" y="4729703"/>
            <a:ext cx="4143404" cy="2970742"/>
          </a:xfrm>
          <a:prstGeom prst="rect">
            <a:avLst/>
          </a:prstGeom>
          <a:ln w="38100">
            <a:solidFill>
              <a:schemeClr val="accent6">
                <a:lumMod val="75000"/>
              </a:schemeClr>
            </a:solid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Vova\Мои документы\Мои рисунки\Новый рисунок (5).bmp"/>
          <p:cNvPicPr>
            <a:picLocks noChangeAspect="1" noChangeArrowheads="1"/>
          </p:cNvPicPr>
          <p:nvPr/>
        </p:nvPicPr>
        <p:blipFill>
          <a:blip r:embed="rId2"/>
          <a:srcRect/>
          <a:stretch>
            <a:fillRect/>
          </a:stretch>
        </p:blipFill>
        <p:spPr bwMode="auto">
          <a:xfrm>
            <a:off x="0" y="0"/>
            <a:ext cx="6858000" cy="9144000"/>
          </a:xfrm>
          <a:prstGeom prst="rect">
            <a:avLst/>
          </a:prstGeom>
          <a:noFill/>
        </p:spPr>
      </p:pic>
      <p:pic>
        <p:nvPicPr>
          <p:cNvPr id="4" name="Picture 2"/>
          <p:cNvPicPr>
            <a:picLocks noChangeAspect="1" noChangeArrowheads="1"/>
          </p:cNvPicPr>
          <p:nvPr/>
        </p:nvPicPr>
        <p:blipFill>
          <a:blip r:embed="rId3"/>
          <a:srcRect/>
          <a:stretch>
            <a:fillRect/>
          </a:stretch>
        </p:blipFill>
        <p:spPr bwMode="auto">
          <a:xfrm rot="5400000">
            <a:off x="112524" y="1459056"/>
            <a:ext cx="4357718" cy="3011179"/>
          </a:xfrm>
          <a:prstGeom prst="rect">
            <a:avLst/>
          </a:prstGeom>
          <a:ln w="38100">
            <a:solidFill>
              <a:schemeClr val="accent6">
                <a:lumMod val="75000"/>
              </a:schemeClr>
            </a:solid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4"/>
          <a:srcRect/>
          <a:stretch>
            <a:fillRect/>
          </a:stretch>
        </p:blipFill>
        <p:spPr bwMode="auto">
          <a:xfrm rot="5400000">
            <a:off x="2474456" y="4659890"/>
            <a:ext cx="4123666" cy="3071834"/>
          </a:xfrm>
          <a:prstGeom prst="rect">
            <a:avLst/>
          </a:prstGeom>
          <a:ln w="38100">
            <a:solidFill>
              <a:schemeClr val="accent6">
                <a:lumMod val="75000"/>
              </a:schemeClr>
            </a:solid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Vova\Мои документы\Мои рисунки\Новый рисунок (5).bmp"/>
          <p:cNvPicPr>
            <a:picLocks noChangeAspect="1" noChangeArrowheads="1"/>
          </p:cNvPicPr>
          <p:nvPr/>
        </p:nvPicPr>
        <p:blipFill>
          <a:blip r:embed="rId2"/>
          <a:srcRect/>
          <a:stretch>
            <a:fillRect/>
          </a:stretch>
        </p:blipFill>
        <p:spPr bwMode="auto">
          <a:xfrm>
            <a:off x="0" y="0"/>
            <a:ext cx="6858000" cy="91440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785795" y="857224"/>
            <a:ext cx="2857519" cy="4042856"/>
          </a:xfrm>
          <a:prstGeom prst="rect">
            <a:avLst/>
          </a:prstGeom>
          <a:ln w="38100">
            <a:solidFill>
              <a:schemeClr val="accent6">
                <a:lumMod val="75000"/>
              </a:schemeClr>
            </a:solidFill>
          </a:ln>
          <a:effectLst>
            <a:outerShdw blurRad="292100" dist="139700" dir="2700000" algn="tl" rotWithShape="0">
              <a:srgbClr val="333333">
                <a:alpha val="65000"/>
              </a:srgbClr>
            </a:outerShdw>
          </a:effectLst>
        </p:spPr>
      </p:pic>
      <p:pic>
        <p:nvPicPr>
          <p:cNvPr id="5" name="Picture 3"/>
          <p:cNvPicPr>
            <a:picLocks noChangeAspect="1" noChangeArrowheads="1"/>
          </p:cNvPicPr>
          <p:nvPr/>
        </p:nvPicPr>
        <p:blipFill>
          <a:blip r:embed="rId4"/>
          <a:srcRect/>
          <a:stretch>
            <a:fillRect/>
          </a:stretch>
        </p:blipFill>
        <p:spPr bwMode="auto">
          <a:xfrm>
            <a:off x="3214686" y="4286248"/>
            <a:ext cx="2917040" cy="3929090"/>
          </a:xfrm>
          <a:prstGeom prst="rect">
            <a:avLst/>
          </a:prstGeom>
          <a:ln w="38100">
            <a:solidFill>
              <a:schemeClr val="accent6">
                <a:lumMod val="75000"/>
              </a:schemeClr>
            </a:solidFill>
          </a:ln>
          <a:effectLst>
            <a:outerShdw blurRad="292100" dist="139700" dir="2700000" algn="tl" rotWithShape="0">
              <a:srgbClr val="333333">
                <a:alpha val="65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Vova\Мои документы\Мои рисунки\Новый рисунок (5).bmp"/>
          <p:cNvPicPr>
            <a:picLocks noChangeAspect="1" noChangeArrowheads="1"/>
          </p:cNvPicPr>
          <p:nvPr/>
        </p:nvPicPr>
        <p:blipFill>
          <a:blip r:embed="rId2"/>
          <a:srcRect/>
          <a:stretch>
            <a:fillRect/>
          </a:stretch>
        </p:blipFill>
        <p:spPr bwMode="auto">
          <a:xfrm>
            <a:off x="0" y="0"/>
            <a:ext cx="6858000" cy="9144000"/>
          </a:xfrm>
          <a:prstGeom prst="rect">
            <a:avLst/>
          </a:prstGeom>
          <a:noFill/>
        </p:spPr>
      </p:pic>
      <p:pic>
        <p:nvPicPr>
          <p:cNvPr id="3074" name="Picture 2"/>
          <p:cNvPicPr>
            <a:picLocks noChangeAspect="1" noChangeArrowheads="1"/>
          </p:cNvPicPr>
          <p:nvPr/>
        </p:nvPicPr>
        <p:blipFill>
          <a:blip r:embed="rId3" cstate="print"/>
          <a:srcRect/>
          <a:stretch>
            <a:fillRect/>
          </a:stretch>
        </p:blipFill>
        <p:spPr bwMode="auto">
          <a:xfrm>
            <a:off x="857232" y="785786"/>
            <a:ext cx="2803884" cy="3857652"/>
          </a:xfrm>
          <a:prstGeom prst="rect">
            <a:avLst/>
          </a:prstGeom>
          <a:ln>
            <a:solidFill>
              <a:schemeClr val="accent6">
                <a:lumMod val="75000"/>
              </a:schemeClr>
            </a:solidFill>
          </a:ln>
          <a:effectLst>
            <a:outerShdw blurRad="292100" dist="139700" dir="2700000" algn="tl" rotWithShape="0">
              <a:srgbClr val="333333">
                <a:alpha val="65000"/>
              </a:srgbClr>
            </a:outerShdw>
          </a:effectLst>
        </p:spPr>
      </p:pic>
      <p:pic>
        <p:nvPicPr>
          <p:cNvPr id="3075" name="Picture 3"/>
          <p:cNvPicPr>
            <a:picLocks noChangeAspect="1" noChangeArrowheads="1"/>
          </p:cNvPicPr>
          <p:nvPr/>
        </p:nvPicPr>
        <p:blipFill>
          <a:blip r:embed="rId4"/>
          <a:srcRect/>
          <a:stretch>
            <a:fillRect/>
          </a:stretch>
        </p:blipFill>
        <p:spPr bwMode="auto">
          <a:xfrm>
            <a:off x="3071810" y="4143372"/>
            <a:ext cx="2871787" cy="4048125"/>
          </a:xfrm>
          <a:prstGeom prst="rect">
            <a:avLst/>
          </a:prstGeom>
          <a:noFill/>
          <a:ln w="38100">
            <a:solidFill>
              <a:schemeClr val="accent6">
                <a:lumMod val="75000"/>
              </a:schemeClr>
            </a:solid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Vova\Мои документы\Мои рисунки\Новый рисунок (5).bmp"/>
          <p:cNvPicPr>
            <a:picLocks noChangeAspect="1" noChangeArrowheads="1"/>
          </p:cNvPicPr>
          <p:nvPr/>
        </p:nvPicPr>
        <p:blipFill>
          <a:blip r:embed="rId2"/>
          <a:srcRect/>
          <a:stretch>
            <a:fillRect/>
          </a:stretch>
        </p:blipFill>
        <p:spPr bwMode="auto">
          <a:xfrm>
            <a:off x="0" y="0"/>
            <a:ext cx="6858000" cy="9144000"/>
          </a:xfrm>
          <a:prstGeom prst="rect">
            <a:avLst/>
          </a:prstGeom>
          <a:noFill/>
        </p:spPr>
      </p:pic>
      <p:pic>
        <p:nvPicPr>
          <p:cNvPr id="5122" name="Picture 2"/>
          <p:cNvPicPr>
            <a:picLocks noChangeAspect="1" noChangeArrowheads="1"/>
          </p:cNvPicPr>
          <p:nvPr/>
        </p:nvPicPr>
        <p:blipFill>
          <a:blip r:embed="rId3" cstate="print"/>
          <a:srcRect/>
          <a:stretch>
            <a:fillRect/>
          </a:stretch>
        </p:blipFill>
        <p:spPr bwMode="auto">
          <a:xfrm>
            <a:off x="785794" y="785786"/>
            <a:ext cx="2643205" cy="3756061"/>
          </a:xfrm>
          <a:prstGeom prst="rect">
            <a:avLst/>
          </a:prstGeom>
          <a:ln w="38100">
            <a:solidFill>
              <a:schemeClr val="accent6">
                <a:lumMod val="75000"/>
              </a:schemeClr>
            </a:solidFill>
          </a:ln>
          <a:effectLst>
            <a:outerShdw blurRad="292100" dist="139700" dir="2700000" algn="tl" rotWithShape="0">
              <a:srgbClr val="333333">
                <a:alpha val="65000"/>
              </a:srgbClr>
            </a:outerShdw>
          </a:effectLst>
        </p:spPr>
      </p:pic>
      <p:pic>
        <p:nvPicPr>
          <p:cNvPr id="5123" name="Picture 3"/>
          <p:cNvPicPr>
            <a:picLocks noChangeAspect="1" noChangeArrowheads="1"/>
          </p:cNvPicPr>
          <p:nvPr/>
        </p:nvPicPr>
        <p:blipFill>
          <a:blip r:embed="rId4"/>
          <a:srcRect/>
          <a:stretch>
            <a:fillRect/>
          </a:stretch>
        </p:blipFill>
        <p:spPr bwMode="auto">
          <a:xfrm>
            <a:off x="3143248" y="4286248"/>
            <a:ext cx="2786082" cy="3886200"/>
          </a:xfrm>
          <a:prstGeom prst="rect">
            <a:avLst/>
          </a:prstGeom>
          <a:ln w="38100">
            <a:solidFill>
              <a:schemeClr val="accent6">
                <a:lumMod val="75000"/>
              </a:schemeClr>
            </a:solid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85794" y="285720"/>
            <a:ext cx="5429288" cy="1938992"/>
          </a:xfrm>
          <a:prstGeom prst="rect">
            <a:avLst/>
          </a:prstGeom>
        </p:spPr>
        <p:txBody>
          <a:bodyPr wrap="square">
            <a:spAutoFit/>
          </a:bodyPr>
          <a:lstStyle/>
          <a:p>
            <a:pPr algn="ctr"/>
            <a:r>
              <a:rPr lang="uk-UA" sz="6000" b="1" i="1" dirty="0" smtClean="0">
                <a:ln>
                  <a:solidFill>
                    <a:schemeClr val="tx1"/>
                  </a:solidFill>
                </a:ln>
                <a:solidFill>
                  <a:schemeClr val="accent6">
                    <a:lumMod val="75000"/>
                  </a:schemeClr>
                </a:solidFill>
                <a:latin typeface="Times New Roman" pitchFamily="18" charset="0"/>
                <a:cs typeface="Times New Roman" pitchFamily="18" charset="0"/>
              </a:rPr>
              <a:t>Мета </a:t>
            </a:r>
            <a:r>
              <a:rPr lang="uk-UA" sz="6000" b="1" i="1" dirty="0" err="1" smtClean="0">
                <a:ln>
                  <a:solidFill>
                    <a:schemeClr val="tx1"/>
                  </a:solidFill>
                </a:ln>
                <a:solidFill>
                  <a:schemeClr val="accent6">
                    <a:lumMod val="75000"/>
                  </a:schemeClr>
                </a:solidFill>
                <a:latin typeface="Times New Roman" pitchFamily="18" charset="0"/>
                <a:cs typeface="Times New Roman" pitchFamily="18" charset="0"/>
              </a:rPr>
              <a:t>портфоліо</a:t>
            </a:r>
            <a:endParaRPr lang="ru-RU" sz="6000" b="1" i="1" dirty="0">
              <a:ln>
                <a:solidFill>
                  <a:schemeClr val="tx1"/>
                </a:solidFill>
              </a:ln>
              <a:solidFill>
                <a:schemeClr val="accent6">
                  <a:lumMod val="75000"/>
                </a:schemeClr>
              </a:solidFill>
              <a:latin typeface="Times New Roman" pitchFamily="18" charset="0"/>
              <a:cs typeface="Times New Roman" pitchFamily="18" charset="0"/>
            </a:endParaRPr>
          </a:p>
        </p:txBody>
      </p:sp>
      <p:sp>
        <p:nvSpPr>
          <p:cNvPr id="3" name="Прямоугольник 2"/>
          <p:cNvSpPr/>
          <p:nvPr/>
        </p:nvSpPr>
        <p:spPr>
          <a:xfrm>
            <a:off x="714356" y="2500298"/>
            <a:ext cx="5357850" cy="5632311"/>
          </a:xfrm>
          <a:prstGeom prst="rect">
            <a:avLst/>
          </a:prstGeom>
        </p:spPr>
        <p:txBody>
          <a:bodyPr wrap="square">
            <a:spAutoFit/>
          </a:bodyPr>
          <a:lstStyle/>
          <a:p>
            <a:pPr lvl="0" indent="342900" algn="just" fontAlgn="base">
              <a:lnSpc>
                <a:spcPct val="150000"/>
              </a:lnSpc>
              <a:spcBef>
                <a:spcPct val="0"/>
              </a:spcBef>
              <a:spcAft>
                <a:spcPct val="0"/>
              </a:spcAft>
              <a:tabLst>
                <a:tab pos="457200" algn="l"/>
              </a:tabLst>
            </a:pPr>
            <a:r>
              <a:rPr lang="ru-RU" sz="2400" b="1" i="1" dirty="0" smtClean="0">
                <a:solidFill>
                  <a:prstClr val="black"/>
                </a:solidFill>
                <a:latin typeface="Times New Roman" pitchFamily="18" charset="0"/>
                <a:ea typeface="Times New Roman" pitchFamily="18" charset="0"/>
                <a:cs typeface="Times New Roman" pitchFamily="18" charset="0"/>
              </a:rPr>
              <a:t>Дане </a:t>
            </a:r>
            <a:r>
              <a:rPr lang="ru-RU" sz="2400" b="1" i="1" dirty="0" err="1" smtClean="0">
                <a:solidFill>
                  <a:prstClr val="black"/>
                </a:solidFill>
                <a:latin typeface="Times New Roman" pitchFamily="18" charset="0"/>
                <a:ea typeface="Times New Roman" pitchFamily="18" charset="0"/>
                <a:cs typeface="Times New Roman" pitchFamily="18" charset="0"/>
              </a:rPr>
              <a:t>портфоліо</a:t>
            </a:r>
            <a:r>
              <a:rPr lang="ru-RU" sz="2400" b="1" i="1" dirty="0" smtClean="0">
                <a:solidFill>
                  <a:prstClr val="black"/>
                </a:solidFill>
                <a:latin typeface="Times New Roman" pitchFamily="18" charset="0"/>
                <a:ea typeface="Times New Roman" pitchFamily="18" charset="0"/>
                <a:cs typeface="Times New Roman" pitchFamily="18" charset="0"/>
              </a:rPr>
              <a:t> </a:t>
            </a:r>
            <a:r>
              <a:rPr lang="ru-RU" sz="2400" b="1" i="1" dirty="0" err="1" smtClean="0">
                <a:solidFill>
                  <a:prstClr val="black"/>
                </a:solidFill>
                <a:latin typeface="Times New Roman" pitchFamily="18" charset="0"/>
                <a:ea typeface="Times New Roman" pitchFamily="18" charset="0"/>
                <a:cs typeface="Times New Roman" pitchFamily="18" charset="0"/>
              </a:rPr>
              <a:t>створювалось</a:t>
            </a:r>
            <a:r>
              <a:rPr lang="ru-RU" sz="2400" b="1" i="1" dirty="0" smtClean="0">
                <a:solidFill>
                  <a:prstClr val="black"/>
                </a:solidFill>
                <a:latin typeface="Times New Roman" pitchFamily="18" charset="0"/>
                <a:ea typeface="Times New Roman" pitchFamily="18" charset="0"/>
                <a:cs typeface="Times New Roman" pitchFamily="18" charset="0"/>
              </a:rPr>
              <a:t> на </a:t>
            </a:r>
            <a:r>
              <a:rPr lang="ru-RU" sz="2400" b="1" i="1" dirty="0" err="1" smtClean="0">
                <a:solidFill>
                  <a:prstClr val="black"/>
                </a:solidFill>
                <a:latin typeface="Times New Roman" pitchFamily="18" charset="0"/>
                <a:ea typeface="Times New Roman" pitchFamily="18" charset="0"/>
                <a:cs typeface="Times New Roman" pitchFamily="18" charset="0"/>
              </a:rPr>
              <a:t>протязі</a:t>
            </a:r>
            <a:r>
              <a:rPr lang="ru-RU" sz="2400" b="1" i="1" dirty="0" smtClean="0">
                <a:solidFill>
                  <a:prstClr val="black"/>
                </a:solidFill>
                <a:latin typeface="Times New Roman" pitchFamily="18" charset="0"/>
                <a:ea typeface="Times New Roman" pitchFamily="18" charset="0"/>
                <a:cs typeface="Times New Roman" pitchFamily="18" charset="0"/>
              </a:rPr>
              <a:t> 2009-2013 </a:t>
            </a:r>
            <a:r>
              <a:rPr lang="ru-RU" sz="2400" b="1" i="1" dirty="0" err="1" smtClean="0">
                <a:solidFill>
                  <a:prstClr val="black"/>
                </a:solidFill>
                <a:latin typeface="Times New Roman" pitchFamily="18" charset="0"/>
                <a:ea typeface="Times New Roman" pitchFamily="18" charset="0"/>
                <a:cs typeface="Times New Roman" pitchFamily="18" charset="0"/>
              </a:rPr>
              <a:t>навчального</a:t>
            </a:r>
            <a:r>
              <a:rPr lang="ru-RU" sz="2400" b="1" i="1" dirty="0" smtClean="0">
                <a:solidFill>
                  <a:prstClr val="black"/>
                </a:solidFill>
                <a:latin typeface="Times New Roman" pitchFamily="18" charset="0"/>
                <a:ea typeface="Times New Roman" pitchFamily="18" charset="0"/>
                <a:cs typeface="Times New Roman" pitchFamily="18" charset="0"/>
              </a:rPr>
              <a:t> року. </a:t>
            </a:r>
            <a:r>
              <a:rPr lang="uk-UA" sz="2400" dirty="0" smtClean="0">
                <a:solidFill>
                  <a:prstClr val="black"/>
                </a:solidFill>
                <a:latin typeface="Times New Roman" pitchFamily="18" charset="0"/>
                <a:ea typeface="Times New Roman" pitchFamily="18" charset="0"/>
                <a:cs typeface="Times New Roman" pitchFamily="18" charset="0"/>
              </a:rPr>
              <a:t>Воно носить рефлексивний характер і створено з метою:</a:t>
            </a:r>
            <a:endParaRPr lang="ru-RU" sz="2400" dirty="0" smtClean="0">
              <a:solidFill>
                <a:prstClr val="black"/>
              </a:solidFill>
              <a:latin typeface="Times New Roman" pitchFamily="18" charset="0"/>
              <a:cs typeface="Times New Roman" pitchFamily="18" charset="0"/>
            </a:endParaRPr>
          </a:p>
          <a:p>
            <a:pPr lvl="0" algn="just" eaLnBrk="0" fontAlgn="base" hangingPunct="0">
              <a:lnSpc>
                <a:spcPct val="150000"/>
              </a:lnSpc>
              <a:spcBef>
                <a:spcPct val="0"/>
              </a:spcBef>
              <a:spcAft>
                <a:spcPct val="0"/>
              </a:spcAft>
              <a:buFontTx/>
              <a:buChar char="•"/>
              <a:tabLst>
                <a:tab pos="457200" algn="l"/>
              </a:tabLst>
            </a:pPr>
            <a:r>
              <a:rPr lang="uk-UA" sz="2400" dirty="0" smtClean="0">
                <a:solidFill>
                  <a:prstClr val="black"/>
                </a:solidFill>
                <a:latin typeface="Times New Roman" pitchFamily="18" charset="0"/>
                <a:ea typeface="Times New Roman" pitchFamily="18" charset="0"/>
                <a:cs typeface="Times New Roman" pitchFamily="18" charset="0"/>
              </a:rPr>
              <a:t>проаналізувати свій досвід роботи у </a:t>
            </a:r>
            <a:r>
              <a:rPr lang="uk-UA" sz="2400" dirty="0" err="1" smtClean="0">
                <a:solidFill>
                  <a:prstClr val="black"/>
                </a:solidFill>
                <a:latin typeface="Times New Roman" pitchFamily="18" charset="0"/>
                <a:ea typeface="Times New Roman" pitchFamily="18" charset="0"/>
                <a:cs typeface="Times New Roman" pitchFamily="18" charset="0"/>
              </a:rPr>
              <a:t>міжатестаційний</a:t>
            </a:r>
            <a:r>
              <a:rPr lang="uk-UA" sz="2400" dirty="0" smtClean="0">
                <a:solidFill>
                  <a:prstClr val="black"/>
                </a:solidFill>
                <a:latin typeface="Times New Roman" pitchFamily="18" charset="0"/>
                <a:ea typeface="Times New Roman" pitchFamily="18" charset="0"/>
                <a:cs typeface="Times New Roman" pitchFamily="18" charset="0"/>
              </a:rPr>
              <a:t> період;</a:t>
            </a:r>
            <a:endParaRPr lang="ru-RU" sz="2400" dirty="0" smtClean="0">
              <a:solidFill>
                <a:prstClr val="black"/>
              </a:solidFill>
              <a:latin typeface="Times New Roman" pitchFamily="18" charset="0"/>
              <a:cs typeface="Times New Roman" pitchFamily="18" charset="0"/>
            </a:endParaRPr>
          </a:p>
          <a:p>
            <a:pPr lvl="0" algn="just" eaLnBrk="0" fontAlgn="base" hangingPunct="0">
              <a:lnSpc>
                <a:spcPct val="150000"/>
              </a:lnSpc>
              <a:spcBef>
                <a:spcPct val="0"/>
              </a:spcBef>
              <a:spcAft>
                <a:spcPct val="0"/>
              </a:spcAft>
              <a:buFontTx/>
              <a:buChar char="•"/>
              <a:tabLst>
                <a:tab pos="457200" algn="l"/>
              </a:tabLst>
            </a:pPr>
            <a:r>
              <a:rPr lang="uk-UA" sz="2400" dirty="0" err="1" smtClean="0">
                <a:solidFill>
                  <a:prstClr val="black"/>
                </a:solidFill>
                <a:latin typeface="Times New Roman" pitchFamily="18" charset="0"/>
                <a:ea typeface="Times New Roman" pitchFamily="18" charset="0"/>
                <a:cs typeface="Times New Roman" pitchFamily="18" charset="0"/>
              </a:rPr>
              <a:t>системазувати</a:t>
            </a:r>
            <a:r>
              <a:rPr lang="uk-UA" sz="2400" dirty="0" smtClean="0">
                <a:solidFill>
                  <a:prstClr val="black"/>
                </a:solidFill>
                <a:latin typeface="Times New Roman" pitchFamily="18" charset="0"/>
                <a:ea typeface="Times New Roman" pitchFamily="18" charset="0"/>
                <a:cs typeface="Times New Roman" pitchFamily="18" charset="0"/>
              </a:rPr>
              <a:t> наявні власні методичні та </a:t>
            </a:r>
            <a:r>
              <a:rPr lang="uk-UA" sz="2400" dirty="0" err="1" smtClean="0">
                <a:solidFill>
                  <a:prstClr val="black"/>
                </a:solidFill>
                <a:latin typeface="Times New Roman" pitchFamily="18" charset="0"/>
                <a:ea typeface="Times New Roman" pitchFamily="18" charset="0"/>
                <a:cs typeface="Times New Roman" pitchFamily="18" charset="0"/>
              </a:rPr>
              <a:t>дикатичні</a:t>
            </a:r>
            <a:r>
              <a:rPr lang="uk-UA" sz="2400" dirty="0" smtClean="0">
                <a:solidFill>
                  <a:prstClr val="black"/>
                </a:solidFill>
                <a:latin typeface="Times New Roman" pitchFamily="18" charset="0"/>
                <a:ea typeface="Times New Roman" pitchFamily="18" charset="0"/>
                <a:cs typeface="Times New Roman" pitchFamily="18" charset="0"/>
              </a:rPr>
              <a:t> розробки;</a:t>
            </a:r>
            <a:endParaRPr lang="ru-RU" sz="2400" dirty="0" smtClean="0">
              <a:solidFill>
                <a:prstClr val="black"/>
              </a:solidFill>
              <a:latin typeface="Times New Roman" pitchFamily="18" charset="0"/>
              <a:cs typeface="Times New Roman" pitchFamily="18" charset="0"/>
            </a:endParaRPr>
          </a:p>
          <a:p>
            <a:pPr lvl="0" algn="just" eaLnBrk="0" fontAlgn="base" hangingPunct="0">
              <a:lnSpc>
                <a:spcPct val="150000"/>
              </a:lnSpc>
              <a:spcBef>
                <a:spcPct val="0"/>
              </a:spcBef>
              <a:spcAft>
                <a:spcPct val="0"/>
              </a:spcAft>
              <a:buFontTx/>
              <a:buChar char="•"/>
              <a:tabLst>
                <a:tab pos="457200" algn="l"/>
              </a:tabLst>
            </a:pPr>
            <a:r>
              <a:rPr lang="uk-UA" sz="2400" dirty="0" smtClean="0">
                <a:solidFill>
                  <a:prstClr val="black"/>
                </a:solidFill>
                <a:latin typeface="Times New Roman" pitchFamily="18" charset="0"/>
                <a:ea typeface="Times New Roman" pitchFamily="18" charset="0"/>
                <a:cs typeface="Times New Roman" pitchFamily="18" charset="0"/>
              </a:rPr>
              <a:t>визначити напрямки свого подальшого руху і саморозвитку.</a:t>
            </a:r>
            <a:endParaRPr lang="ru-RU" sz="2400" dirty="0" smtClean="0">
              <a:solidFill>
                <a:prstClr val="black"/>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428736" y="285721"/>
            <a:ext cx="4000528" cy="1015663"/>
          </a:xfrm>
          <a:prstGeom prst="rect">
            <a:avLst/>
          </a:prstGeom>
        </p:spPr>
        <p:txBody>
          <a:bodyPr wrap="square">
            <a:spAutoFit/>
          </a:bodyPr>
          <a:lstStyle/>
          <a:p>
            <a:pPr algn="ctr"/>
            <a:r>
              <a:rPr lang="uk-UA" sz="6000" b="1" i="1" dirty="0" smtClean="0">
                <a:ln>
                  <a:solidFill>
                    <a:schemeClr val="tx1"/>
                  </a:solidFill>
                </a:ln>
                <a:solidFill>
                  <a:schemeClr val="accent6">
                    <a:lumMod val="75000"/>
                  </a:schemeClr>
                </a:solidFill>
                <a:latin typeface="Times New Roman" pitchFamily="18" charset="0"/>
                <a:cs typeface="Times New Roman" pitchFamily="18" charset="0"/>
              </a:rPr>
              <a:t>Зміст</a:t>
            </a:r>
            <a:endParaRPr lang="ru-RU" sz="6000" b="1" i="1" dirty="0">
              <a:ln>
                <a:solidFill>
                  <a:schemeClr val="tx1"/>
                </a:solidFill>
              </a:ln>
              <a:solidFill>
                <a:schemeClr val="accent6">
                  <a:lumMod val="75000"/>
                </a:schemeClr>
              </a:solidFill>
              <a:latin typeface="Times New Roman" pitchFamily="18" charset="0"/>
              <a:cs typeface="Times New Roman" pitchFamily="18" charset="0"/>
            </a:endParaRPr>
          </a:p>
        </p:txBody>
      </p:sp>
      <p:sp>
        <p:nvSpPr>
          <p:cNvPr id="3" name="Прямоугольник 2"/>
          <p:cNvSpPr/>
          <p:nvPr/>
        </p:nvSpPr>
        <p:spPr>
          <a:xfrm>
            <a:off x="642918" y="1071538"/>
            <a:ext cx="5643602" cy="7996253"/>
          </a:xfrm>
          <a:prstGeom prst="rect">
            <a:avLst/>
          </a:prstGeom>
        </p:spPr>
        <p:txBody>
          <a:bodyPr wrap="square">
            <a:spAutoFit/>
          </a:bodyPr>
          <a:lstStyle/>
          <a:p>
            <a:pPr lvl="0" indent="342900" algn="just" eaLnBrk="0" fontAlgn="base" hangingPunct="0">
              <a:lnSpc>
                <a:spcPct val="150000"/>
              </a:lnSpc>
              <a:spcBef>
                <a:spcPct val="0"/>
              </a:spcBef>
              <a:spcAft>
                <a:spcPct val="0"/>
              </a:spcAft>
              <a:tabLst>
                <a:tab pos="457200" algn="l"/>
              </a:tabLst>
            </a:pPr>
            <a:r>
              <a:rPr lang="ru-RU" sz="2400" dirty="0" smtClean="0">
                <a:solidFill>
                  <a:prstClr val="black"/>
                </a:solidFill>
                <a:latin typeface="Times New Roman" pitchFamily="18" charset="0"/>
                <a:ea typeface="Times New Roman" pitchFamily="18" charset="0"/>
                <a:cs typeface="Times New Roman" pitchFamily="18" charset="0"/>
              </a:rPr>
              <a:t>1. Методична карта</a:t>
            </a:r>
          </a:p>
          <a:p>
            <a:pPr lvl="0" indent="342900" algn="just" eaLnBrk="0" fontAlgn="base" hangingPunct="0">
              <a:lnSpc>
                <a:spcPct val="150000"/>
              </a:lnSpc>
              <a:spcBef>
                <a:spcPct val="0"/>
              </a:spcBef>
              <a:spcAft>
                <a:spcPct val="0"/>
              </a:spcAft>
              <a:tabLst>
                <a:tab pos="457200" algn="l"/>
              </a:tabLst>
            </a:pPr>
            <a:r>
              <a:rPr lang="uk-UA" sz="2400" dirty="0" smtClean="0">
                <a:solidFill>
                  <a:prstClr val="black"/>
                </a:solidFill>
                <a:latin typeface="Times New Roman" pitchFamily="18" charset="0"/>
                <a:ea typeface="Times New Roman" pitchFamily="18" charset="0"/>
                <a:cs typeface="Times New Roman" pitchFamily="18" charset="0"/>
              </a:rPr>
              <a:t>2. Характеристика </a:t>
            </a:r>
          </a:p>
          <a:p>
            <a:pPr lvl="0" indent="342900" algn="just" eaLnBrk="0" fontAlgn="base" hangingPunct="0">
              <a:lnSpc>
                <a:spcPct val="150000"/>
              </a:lnSpc>
              <a:spcBef>
                <a:spcPct val="0"/>
              </a:spcBef>
              <a:spcAft>
                <a:spcPct val="0"/>
              </a:spcAft>
              <a:tabLst>
                <a:tab pos="457200" algn="l"/>
              </a:tabLst>
            </a:pPr>
            <a:r>
              <a:rPr lang="uk-UA" sz="2400" dirty="0" smtClean="0">
                <a:solidFill>
                  <a:prstClr val="black"/>
                </a:solidFill>
                <a:latin typeface="Times New Roman" pitchFamily="18" charset="0"/>
                <a:ea typeface="Times New Roman" pitchFamily="18" charset="0"/>
                <a:cs typeface="Times New Roman" pitchFamily="18" charset="0"/>
              </a:rPr>
              <a:t>3. Методична проблема</a:t>
            </a:r>
          </a:p>
          <a:p>
            <a:pPr indent="342900" algn="just" eaLnBrk="0" fontAlgn="base" hangingPunct="0">
              <a:lnSpc>
                <a:spcPct val="150000"/>
              </a:lnSpc>
              <a:spcBef>
                <a:spcPct val="0"/>
              </a:spcBef>
              <a:spcAft>
                <a:spcPct val="0"/>
              </a:spcAft>
              <a:tabLst>
                <a:tab pos="457200" algn="l"/>
              </a:tabLst>
            </a:pPr>
            <a:r>
              <a:rPr lang="uk-UA" sz="2400" dirty="0" smtClean="0">
                <a:solidFill>
                  <a:prstClr val="black"/>
                </a:solidFill>
                <a:latin typeface="Times New Roman" pitchFamily="18" charset="0"/>
                <a:ea typeface="Times New Roman" pitchFamily="18" charset="0"/>
                <a:cs typeface="Times New Roman" pitchFamily="18" charset="0"/>
              </a:rPr>
              <a:t>4. Педагогічне кредо</a:t>
            </a:r>
            <a:endParaRPr lang="ru-RU" sz="2400" dirty="0" smtClean="0">
              <a:solidFill>
                <a:prstClr val="black"/>
              </a:solidFill>
              <a:latin typeface="Times New Roman" pitchFamily="18" charset="0"/>
              <a:cs typeface="Times New Roman" pitchFamily="18" charset="0"/>
            </a:endParaRPr>
          </a:p>
          <a:p>
            <a:pPr indent="342900" algn="just" eaLnBrk="0" fontAlgn="base" hangingPunct="0">
              <a:lnSpc>
                <a:spcPct val="150000"/>
              </a:lnSpc>
              <a:spcBef>
                <a:spcPct val="0"/>
              </a:spcBef>
              <a:spcAft>
                <a:spcPct val="0"/>
              </a:spcAft>
              <a:tabLst>
                <a:tab pos="457200" algn="l"/>
              </a:tabLst>
            </a:pPr>
            <a:r>
              <a:rPr lang="uk-UA" sz="2400" dirty="0" smtClean="0">
                <a:solidFill>
                  <a:prstClr val="black"/>
                </a:solidFill>
                <a:latin typeface="Times New Roman" pitchFamily="18" charset="0"/>
                <a:ea typeface="Times New Roman" pitchFamily="18" charset="0"/>
                <a:cs typeface="Times New Roman" pitchFamily="18" charset="0"/>
              </a:rPr>
              <a:t>5. Життєве кредо</a:t>
            </a:r>
            <a:endParaRPr lang="ru-RU" sz="2400" dirty="0" smtClean="0">
              <a:solidFill>
                <a:prstClr val="black"/>
              </a:solidFill>
              <a:latin typeface="Times New Roman" pitchFamily="18" charset="0"/>
              <a:cs typeface="Times New Roman" pitchFamily="18" charset="0"/>
            </a:endParaRPr>
          </a:p>
          <a:p>
            <a:pPr marL="357188" lvl="0" indent="-14288" eaLnBrk="0" fontAlgn="base" hangingPunct="0">
              <a:lnSpc>
                <a:spcPct val="150000"/>
              </a:lnSpc>
              <a:spcBef>
                <a:spcPct val="0"/>
              </a:spcBef>
              <a:spcAft>
                <a:spcPct val="0"/>
              </a:spcAft>
              <a:tabLst>
                <a:tab pos="457200" algn="l"/>
              </a:tabLst>
            </a:pPr>
            <a:r>
              <a:rPr lang="uk-UA" sz="2400" dirty="0" smtClean="0">
                <a:solidFill>
                  <a:prstClr val="black"/>
                </a:solidFill>
                <a:latin typeface="Times New Roman" pitchFamily="18" charset="0"/>
                <a:ea typeface="Times New Roman" pitchFamily="18" charset="0"/>
                <a:cs typeface="Times New Roman" pitchFamily="18" charset="0"/>
              </a:rPr>
              <a:t>6. Уколі учнів                                                          7.Мій кабінет – моє робоче місце 8.Організація та проведення змагань      Інтелект - шоу                                                                                  10.Заняття гуртка дизайну                   11.Участь у професійних конкурсах</a:t>
            </a:r>
          </a:p>
          <a:p>
            <a:pPr lvl="0" indent="342900" algn="just" eaLnBrk="0" fontAlgn="base" hangingPunct="0">
              <a:lnSpc>
                <a:spcPct val="150000"/>
              </a:lnSpc>
              <a:spcBef>
                <a:spcPct val="0"/>
              </a:spcBef>
              <a:spcAft>
                <a:spcPct val="0"/>
              </a:spcAft>
              <a:tabLst>
                <a:tab pos="457200" algn="l"/>
              </a:tabLst>
            </a:pPr>
            <a:r>
              <a:rPr lang="uk-UA" sz="2400" dirty="0" smtClean="0">
                <a:solidFill>
                  <a:prstClr val="black"/>
                </a:solidFill>
                <a:latin typeface="Times New Roman" pitchFamily="18" charset="0"/>
                <a:ea typeface="Times New Roman" pitchFamily="18" charset="0"/>
                <a:cs typeface="Times New Roman" pitchFamily="18" charset="0"/>
              </a:rPr>
              <a:t>12. Участь у методичних заходах</a:t>
            </a:r>
            <a:endParaRPr lang="ru-RU" sz="2400" dirty="0" smtClean="0">
              <a:solidFill>
                <a:prstClr val="black"/>
              </a:solidFill>
              <a:latin typeface="Times New Roman" pitchFamily="18" charset="0"/>
              <a:cs typeface="Times New Roman" pitchFamily="18" charset="0"/>
            </a:endParaRPr>
          </a:p>
          <a:p>
            <a:pPr lvl="0" indent="342900" algn="just" eaLnBrk="0" fontAlgn="base" hangingPunct="0">
              <a:lnSpc>
                <a:spcPct val="150000"/>
              </a:lnSpc>
              <a:spcBef>
                <a:spcPct val="0"/>
              </a:spcBef>
              <a:spcAft>
                <a:spcPct val="0"/>
              </a:spcAft>
              <a:tabLst>
                <a:tab pos="457200" algn="l"/>
              </a:tabLst>
            </a:pPr>
            <a:r>
              <a:rPr lang="uk-UA" sz="2400" dirty="0" smtClean="0">
                <a:solidFill>
                  <a:prstClr val="black"/>
                </a:solidFill>
                <a:latin typeface="Times New Roman" pitchFamily="18" charset="0"/>
                <a:ea typeface="Times New Roman" pitchFamily="18" charset="0"/>
                <a:cs typeface="Times New Roman" pitchFamily="18" charset="0"/>
              </a:rPr>
              <a:t>13. Результати педагогічної діяльності</a:t>
            </a:r>
          </a:p>
          <a:p>
            <a:pPr lvl="0" indent="342900" algn="just" eaLnBrk="0" fontAlgn="base" hangingPunct="0">
              <a:lnSpc>
                <a:spcPct val="150000"/>
              </a:lnSpc>
              <a:spcBef>
                <a:spcPct val="0"/>
              </a:spcBef>
              <a:spcAft>
                <a:spcPct val="0"/>
              </a:spcAft>
              <a:tabLst>
                <a:tab pos="457200" algn="l"/>
              </a:tabLst>
            </a:pPr>
            <a:r>
              <a:rPr lang="uk-UA" sz="2400" dirty="0" smtClean="0">
                <a:solidFill>
                  <a:prstClr val="black"/>
                </a:solidFill>
                <a:latin typeface="Times New Roman" pitchFamily="18" charset="0"/>
                <a:ea typeface="Times New Roman" pitchFamily="18" charset="0"/>
                <a:cs typeface="Times New Roman" pitchFamily="18" charset="0"/>
              </a:rPr>
              <a:t>14. Додатки</a:t>
            </a:r>
            <a:endParaRPr lang="uk-UA" sz="2400" dirty="0" smtClean="0">
              <a:solidFill>
                <a:prstClr val="black"/>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000108" y="214282"/>
            <a:ext cx="4857784" cy="1938992"/>
          </a:xfrm>
          <a:prstGeom prst="rect">
            <a:avLst/>
          </a:prstGeom>
        </p:spPr>
        <p:txBody>
          <a:bodyPr wrap="square">
            <a:spAutoFit/>
          </a:bodyPr>
          <a:lstStyle/>
          <a:p>
            <a:pPr algn="ctr"/>
            <a:r>
              <a:rPr lang="uk-UA" sz="6000" b="1" i="1" dirty="0" smtClean="0">
                <a:ln>
                  <a:solidFill>
                    <a:schemeClr val="tx1"/>
                  </a:solidFill>
                </a:ln>
                <a:solidFill>
                  <a:schemeClr val="accent6">
                    <a:lumMod val="75000"/>
                  </a:schemeClr>
                </a:solidFill>
                <a:latin typeface="Times New Roman" pitchFamily="18" charset="0"/>
                <a:cs typeface="Times New Roman" pitchFamily="18" charset="0"/>
              </a:rPr>
              <a:t>Методична </a:t>
            </a:r>
          </a:p>
          <a:p>
            <a:pPr algn="ctr"/>
            <a:r>
              <a:rPr lang="uk-UA" sz="6000" b="1" i="1" dirty="0" smtClean="0">
                <a:ln>
                  <a:solidFill>
                    <a:schemeClr val="tx1"/>
                  </a:solidFill>
                </a:ln>
                <a:solidFill>
                  <a:schemeClr val="accent6">
                    <a:lumMod val="75000"/>
                  </a:schemeClr>
                </a:solidFill>
                <a:latin typeface="Times New Roman" pitchFamily="18" charset="0"/>
                <a:cs typeface="Times New Roman" pitchFamily="18" charset="0"/>
              </a:rPr>
              <a:t>карта</a:t>
            </a:r>
            <a:endParaRPr lang="ru-RU" sz="6000" b="1" i="1" dirty="0">
              <a:ln>
                <a:solidFill>
                  <a:schemeClr val="tx1"/>
                </a:solidFill>
              </a:ln>
              <a:solidFill>
                <a:schemeClr val="accent6">
                  <a:lumMod val="75000"/>
                </a:schemeClr>
              </a:solidFill>
              <a:latin typeface="Times New Roman" pitchFamily="18" charset="0"/>
              <a:cs typeface="Times New Roman" pitchFamily="18" charset="0"/>
            </a:endParaRPr>
          </a:p>
        </p:txBody>
      </p:sp>
      <p:sp>
        <p:nvSpPr>
          <p:cNvPr id="3" name="Прямоугольник 2"/>
          <p:cNvSpPr/>
          <p:nvPr/>
        </p:nvSpPr>
        <p:spPr>
          <a:xfrm>
            <a:off x="571480" y="2071670"/>
            <a:ext cx="5572164" cy="6971139"/>
          </a:xfrm>
          <a:prstGeom prst="rect">
            <a:avLst/>
          </a:prstGeom>
        </p:spPr>
        <p:txBody>
          <a:bodyPr wrap="square">
            <a:spAutoFit/>
          </a:bodyPr>
          <a:lstStyle/>
          <a:p>
            <a:pPr algn="ctr">
              <a:lnSpc>
                <a:spcPct val="150000"/>
              </a:lnSpc>
            </a:pPr>
            <a:r>
              <a:rPr lang="uk-UA" sz="2000" dirty="0" smtClean="0">
                <a:latin typeface="Times New Roman" pitchFamily="18" charset="0"/>
                <a:cs typeface="Times New Roman" pitchFamily="18" charset="0"/>
              </a:rPr>
              <a:t>Прізвище, </a:t>
            </a:r>
            <a:r>
              <a:rPr lang="uk-UA" sz="2000" dirty="0" err="1" smtClean="0">
                <a:latin typeface="Times New Roman" pitchFamily="18" charset="0"/>
                <a:cs typeface="Times New Roman" pitchFamily="18" charset="0"/>
              </a:rPr>
              <a:t>ім</a:t>
            </a:r>
            <a:r>
              <a:rPr lang="en-US" sz="2000" dirty="0" smtClean="0">
                <a:latin typeface="Times New Roman" pitchFamily="18" charset="0"/>
                <a:cs typeface="Times New Roman" pitchFamily="18" charset="0"/>
              </a:rPr>
              <a:t>`</a:t>
            </a:r>
            <a:r>
              <a:rPr lang="uk-UA" sz="2000" dirty="0" smtClean="0">
                <a:latin typeface="Times New Roman" pitchFamily="18" charset="0"/>
                <a:cs typeface="Times New Roman" pitchFamily="18" charset="0"/>
              </a:rPr>
              <a:t>я, по батькові: </a:t>
            </a:r>
          </a:p>
          <a:p>
            <a:pPr algn="ctr">
              <a:lnSpc>
                <a:spcPct val="150000"/>
              </a:lnSpc>
            </a:pPr>
            <a:r>
              <a:rPr lang="uk-UA" sz="2000" b="1" i="1" dirty="0" err="1" smtClean="0">
                <a:latin typeface="Times New Roman" pitchFamily="18" charset="0"/>
                <a:cs typeface="Times New Roman" pitchFamily="18" charset="0"/>
              </a:rPr>
              <a:t>Вітвіцька</a:t>
            </a:r>
            <a:r>
              <a:rPr lang="uk-UA" sz="2000" b="1" i="1" dirty="0" smtClean="0">
                <a:latin typeface="Times New Roman" pitchFamily="18" charset="0"/>
                <a:cs typeface="Times New Roman" pitchFamily="18" charset="0"/>
              </a:rPr>
              <a:t> Галина Миколаївна</a:t>
            </a:r>
          </a:p>
          <a:p>
            <a:pPr lvl="0" algn="just">
              <a:lnSpc>
                <a:spcPct val="150000"/>
              </a:lnSpc>
            </a:pPr>
            <a:r>
              <a:rPr lang="uk-UA" sz="2000" dirty="0" smtClean="0">
                <a:latin typeface="Times New Roman" pitchFamily="18" charset="0"/>
                <a:cs typeface="Times New Roman" pitchFamily="18" charset="0"/>
              </a:rPr>
              <a:t>Дата народження:  </a:t>
            </a:r>
            <a:r>
              <a:rPr lang="uk-UA" sz="2000" b="1" i="1" dirty="0" smtClean="0">
                <a:latin typeface="Times New Roman" pitchFamily="18" charset="0"/>
                <a:cs typeface="Times New Roman" pitchFamily="18" charset="0"/>
              </a:rPr>
              <a:t>22. 09.1982 р.</a:t>
            </a:r>
          </a:p>
          <a:p>
            <a:pPr lvl="0" algn="just">
              <a:lnSpc>
                <a:spcPct val="150000"/>
              </a:lnSpc>
            </a:pPr>
            <a:r>
              <a:rPr lang="uk-UA" sz="2000" dirty="0" smtClean="0">
                <a:latin typeface="Times New Roman" pitchFamily="18" charset="0"/>
                <a:cs typeface="Times New Roman" pitchFamily="18" charset="0"/>
              </a:rPr>
              <a:t>Навчальний заклад: </a:t>
            </a:r>
            <a:r>
              <a:rPr lang="uk-UA" sz="2000" b="1" i="1" dirty="0" err="1" smtClean="0">
                <a:latin typeface="Times New Roman" pitchFamily="18" charset="0"/>
                <a:cs typeface="Times New Roman" pitchFamily="18" charset="0"/>
              </a:rPr>
              <a:t>Вижницький</a:t>
            </a:r>
            <a:r>
              <a:rPr lang="uk-UA" sz="2000" b="1" i="1" dirty="0" smtClean="0">
                <a:latin typeface="Times New Roman" pitchFamily="18" charset="0"/>
                <a:cs typeface="Times New Roman" pitchFamily="18" charset="0"/>
              </a:rPr>
              <a:t> коледж прикладного мистецтва ім. В.Ю. </a:t>
            </a:r>
            <a:r>
              <a:rPr lang="uk-UA" sz="2000" b="1" i="1" dirty="0" err="1" smtClean="0">
                <a:latin typeface="Times New Roman" pitchFamily="18" charset="0"/>
                <a:cs typeface="Times New Roman" pitchFamily="18" charset="0"/>
              </a:rPr>
              <a:t>Шкрібляка</a:t>
            </a:r>
            <a:r>
              <a:rPr lang="uk-UA" sz="2000" b="1" i="1" dirty="0" smtClean="0">
                <a:latin typeface="Times New Roman" pitchFamily="18" charset="0"/>
                <a:cs typeface="Times New Roman" pitchFamily="18" charset="0"/>
              </a:rPr>
              <a:t>. Навчаюся  в Тернопільському  національному педагогічному університеті ім. В. Гнатюка на ІПФ.</a:t>
            </a:r>
          </a:p>
          <a:p>
            <a:pPr lvl="0" algn="just">
              <a:lnSpc>
                <a:spcPct val="150000"/>
              </a:lnSpc>
            </a:pPr>
            <a:r>
              <a:rPr lang="uk-UA" sz="2000" dirty="0" smtClean="0">
                <a:latin typeface="Times New Roman" pitchFamily="18" charset="0"/>
                <a:cs typeface="Times New Roman" pitchFamily="18" charset="0"/>
              </a:rPr>
              <a:t>Спеціальність: </a:t>
            </a:r>
            <a:r>
              <a:rPr lang="uk-UA" sz="2000" b="1" i="1" dirty="0" smtClean="0">
                <a:latin typeface="Times New Roman" pitchFamily="18" charset="0"/>
                <a:cs typeface="Times New Roman" pitchFamily="18" charset="0"/>
              </a:rPr>
              <a:t>дизайнер (</a:t>
            </a:r>
            <a:r>
              <a:rPr lang="uk-UA" b="1" i="1" dirty="0" smtClean="0">
                <a:latin typeface="Times New Roman" pitchFamily="18" charset="0"/>
                <a:cs typeface="Times New Roman" pitchFamily="18" charset="0"/>
              </a:rPr>
              <a:t>художник оформлювач)</a:t>
            </a:r>
          </a:p>
          <a:p>
            <a:pPr algn="just">
              <a:lnSpc>
                <a:spcPct val="150000"/>
              </a:lnSpc>
            </a:pPr>
            <a:r>
              <a:rPr lang="uk-UA" sz="2000" dirty="0" smtClean="0">
                <a:latin typeface="Times New Roman" pitchFamily="18" charset="0"/>
                <a:cs typeface="Times New Roman" pitchFamily="18" charset="0"/>
              </a:rPr>
              <a:t>Загальний педагогічний стаж:</a:t>
            </a:r>
            <a:r>
              <a:rPr lang="uk-UA" sz="2000" b="1" dirty="0" smtClean="0">
                <a:latin typeface="Times New Roman" pitchFamily="18" charset="0"/>
                <a:cs typeface="Times New Roman" pitchFamily="18" charset="0"/>
              </a:rPr>
              <a:t>  </a:t>
            </a:r>
            <a:r>
              <a:rPr lang="uk-UA" sz="2000" b="1" i="1" dirty="0" smtClean="0">
                <a:latin typeface="Times New Roman" pitchFamily="18" charset="0"/>
                <a:cs typeface="Times New Roman" pitchFamily="18" charset="0"/>
              </a:rPr>
              <a:t>12 років</a:t>
            </a:r>
          </a:p>
          <a:p>
            <a:pPr algn="just">
              <a:lnSpc>
                <a:spcPct val="150000"/>
              </a:lnSpc>
            </a:pPr>
            <a:r>
              <a:rPr lang="uk-UA" sz="2000" dirty="0" smtClean="0">
                <a:latin typeface="Times New Roman" pitchFamily="18" charset="0"/>
                <a:cs typeface="Times New Roman" pitchFamily="18" charset="0"/>
              </a:rPr>
              <a:t>Дата прийому на роботу: </a:t>
            </a:r>
            <a:r>
              <a:rPr lang="uk-UA" sz="2000" b="1" i="1" dirty="0" smtClean="0">
                <a:latin typeface="Times New Roman" pitchFamily="18" charset="0"/>
                <a:cs typeface="Times New Roman" pitchFamily="18" charset="0"/>
              </a:rPr>
              <a:t>1 вересня 2001 р.</a:t>
            </a:r>
          </a:p>
          <a:p>
            <a:pPr algn="just">
              <a:lnSpc>
                <a:spcPct val="150000"/>
              </a:lnSpc>
            </a:pPr>
            <a:r>
              <a:rPr lang="uk-UA" sz="2000" dirty="0" smtClean="0">
                <a:latin typeface="Times New Roman" pitchFamily="18" charset="0"/>
                <a:cs typeface="Times New Roman" pitchFamily="18" charset="0"/>
              </a:rPr>
              <a:t>Посада: </a:t>
            </a:r>
            <a:r>
              <a:rPr lang="uk-UA" sz="2000" b="1" i="1" dirty="0" smtClean="0">
                <a:latin typeface="Times New Roman" pitchFamily="18" charset="0"/>
                <a:cs typeface="Times New Roman" pitchFamily="18" charset="0"/>
              </a:rPr>
              <a:t>керівник гуртка технічного дизайну, вчитель трудового навчання, образотворчого мистецтва.</a:t>
            </a:r>
          </a:p>
          <a:p>
            <a:pPr algn="just">
              <a:lnSpc>
                <a:spcPct val="150000"/>
              </a:lnSpc>
            </a:pPr>
            <a:endParaRPr lang="ru-RU" b="1" i="1" dirty="0" smtClean="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71480" y="285720"/>
            <a:ext cx="5643602" cy="923330"/>
          </a:xfrm>
          <a:prstGeom prst="rect">
            <a:avLst/>
          </a:prstGeom>
        </p:spPr>
        <p:txBody>
          <a:bodyPr wrap="square">
            <a:spAutoFit/>
          </a:bodyPr>
          <a:lstStyle/>
          <a:p>
            <a:pPr lvl="0" algn="ctr" fontAlgn="base">
              <a:spcBef>
                <a:spcPct val="0"/>
              </a:spcBef>
              <a:spcAft>
                <a:spcPct val="0"/>
              </a:spcAft>
            </a:pPr>
            <a:r>
              <a:rPr lang="uk-UA" sz="5400" b="1" i="1" dirty="0" smtClean="0">
                <a:ln>
                  <a:solidFill>
                    <a:schemeClr val="tx1"/>
                  </a:solidFill>
                </a:ln>
                <a:solidFill>
                  <a:schemeClr val="accent6">
                    <a:lumMod val="75000"/>
                  </a:schemeClr>
                </a:solidFill>
                <a:latin typeface="Times New Roman" pitchFamily="18" charset="0"/>
                <a:ea typeface="Times New Roman" pitchFamily="18" charset="0"/>
                <a:cs typeface="Times New Roman" pitchFamily="18" charset="0"/>
              </a:rPr>
              <a:t>Характеристика</a:t>
            </a:r>
            <a:endParaRPr lang="uk-UA" sz="5400" i="1" dirty="0" smtClean="0">
              <a:ln>
                <a:solidFill>
                  <a:schemeClr val="tx1"/>
                </a:solidFill>
              </a:ln>
              <a:solidFill>
                <a:schemeClr val="accent6">
                  <a:lumMod val="75000"/>
                </a:schemeClr>
              </a:solidFill>
              <a:latin typeface="Times New Roman" pitchFamily="18" charset="0"/>
              <a:cs typeface="Times New Roman" pitchFamily="18" charset="0"/>
            </a:endParaRPr>
          </a:p>
        </p:txBody>
      </p:sp>
      <p:sp>
        <p:nvSpPr>
          <p:cNvPr id="3" name="Прямоугольник 2"/>
          <p:cNvSpPr/>
          <p:nvPr/>
        </p:nvSpPr>
        <p:spPr>
          <a:xfrm>
            <a:off x="642918" y="1142976"/>
            <a:ext cx="5500726" cy="6924973"/>
          </a:xfrm>
          <a:prstGeom prst="rect">
            <a:avLst/>
          </a:prstGeom>
        </p:spPr>
        <p:txBody>
          <a:bodyPr wrap="square">
            <a:spAutoFit/>
          </a:bodyPr>
          <a:lstStyle/>
          <a:p>
            <a:pPr lvl="0" indent="571500" algn="ctr" eaLnBrk="0" fontAlgn="base" hangingPunct="0">
              <a:spcBef>
                <a:spcPct val="0"/>
              </a:spcBef>
              <a:spcAft>
                <a:spcPct val="0"/>
              </a:spcAft>
            </a:pPr>
            <a:r>
              <a:rPr lang="uk-UA" b="1" i="1" dirty="0" err="1" smtClean="0">
                <a:latin typeface="Times New Roman" pitchFamily="18" charset="0"/>
                <a:ea typeface="Times New Roman" pitchFamily="18" charset="0"/>
                <a:cs typeface="Times New Roman" pitchFamily="18" charset="0"/>
              </a:rPr>
              <a:t>Вітвіцької</a:t>
            </a:r>
            <a:r>
              <a:rPr lang="uk-UA" b="1" i="1" dirty="0" smtClean="0">
                <a:latin typeface="Times New Roman" pitchFamily="18" charset="0"/>
                <a:ea typeface="Times New Roman" pitchFamily="18" charset="0"/>
                <a:cs typeface="Times New Roman" pitchFamily="18" charset="0"/>
              </a:rPr>
              <a:t> Галини Миколаївни</a:t>
            </a:r>
          </a:p>
          <a:p>
            <a:pPr lvl="0" indent="571500" algn="ctr" eaLnBrk="0" fontAlgn="base" hangingPunct="0">
              <a:spcBef>
                <a:spcPct val="0"/>
              </a:spcBef>
              <a:spcAft>
                <a:spcPct val="0"/>
              </a:spcAft>
            </a:pPr>
            <a:r>
              <a:rPr lang="uk-UA" sz="1200" b="1" i="1" dirty="0" smtClean="0">
                <a:latin typeface="Arial" pitchFamily="34" charset="0"/>
                <a:ea typeface="Times New Roman" pitchFamily="18" charset="0"/>
              </a:rPr>
              <a:t>1982  року народження, українки, </a:t>
            </a:r>
            <a:endParaRPr lang="ru-RU" sz="700" b="1" i="1" dirty="0" smtClean="0">
              <a:latin typeface="Arial" pitchFamily="34" charset="0"/>
            </a:endParaRPr>
          </a:p>
          <a:p>
            <a:pPr lvl="0" indent="571500" algn="just" eaLnBrk="0" fontAlgn="base" hangingPunct="0">
              <a:spcBef>
                <a:spcPct val="0"/>
              </a:spcBef>
              <a:spcAft>
                <a:spcPct val="0"/>
              </a:spcAft>
            </a:pPr>
            <a:r>
              <a:rPr lang="uk-UA" dirty="0" err="1" smtClean="0">
                <a:latin typeface="Arial" pitchFamily="34" charset="0"/>
                <a:ea typeface="Times New Roman" pitchFamily="18" charset="0"/>
              </a:rPr>
              <a:t>Вітвіцька</a:t>
            </a:r>
            <a:r>
              <a:rPr lang="uk-UA" dirty="0" smtClean="0">
                <a:latin typeface="Arial" pitchFamily="34" charset="0"/>
                <a:ea typeface="Times New Roman" pitchFamily="18" charset="0"/>
              </a:rPr>
              <a:t> Галина Миколаївна працює  керівником гуртка технічного дизайну з вересня 2001 року. Зарекомендувала себе здібним, творчим педагогом, що виявляє високий рівень професійної майстерності, компетентності.</a:t>
            </a:r>
            <a:endParaRPr lang="ru-RU" dirty="0" smtClean="0">
              <a:latin typeface="Arial" pitchFamily="34" charset="0"/>
              <a:ea typeface="Times New Roman" pitchFamily="18" charset="0"/>
            </a:endParaRPr>
          </a:p>
          <a:p>
            <a:pPr lvl="0" indent="571500" algn="just" eaLnBrk="0" fontAlgn="base" hangingPunct="0">
              <a:spcBef>
                <a:spcPct val="0"/>
              </a:spcBef>
              <a:spcAft>
                <a:spcPct val="0"/>
              </a:spcAft>
            </a:pPr>
            <a:r>
              <a:rPr lang="uk-UA" dirty="0" smtClean="0">
                <a:latin typeface="Arial" pitchFamily="34" charset="0"/>
                <a:ea typeface="Times New Roman" pitchFamily="18" charset="0"/>
              </a:rPr>
              <a:t> Галина Миколаївна багато працює над собою, вдосконалюючи професійний рівень, наполеглива в роботі, вимоглива до себе і до учнів. За час роботи виробила свою методику викладання тем навчальної програми. Звертає увагу на навчальні та виховні елементи викладання, що дає змогу досягнути високих результатів. Вміє зацікавити, виявити творчі здібності дітей, передати свої знання та вміння учням.</a:t>
            </a:r>
            <a:endParaRPr lang="ru-RU" dirty="0" smtClean="0">
              <a:latin typeface="Arial" pitchFamily="34" charset="0"/>
            </a:endParaRPr>
          </a:p>
          <a:p>
            <a:pPr lvl="0" indent="571500" algn="just" eaLnBrk="0" fontAlgn="base" hangingPunct="0">
              <a:spcBef>
                <a:spcPct val="0"/>
              </a:spcBef>
              <a:spcAft>
                <a:spcPct val="0"/>
              </a:spcAft>
            </a:pPr>
            <a:r>
              <a:rPr lang="uk-UA" dirty="0" smtClean="0">
                <a:latin typeface="Arial" pitchFamily="34" charset="0"/>
                <a:ea typeface="Times New Roman" pitchFamily="18" charset="0"/>
              </a:rPr>
              <a:t>Її вихованці неодноразово були призерами та переможцями обласних та районних виставок-конкурсів  технічної  творчості учнівської молоді. </a:t>
            </a:r>
            <a:endParaRPr lang="ru-RU" dirty="0" smtClean="0">
              <a:latin typeface="Arial" pitchFamily="34" charset="0"/>
            </a:endParaRPr>
          </a:p>
          <a:p>
            <a:pPr lvl="0" indent="571500" algn="just" eaLnBrk="0" fontAlgn="base" hangingPunct="0">
              <a:spcBef>
                <a:spcPct val="0"/>
              </a:spcBef>
              <a:spcAft>
                <a:spcPct val="0"/>
              </a:spcAft>
            </a:pPr>
            <a:r>
              <a:rPr lang="uk-UA" dirty="0" smtClean="0">
                <a:latin typeface="Arial" pitchFamily="34" charset="0"/>
                <a:ea typeface="Times New Roman" pitchFamily="18" charset="0"/>
              </a:rPr>
              <a:t> Галина Миколаївна є хорошим психологом, вміє знайти індивідуальний підхід до кожної дитини, відзначається загальною культурою, моральними якостями, користується авторитетом серед працівників школи, вихованців, батьків.</a:t>
            </a:r>
            <a:endParaRPr lang="ru-RU" dirty="0" smtClean="0">
              <a:latin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42918" y="857224"/>
            <a:ext cx="5572164" cy="1938992"/>
          </a:xfrm>
          <a:prstGeom prst="rect">
            <a:avLst/>
          </a:prstGeom>
        </p:spPr>
        <p:txBody>
          <a:bodyPr wrap="square">
            <a:spAutoFit/>
          </a:bodyPr>
          <a:lstStyle/>
          <a:p>
            <a:pPr algn="ctr"/>
            <a:r>
              <a:rPr lang="uk-UA" sz="6000" b="1" i="1" dirty="0" smtClean="0">
                <a:ln>
                  <a:solidFill>
                    <a:schemeClr val="tx1"/>
                  </a:solidFill>
                </a:ln>
                <a:solidFill>
                  <a:schemeClr val="accent6">
                    <a:lumMod val="75000"/>
                  </a:schemeClr>
                </a:solidFill>
                <a:latin typeface="Times New Roman" pitchFamily="18" charset="0"/>
                <a:cs typeface="Times New Roman" pitchFamily="18" charset="0"/>
              </a:rPr>
              <a:t>Методична проблема</a:t>
            </a:r>
            <a:endParaRPr lang="ru-RU" sz="6000" b="1" i="1" dirty="0">
              <a:ln>
                <a:solidFill>
                  <a:schemeClr val="tx1"/>
                </a:solidFill>
              </a:ln>
              <a:solidFill>
                <a:schemeClr val="accent6">
                  <a:lumMod val="75000"/>
                </a:schemeClr>
              </a:solidFill>
              <a:latin typeface="Times New Roman" pitchFamily="18" charset="0"/>
              <a:cs typeface="Times New Roman" pitchFamily="18" charset="0"/>
            </a:endParaRPr>
          </a:p>
        </p:txBody>
      </p:sp>
      <p:sp>
        <p:nvSpPr>
          <p:cNvPr id="4" name="Прямоугольник 3"/>
          <p:cNvSpPr/>
          <p:nvPr/>
        </p:nvSpPr>
        <p:spPr>
          <a:xfrm>
            <a:off x="785794" y="3357554"/>
            <a:ext cx="5357850" cy="3046988"/>
          </a:xfrm>
          <a:prstGeom prst="rect">
            <a:avLst/>
          </a:prstGeom>
        </p:spPr>
        <p:txBody>
          <a:bodyPr wrap="square">
            <a:spAutoFit/>
          </a:bodyPr>
          <a:lstStyle/>
          <a:p>
            <a:pPr algn="ctr">
              <a:lnSpc>
                <a:spcPct val="200000"/>
              </a:lnSpc>
            </a:pPr>
            <a:r>
              <a:rPr lang="uk-UA" sz="3200" b="1" i="1" dirty="0" smtClean="0">
                <a:latin typeface="Times New Roman" pitchFamily="18" charset="0"/>
                <a:cs typeface="Times New Roman" pitchFamily="18" charset="0"/>
              </a:rPr>
              <a:t>Розвиток творчих здібностей у дітей на заняттях гуртка Дизайну</a:t>
            </a:r>
            <a:endParaRPr lang="ru-RU" sz="3200" b="1" i="1"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42918" y="642910"/>
            <a:ext cx="5429288" cy="1938992"/>
          </a:xfrm>
          <a:prstGeom prst="rect">
            <a:avLst/>
          </a:prstGeom>
        </p:spPr>
        <p:txBody>
          <a:bodyPr wrap="square">
            <a:spAutoFit/>
          </a:bodyPr>
          <a:lstStyle/>
          <a:p>
            <a:pPr lvl="0" indent="342900" algn="ctr" fontAlgn="base">
              <a:spcBef>
                <a:spcPct val="0"/>
              </a:spcBef>
              <a:spcAft>
                <a:spcPct val="0"/>
              </a:spcAft>
            </a:pPr>
            <a:r>
              <a:rPr lang="uk-UA" sz="6000" b="1" i="1" dirty="0" smtClean="0">
                <a:ln>
                  <a:solidFill>
                    <a:schemeClr val="tx1"/>
                  </a:solidFill>
                </a:ln>
                <a:solidFill>
                  <a:schemeClr val="accent6">
                    <a:lumMod val="75000"/>
                  </a:schemeClr>
                </a:solidFill>
                <a:latin typeface="Times New Roman" pitchFamily="18" charset="0"/>
                <a:ea typeface="Times New Roman" pitchFamily="18" charset="0"/>
                <a:cs typeface="Times New Roman" pitchFamily="18" charset="0"/>
              </a:rPr>
              <a:t>Педагогічне кредо</a:t>
            </a:r>
            <a:endParaRPr lang="uk-UA" sz="6000" i="1" dirty="0" smtClean="0">
              <a:ln>
                <a:solidFill>
                  <a:schemeClr val="tx1"/>
                </a:solidFill>
              </a:ln>
              <a:solidFill>
                <a:schemeClr val="accent6">
                  <a:lumMod val="75000"/>
                </a:schemeClr>
              </a:solidFill>
              <a:latin typeface="Times New Roman" pitchFamily="18" charset="0"/>
              <a:cs typeface="Times New Roman" pitchFamily="18" charset="0"/>
            </a:endParaRPr>
          </a:p>
        </p:txBody>
      </p:sp>
      <p:sp>
        <p:nvSpPr>
          <p:cNvPr id="3" name="Прямоугольник 2"/>
          <p:cNvSpPr/>
          <p:nvPr/>
        </p:nvSpPr>
        <p:spPr>
          <a:xfrm>
            <a:off x="714356" y="3143240"/>
            <a:ext cx="5214974" cy="3785652"/>
          </a:xfrm>
          <a:prstGeom prst="rect">
            <a:avLst/>
          </a:prstGeom>
        </p:spPr>
        <p:txBody>
          <a:bodyPr wrap="square">
            <a:spAutoFit/>
          </a:bodyPr>
          <a:lstStyle/>
          <a:p>
            <a:pPr lvl="0" algn="ctr" fontAlgn="base">
              <a:lnSpc>
                <a:spcPct val="150000"/>
              </a:lnSpc>
              <a:spcBef>
                <a:spcPct val="0"/>
              </a:spcBef>
              <a:spcAft>
                <a:spcPct val="0"/>
              </a:spcAft>
              <a:tabLst>
                <a:tab pos="3695700" algn="l"/>
                <a:tab pos="4476750" algn="l"/>
              </a:tabLst>
            </a:pPr>
            <a:r>
              <a:rPr lang="uk-UA" sz="3200" b="1" i="1" dirty="0" smtClean="0">
                <a:latin typeface="Times New Roman" pitchFamily="18" charset="0"/>
                <a:ea typeface="Times New Roman" pitchFamily="18" charset="0"/>
                <a:cs typeface="Times New Roman" pitchFamily="18" charset="0"/>
              </a:rPr>
              <a:t>Для того, щоб створити щось красиве,</a:t>
            </a:r>
            <a:endParaRPr lang="ru-RU" sz="3200" b="1" i="1" dirty="0" smtClean="0">
              <a:latin typeface="Times New Roman" pitchFamily="18" charset="0"/>
              <a:cs typeface="Times New Roman" pitchFamily="18" charset="0"/>
            </a:endParaRPr>
          </a:p>
          <a:p>
            <a:pPr lvl="0" algn="ctr" eaLnBrk="0" fontAlgn="base" hangingPunct="0">
              <a:lnSpc>
                <a:spcPct val="150000"/>
              </a:lnSpc>
              <a:spcBef>
                <a:spcPct val="0"/>
              </a:spcBef>
              <a:spcAft>
                <a:spcPct val="0"/>
              </a:spcAft>
              <a:tabLst>
                <a:tab pos="3695700" algn="l"/>
                <a:tab pos="4476750" algn="l"/>
              </a:tabLst>
            </a:pPr>
            <a:r>
              <a:rPr lang="uk-UA" sz="3200" b="1" i="1" dirty="0" smtClean="0">
                <a:latin typeface="Times New Roman" pitchFamily="18" charset="0"/>
                <a:ea typeface="Times New Roman" pitchFamily="18" charset="0"/>
                <a:cs typeface="Times New Roman" pitchFamily="18" charset="0"/>
              </a:rPr>
              <a:t>треба нести красу в душі.</a:t>
            </a:r>
            <a:endParaRPr lang="ru-RU" sz="3200" b="1" i="1" dirty="0" smtClean="0">
              <a:latin typeface="Times New Roman" pitchFamily="18" charset="0"/>
              <a:cs typeface="Times New Roman" pitchFamily="18" charset="0"/>
            </a:endParaRPr>
          </a:p>
          <a:p>
            <a:pPr lvl="0" algn="ctr" eaLnBrk="0" fontAlgn="base" hangingPunct="0">
              <a:spcBef>
                <a:spcPct val="0"/>
              </a:spcBef>
              <a:spcAft>
                <a:spcPct val="0"/>
              </a:spcAft>
              <a:tabLst>
                <a:tab pos="3695700" algn="l"/>
                <a:tab pos="4476750" algn="l"/>
              </a:tabLst>
            </a:pPr>
            <a:r>
              <a:rPr lang="uk-UA" sz="3200" b="1" i="1" dirty="0" smtClean="0">
                <a:latin typeface="Times New Roman" pitchFamily="18" charset="0"/>
                <a:ea typeface="Times New Roman" pitchFamily="18" charset="0"/>
                <a:cs typeface="Times New Roman" pitchFamily="18" charset="0"/>
              </a:rPr>
              <a:t>                                                                                                                       </a:t>
            </a:r>
          </a:p>
          <a:p>
            <a:pPr lvl="0" algn="r" eaLnBrk="0" fontAlgn="base" hangingPunct="0">
              <a:spcBef>
                <a:spcPct val="0"/>
              </a:spcBef>
              <a:spcAft>
                <a:spcPct val="0"/>
              </a:spcAft>
              <a:tabLst>
                <a:tab pos="3695700" algn="l"/>
                <a:tab pos="4476750" algn="l"/>
              </a:tabLst>
            </a:pPr>
            <a:endParaRPr lang="uk-UA" sz="3200" b="1" i="1" dirty="0" smtClean="0">
              <a:latin typeface="Times New Roman" pitchFamily="18" charset="0"/>
              <a:ea typeface="Times New Roman" pitchFamily="18" charset="0"/>
              <a:cs typeface="Times New Roman" pitchFamily="18" charset="0"/>
            </a:endParaRPr>
          </a:p>
          <a:p>
            <a:pPr lvl="0" algn="r" eaLnBrk="0" fontAlgn="base" hangingPunct="0">
              <a:spcBef>
                <a:spcPct val="0"/>
              </a:spcBef>
              <a:spcAft>
                <a:spcPct val="0"/>
              </a:spcAft>
              <a:tabLst>
                <a:tab pos="3695700" algn="l"/>
                <a:tab pos="4476750" algn="l"/>
              </a:tabLst>
            </a:pPr>
            <a:r>
              <a:rPr lang="uk-UA" sz="3200" b="1" i="1" dirty="0" smtClean="0">
                <a:latin typeface="Times New Roman" pitchFamily="18" charset="0"/>
                <a:ea typeface="Times New Roman" pitchFamily="18" charset="0"/>
                <a:cs typeface="Times New Roman" pitchFamily="18" charset="0"/>
              </a:rPr>
              <a:t>Ю. Мушкетик</a:t>
            </a:r>
            <a:endParaRPr lang="ru-RU" sz="3200" b="1" i="1" dirty="0" smtClean="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285860" y="785786"/>
            <a:ext cx="4357718" cy="1938992"/>
          </a:xfrm>
          <a:prstGeom prst="rect">
            <a:avLst/>
          </a:prstGeom>
        </p:spPr>
        <p:txBody>
          <a:bodyPr wrap="square">
            <a:spAutoFit/>
          </a:bodyPr>
          <a:lstStyle/>
          <a:p>
            <a:pPr algn="ctr"/>
            <a:r>
              <a:rPr lang="uk-UA" sz="6000" b="1" i="1" dirty="0" smtClean="0">
                <a:ln>
                  <a:solidFill>
                    <a:schemeClr val="tx1"/>
                  </a:solidFill>
                </a:ln>
                <a:solidFill>
                  <a:schemeClr val="accent6">
                    <a:lumMod val="75000"/>
                  </a:schemeClr>
                </a:solidFill>
                <a:latin typeface="Times New Roman" pitchFamily="18" charset="0"/>
                <a:cs typeface="Times New Roman" pitchFamily="18" charset="0"/>
              </a:rPr>
              <a:t>Життєве </a:t>
            </a:r>
          </a:p>
          <a:p>
            <a:pPr algn="ctr"/>
            <a:r>
              <a:rPr lang="uk-UA" sz="6000" b="1" i="1" dirty="0" smtClean="0">
                <a:ln>
                  <a:solidFill>
                    <a:schemeClr val="tx1"/>
                  </a:solidFill>
                </a:ln>
                <a:solidFill>
                  <a:schemeClr val="accent6">
                    <a:lumMod val="75000"/>
                  </a:schemeClr>
                </a:solidFill>
                <a:latin typeface="Times New Roman" pitchFamily="18" charset="0"/>
                <a:cs typeface="Times New Roman" pitchFamily="18" charset="0"/>
              </a:rPr>
              <a:t>кредо</a:t>
            </a:r>
            <a:endParaRPr lang="ru-RU" sz="6000" i="1" dirty="0">
              <a:ln>
                <a:solidFill>
                  <a:schemeClr val="tx1"/>
                </a:solidFill>
              </a:ln>
              <a:solidFill>
                <a:schemeClr val="accent6">
                  <a:lumMod val="75000"/>
                </a:schemeClr>
              </a:solidFill>
              <a:latin typeface="Times New Roman" pitchFamily="18" charset="0"/>
              <a:cs typeface="Times New Roman" pitchFamily="18" charset="0"/>
            </a:endParaRPr>
          </a:p>
        </p:txBody>
      </p:sp>
      <p:sp>
        <p:nvSpPr>
          <p:cNvPr id="3" name="Прямоугольник 2"/>
          <p:cNvSpPr/>
          <p:nvPr/>
        </p:nvSpPr>
        <p:spPr>
          <a:xfrm>
            <a:off x="857232" y="3571868"/>
            <a:ext cx="5143536" cy="3785652"/>
          </a:xfrm>
          <a:prstGeom prst="rect">
            <a:avLst/>
          </a:prstGeom>
        </p:spPr>
        <p:txBody>
          <a:bodyPr wrap="square">
            <a:spAutoFit/>
          </a:bodyPr>
          <a:lstStyle/>
          <a:p>
            <a:pPr lvl="0" algn="ctr" fontAlgn="base">
              <a:lnSpc>
                <a:spcPct val="150000"/>
              </a:lnSpc>
              <a:spcBef>
                <a:spcPct val="0"/>
              </a:spcBef>
              <a:spcAft>
                <a:spcPct val="0"/>
              </a:spcAft>
            </a:pPr>
            <a:r>
              <a:rPr lang="uk-UA" sz="3200" b="1" i="1" dirty="0" smtClean="0">
                <a:latin typeface="Times New Roman" pitchFamily="18" charset="0"/>
                <a:ea typeface="Times New Roman" pitchFamily="18" charset="0"/>
                <a:cs typeface="Times New Roman" pitchFamily="18" charset="0"/>
              </a:rPr>
              <a:t>Успіх приходить до того, </a:t>
            </a:r>
            <a:endParaRPr lang="ru-RU" sz="3200" b="1" i="1" dirty="0" smtClean="0">
              <a:latin typeface="Times New Roman" pitchFamily="18" charset="0"/>
              <a:cs typeface="Times New Roman" pitchFamily="18" charset="0"/>
            </a:endParaRPr>
          </a:p>
          <a:p>
            <a:pPr lvl="0" algn="ctr" eaLnBrk="0" fontAlgn="base" hangingPunct="0">
              <a:lnSpc>
                <a:spcPct val="150000"/>
              </a:lnSpc>
              <a:spcBef>
                <a:spcPct val="0"/>
              </a:spcBef>
              <a:spcAft>
                <a:spcPct val="0"/>
              </a:spcAft>
            </a:pPr>
            <a:r>
              <a:rPr lang="uk-UA" sz="3200" b="1" i="1" dirty="0" smtClean="0">
                <a:latin typeface="Times New Roman" pitchFamily="18" charset="0"/>
                <a:ea typeface="Times New Roman" pitchFamily="18" charset="0"/>
                <a:cs typeface="Times New Roman" pitchFamily="18" charset="0"/>
              </a:rPr>
              <a:t>хто робить те, що найбільше любить.</a:t>
            </a:r>
            <a:endParaRPr lang="ru-RU" sz="3200" b="1" i="1" dirty="0" smtClean="0">
              <a:latin typeface="Times New Roman" pitchFamily="18" charset="0"/>
              <a:cs typeface="Times New Roman" pitchFamily="18" charset="0"/>
            </a:endParaRPr>
          </a:p>
          <a:p>
            <a:pPr lvl="0" algn="ctr" eaLnBrk="0" fontAlgn="base" hangingPunct="0">
              <a:lnSpc>
                <a:spcPct val="150000"/>
              </a:lnSpc>
              <a:spcBef>
                <a:spcPct val="0"/>
              </a:spcBef>
              <a:spcAft>
                <a:spcPct val="0"/>
              </a:spcAft>
            </a:pPr>
            <a:r>
              <a:rPr lang="uk-UA" sz="3200" b="1" i="1" dirty="0" smtClean="0">
                <a:latin typeface="Times New Roman" pitchFamily="18" charset="0"/>
                <a:ea typeface="Times New Roman" pitchFamily="18" charset="0"/>
                <a:cs typeface="Times New Roman" pitchFamily="18" charset="0"/>
              </a:rPr>
              <a:t>                                                           </a:t>
            </a:r>
          </a:p>
          <a:p>
            <a:pPr lvl="0" algn="ctr" eaLnBrk="0" fontAlgn="base" hangingPunct="0">
              <a:lnSpc>
                <a:spcPct val="150000"/>
              </a:lnSpc>
              <a:spcBef>
                <a:spcPct val="0"/>
              </a:spcBef>
              <a:spcAft>
                <a:spcPct val="0"/>
              </a:spcAft>
            </a:pPr>
            <a:r>
              <a:rPr lang="uk-UA" sz="3200" b="1" i="1" dirty="0" smtClean="0">
                <a:latin typeface="Times New Roman" pitchFamily="18" charset="0"/>
                <a:ea typeface="Times New Roman" pitchFamily="18" charset="0"/>
                <a:cs typeface="Times New Roman" pitchFamily="18" charset="0"/>
              </a:rPr>
              <a:t>                            М. Форбс</a:t>
            </a:r>
            <a:endParaRPr lang="uk-UA" sz="3200" b="1" i="1" dirty="0" smtClean="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668</Words>
  <PresentationFormat>Экран (4:3)</PresentationFormat>
  <Paragraphs>143</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Vova</cp:lastModifiedBy>
  <cp:revision>37</cp:revision>
  <dcterms:modified xsi:type="dcterms:W3CDTF">2013-11-13T16:58:48Z</dcterms:modified>
</cp:coreProperties>
</file>