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410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Vova\Мои документы\Мои рисунки\5613823771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46" y="1928794"/>
            <a:ext cx="46434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Малюнки</a:t>
            </a:r>
            <a:r>
              <a:rPr lang="ru-RU" sz="8000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uk-UA" sz="8000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живопис  та </a:t>
            </a:r>
          </a:p>
          <a:p>
            <a:pPr algn="ctr"/>
            <a:r>
              <a:rPr lang="uk-UA" sz="8000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графіка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Vova\Мои документы\Мои рисунки\5613823771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32" y="1857356"/>
            <a:ext cx="52149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Роботи виконані різними техніками</a:t>
            </a:r>
            <a:endParaRPr lang="ru-RU" sz="8000" i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Vova\Мои документы\Мои рисунки\5613823771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8" y="1428728"/>
            <a:ext cx="4357718" cy="5411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8000" i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Квілінг</a:t>
            </a:r>
            <a:r>
              <a:rPr lang="uk-UA" sz="8000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uk-UA" sz="8000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</a:p>
          <a:p>
            <a:pPr algn="ctr">
              <a:lnSpc>
                <a:spcPct val="150000"/>
              </a:lnSpc>
            </a:pPr>
            <a:r>
              <a:rPr lang="uk-UA" sz="8000" i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орігамі</a:t>
            </a:r>
            <a:endParaRPr lang="ru-RU" sz="8000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Vova\Мои документы\Мои рисунки\5613823771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1285860" y="2071670"/>
            <a:ext cx="4429157" cy="359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8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Вироби  </a:t>
            </a:r>
          </a:p>
          <a:p>
            <a:pPr algn="ctr">
              <a:lnSpc>
                <a:spcPct val="150000"/>
              </a:lnSpc>
            </a:pPr>
            <a:r>
              <a:rPr lang="uk-UA" sz="8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із  бісеру</a:t>
            </a:r>
            <a:endParaRPr lang="ru-RU" sz="80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Vova\Мои документы\Мои рисунки\5613823771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8" y="2000232"/>
            <a:ext cx="4429156" cy="359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8000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Розпис </a:t>
            </a:r>
          </a:p>
          <a:p>
            <a:pPr algn="ctr">
              <a:lnSpc>
                <a:spcPct val="150000"/>
              </a:lnSpc>
            </a:pPr>
            <a:r>
              <a:rPr lang="uk-UA" sz="8000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на склі</a:t>
            </a:r>
            <a:endParaRPr lang="ru-RU" sz="8000" i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Vova\Мои документы\Мои рисунки\5613823771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70" y="2000232"/>
            <a:ext cx="50006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8000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Макети    </a:t>
            </a:r>
            <a:r>
              <a:rPr lang="uk-UA" sz="8000" i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інтер</a:t>
            </a:r>
            <a:r>
              <a:rPr lang="en-US" sz="8000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`</a:t>
            </a:r>
            <a:r>
              <a:rPr lang="uk-UA" sz="8000" i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єрів</a:t>
            </a:r>
            <a:endParaRPr lang="ru-RU" sz="8000" i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Vova\Мои документы\Мои рисунки\5613823771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7999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46" y="2000232"/>
            <a:ext cx="4857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8000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Вироби </a:t>
            </a:r>
          </a:p>
          <a:p>
            <a:pPr algn="ctr">
              <a:lnSpc>
                <a:spcPct val="150000"/>
              </a:lnSpc>
            </a:pPr>
            <a:r>
              <a:rPr lang="uk-UA" sz="8000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із фанери</a:t>
            </a:r>
            <a:endParaRPr lang="ru-RU" sz="8000" i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Vova\Мои документы\Мои рисунки\5613823771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8" y="2214546"/>
            <a:ext cx="4429156" cy="359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80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Наші</a:t>
            </a:r>
          </a:p>
          <a:p>
            <a:pPr algn="ctr">
              <a:lnSpc>
                <a:spcPct val="150000"/>
              </a:lnSpc>
            </a:pPr>
            <a:r>
              <a:rPr lang="uk-UA" sz="80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заняття</a:t>
            </a:r>
            <a:endParaRPr lang="ru-RU" sz="80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27</Words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Vova</cp:lastModifiedBy>
  <cp:revision>4</cp:revision>
  <dcterms:modified xsi:type="dcterms:W3CDTF">2013-10-16T14:14:26Z</dcterms:modified>
</cp:coreProperties>
</file>