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61" r:id="rId6"/>
    <p:sldId id="303" r:id="rId7"/>
    <p:sldId id="262" r:id="rId8"/>
    <p:sldId id="263" r:id="rId9"/>
    <p:sldId id="264" r:id="rId10"/>
    <p:sldId id="265" r:id="rId11"/>
    <p:sldId id="275" r:id="rId12"/>
    <p:sldId id="277" r:id="rId13"/>
    <p:sldId id="279" r:id="rId14"/>
    <p:sldId id="278" r:id="rId15"/>
    <p:sldId id="276" r:id="rId16"/>
    <p:sldId id="274" r:id="rId17"/>
    <p:sldId id="273" r:id="rId18"/>
    <p:sldId id="305" r:id="rId19"/>
    <p:sldId id="272" r:id="rId20"/>
    <p:sldId id="306" r:id="rId21"/>
    <p:sldId id="271" r:id="rId22"/>
    <p:sldId id="270" r:id="rId23"/>
    <p:sldId id="280" r:id="rId24"/>
    <p:sldId id="292" r:id="rId25"/>
    <p:sldId id="291" r:id="rId26"/>
    <p:sldId id="290" r:id="rId27"/>
    <p:sldId id="289" r:id="rId28"/>
    <p:sldId id="288" r:id="rId29"/>
    <p:sldId id="287" r:id="rId30"/>
    <p:sldId id="286" r:id="rId31"/>
    <p:sldId id="285" r:id="rId32"/>
    <p:sldId id="284" r:id="rId33"/>
    <p:sldId id="283" r:id="rId34"/>
    <p:sldId id="282" r:id="rId35"/>
    <p:sldId id="281" r:id="rId36"/>
    <p:sldId id="296" r:id="rId37"/>
    <p:sldId id="295" r:id="rId38"/>
    <p:sldId id="294" r:id="rId39"/>
    <p:sldId id="298" r:id="rId40"/>
    <p:sldId id="299" r:id="rId41"/>
    <p:sldId id="300" r:id="rId42"/>
    <p:sldId id="301" r:id="rId4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027" autoAdjust="0"/>
  </p:normalViewPr>
  <p:slideViewPr>
    <p:cSldViewPr>
      <p:cViewPr>
        <p:scale>
          <a:sx n="44" d="100"/>
          <a:sy n="44" d="100"/>
        </p:scale>
        <p:origin x="-1500" y="-27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09AF9-7EA9-46C8-827E-9BDBCC0A4C68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4C33F-D32B-4A2C-8B79-2552BBD295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4C33F-D32B-4A2C-8B79-2552BBD295C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7999" cy="916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Documents and Settings\Vova\Рабочий стол\Новая папка\SI853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8" y="1285852"/>
            <a:ext cx="3810027" cy="285752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28" name="Picture 4" descr="C:\Documents and Settings\Vova\Рабочий стол\Новая папка\SI853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84" y="4500562"/>
            <a:ext cx="3905277" cy="292895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C:\Documents and Settings\Vova\Рабочий стол\Новая папка\SI852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02" y="1285852"/>
            <a:ext cx="3857652" cy="28396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8196" name="Picture 4" descr="C:\Documents and Settings\Vova\Рабочий стол\Новая папка\SI852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74" y="4429124"/>
            <a:ext cx="3976714" cy="303611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Documents and Settings\Vova\Рабочий стол\Новая папка\SI853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16" y="1500166"/>
            <a:ext cx="3571900" cy="290762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26" name="Picture 2" descr="D:\- М а м а !!!!!!\Новая папка (2)\Зобр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696633" y="4232670"/>
            <a:ext cx="2821798" cy="364333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C:\Documents and Settings\Vova\Рабочий стол\Новая папка\SI853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78637" y="2464580"/>
            <a:ext cx="5429287" cy="421484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C:\Documents and Settings\Vova\Рабочий стол\Новая папка\SI853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22" y="1857356"/>
            <a:ext cx="4357718" cy="542939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C:\Documents and Settings\Vova\Рабочий стол\Новая папка\SI853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9" y="1785918"/>
            <a:ext cx="4179044" cy="557216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C:\Documents and Settings\Vova\Рабочий стол\Новая папка\SI853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22" y="1857356"/>
            <a:ext cx="4214842" cy="557216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C:\Documents and Settings\Vova\Рабочий стол\Новая папка\PIC_04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7950" y="1836738"/>
            <a:ext cx="4102100" cy="546893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C:\Documents and Settings\Vova\Рабочий стол\Новая папка\PIC_04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60" y="1836738"/>
            <a:ext cx="4194190" cy="559171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D:\- М а м а !!!!!!\Новая папка (2)\Зобр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0194" y="1928794"/>
            <a:ext cx="3578716" cy="535784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 descr="C:\Documents and Settings\Vova\Рабочий стол\Новая папка\SI853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8" y="1142976"/>
            <a:ext cx="2732423" cy="35004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6388" name="Picture 4" descr="C:\Documents and Settings\Vova\Рабочий стол\Новая папка\SI853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22" y="4857752"/>
            <a:ext cx="3429024" cy="264320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Documents and Settings\Vova\Рабочий стол\Новая папка\SI853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8" y="1285852"/>
            <a:ext cx="3786214" cy="28396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3" name="Picture 5" descr="C:\Documents and Settings\Vova\Рабочий стол\Новая папка\SI8532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22" y="4429124"/>
            <a:ext cx="4071942" cy="305395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78702" y="2536017"/>
            <a:ext cx="4572035" cy="4071967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Documents and Settings\Vova\Рабочий стол\Новая папка\SI853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6" y="1142976"/>
            <a:ext cx="2571768" cy="34290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7410" name="Picture 2" descr="C:\Documents and Settings\Vova\Рабочий стол\Новая папка\SI853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60" y="4857752"/>
            <a:ext cx="3571900" cy="26789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C:\Documents and Settings\Vova\Рабочий стол\Новая папка\SI853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8" y="1214414"/>
            <a:ext cx="2500330" cy="321471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8435" name="Picture 3" descr="C:\Documents and Settings\Vova\Рабочий стол\Новая папка\PIC_04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36" y="4661297"/>
            <a:ext cx="3643338" cy="273250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Documents and Settings\Vova\Рабочий стол\Новая папка\SI853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16" y="1285852"/>
            <a:ext cx="3714776" cy="300039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9459" name="Picture 3" descr="C:\Documents and Settings\Vova\Рабочий стол\Новая папка\SI853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0956" y="4529172"/>
            <a:ext cx="4109746" cy="290034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C:\Documents and Settings\Vova\Рабочий стол\Новая папка\SI853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36" y="4572000"/>
            <a:ext cx="3786214" cy="28396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483" name="Picture 3" descr="C:\Documents and Settings\Vova\Рабочий стол\Новая папка\SI853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64" y="1357326"/>
            <a:ext cx="3857652" cy="289323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C:\Documents and Settings\Vova\Рабочий стол\Новая папка\SI853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8" y="4286248"/>
            <a:ext cx="3929090" cy="294681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1507" name="Picture 3" descr="C:\Documents and Settings\Vova\Рабочий стол\Новая папка\SI8532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15" y="1303694"/>
            <a:ext cx="3595735" cy="26968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 descr="C:\Documents and Settings\Vova\Рабочий стол\Новая папка\SI853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46" y="3643306"/>
            <a:ext cx="2792516" cy="372342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2531" name="Picture 3" descr="C:\Documents and Settings\Vova\Рабочий стол\Новая папка\SI853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4" y="928662"/>
            <a:ext cx="1995391" cy="266057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C:\Documents and Settings\Vova\Рабочий стол\Новая папка\SI853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36" y="1928794"/>
            <a:ext cx="4071966" cy="542939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 descr="C:\Documents and Settings\Vova\Рабочий стол\Новая папка\PIC_04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19116" y="2666976"/>
            <a:ext cx="5476892" cy="400052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 descr="C:\Documents and Settings\Vova\Рабочий стол\Новая папка\SI853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84" y="2000232"/>
            <a:ext cx="4411392" cy="50006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Documents and Settings\Vova\Рабочий стол\Новая папка\PIC_04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44" y="928662"/>
            <a:ext cx="3286148" cy="370391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664348" y="4479269"/>
            <a:ext cx="2714644" cy="347161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Documents and Settings\Vova\Рабочий стол\Новая папка\SI852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8" y="1142976"/>
            <a:ext cx="2571728" cy="290183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6626" name="Picture 2" descr="C:\Documents and Settings\Vova\Рабочий стол\Новая папка\SI852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60" y="4500562"/>
            <a:ext cx="4000528" cy="28396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 descr="C:\Documents and Settings\Vova\Рабочий стол\Новая папка\SI853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8" y="1071538"/>
            <a:ext cx="2625350" cy="35005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7651" name="Picture 3" descr="C:\Documents and Settings\Vova\Рабочий стол\Новая папка\SI853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36" y="4857752"/>
            <a:ext cx="3571900" cy="246461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C:\Documents and Settings\Vova\Рабочий стол\Новая папка\SI853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12" y="2000232"/>
            <a:ext cx="4018351" cy="535790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Documents and Settings\Vova\Рабочий стол\Новая папка\SI8532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75" y="1881067"/>
            <a:ext cx="4000528" cy="533413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F:\DCIM\102SSCAM\SI852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74" y="1857356"/>
            <a:ext cx="4000528" cy="552453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Vova\Рабочий стол\Новая папка\SI853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02" y="1285852"/>
            <a:ext cx="3857652" cy="289323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27" name="Picture 3" descr="C:\Documents and Settings\Vova\Рабочий стол\Новая папка\SI853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9673" y="4500562"/>
            <a:ext cx="3905277" cy="292895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Documents and Settings\Vova\Рабочий стол\Новая папка\SI853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60" y="1833543"/>
            <a:ext cx="4214842" cy="56197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Documents and Settings\Vova\Рабочий стол\Новая папка\SI853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8" y="1857357"/>
            <a:ext cx="4214842" cy="561979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Documents and Settings\Vova\Рабочий стол\Новая папка\SI853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22" y="2071670"/>
            <a:ext cx="4572032" cy="450059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Documents and Settings\Vova\Рабочий стол\Новая папка\SI853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02" y="1339432"/>
            <a:ext cx="3929090" cy="294681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1" name="Picture 3" descr="C:\Documents and Settings\Vova\Рабочий стол\Новая папка\SI853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8" y="4643438"/>
            <a:ext cx="3714776" cy="278608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Documents and Settings\Vova\Рабочий стол\Новая папка\PIC_04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74" y="2000232"/>
            <a:ext cx="3965109" cy="52863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C:\Documents and Settings\Vova\Рабочий стол\Новая папка\SI85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02" y="1285852"/>
            <a:ext cx="3924219" cy="294316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8195" name="Picture 3" descr="C:\Documents and Settings\Vova\Рабочий стол\Новая папка\SI850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8" y="4429124"/>
            <a:ext cx="3929090" cy="294681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C:\Documents and Settings\Vova\Рабочий стол\Новая папка\SI853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02" y="1285852"/>
            <a:ext cx="3786214" cy="28396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9220" name="Picture 4" descr="C:\Documents and Settings\Vova\Рабочий стол\Новая папка\SI853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8" y="4357686"/>
            <a:ext cx="4024341" cy="301825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C:\Documents and Settings\Vova\Рабочий стол\Новая папка\SI85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16" y="1285853"/>
            <a:ext cx="3786238" cy="278608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243" name="Picture 3" descr="C:\Documents and Settings\Vova\Рабочий стол\Новая папка\SI853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4923" y="4429124"/>
            <a:ext cx="4095779" cy="292895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Documents and Settings\Vova\Рабочий стол\Новая папка\SI853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075158" y="44827313"/>
            <a:ext cx="10858576" cy="8143932"/>
          </a:xfrm>
          <a:prstGeom prst="rect">
            <a:avLst/>
          </a:prstGeom>
          <a:noFill/>
        </p:spPr>
      </p:pic>
      <p:pic>
        <p:nvPicPr>
          <p:cNvPr id="4099" name="Picture 3" descr="C:\Documents and Settings\Vova\Рабочий стол\Новая папка\SI853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12" y="4429124"/>
            <a:ext cx="3905277" cy="292895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4100" name="Picture 4" descr="C:\Documents and Settings\Vova\Рабочий стол\Новая папка\SI8532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40" y="1357290"/>
            <a:ext cx="3857652" cy="278608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- М а м а !!!!!!\Новая папка (2)\Зобр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8" y="1285852"/>
            <a:ext cx="2571768" cy="314327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27" name="Picture 3" descr="D:\- М а м а !!!!!!\Новая папка (2)\Зобр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96" y="4714876"/>
            <a:ext cx="2500330" cy="292895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Documents and Settings\Vova\Рабочий стол\Новая папка\SI852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36" y="1857356"/>
            <a:ext cx="4024534" cy="557216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Documents and Settings\Vova\Рабочий стол\Новая папка\SI853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16" y="1142976"/>
            <a:ext cx="3786214" cy="28396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6147" name="Picture 3" descr="C:\Documents and Settings\Vova\Рабочий стол\Новая папка\SI852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60" y="4214810"/>
            <a:ext cx="3714776" cy="31473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Documents and Settings\Vova\Рабочий стол\Новая папка\SI852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36" y="1857356"/>
            <a:ext cx="4137895" cy="551729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</Words>
  <PresentationFormat>Экран (4:3)</PresentationFormat>
  <Paragraphs>1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Vova</cp:lastModifiedBy>
  <cp:revision>33</cp:revision>
  <dcterms:modified xsi:type="dcterms:W3CDTF">2013-11-13T18:07:42Z</dcterms:modified>
</cp:coreProperties>
</file>