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Зразки виконання учнями програми фронтального опрацювання блоку навчальної інформації</a:t>
            </a:r>
            <a:endParaRPr lang="ru-RU" sz="2000" dirty="0"/>
          </a:p>
        </p:txBody>
      </p:sp>
      <p:pic>
        <p:nvPicPr>
          <p:cNvPr id="1026" name="Picture 2" descr="H:\Мои сканированные изображения\2010-12 (Грг)\сканирование0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3049" y="592911"/>
            <a:ext cx="2500331" cy="3886229"/>
          </a:xfrm>
          <a:prstGeom prst="rect">
            <a:avLst/>
          </a:prstGeom>
          <a:noFill/>
        </p:spPr>
      </p:pic>
      <p:pic>
        <p:nvPicPr>
          <p:cNvPr id="1027" name="Picture 3" descr="H:\Мои сканированные изображения\2010-12 (Грг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08923" y="3391681"/>
            <a:ext cx="2640007" cy="3857654"/>
          </a:xfrm>
          <a:prstGeom prst="rect">
            <a:avLst/>
          </a:prstGeom>
          <a:noFill/>
        </p:spPr>
      </p:pic>
      <p:pic>
        <p:nvPicPr>
          <p:cNvPr id="1028" name="Picture 4" descr="H:\Мои сканированные изображения\2010-12 (Грг)\сканирование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85860"/>
            <a:ext cx="2928958" cy="5342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ои сканированные изображения\2010-12 (Грг)\сканирование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146" y="500042"/>
            <a:ext cx="3142730" cy="3150693"/>
          </a:xfrm>
          <a:prstGeom prst="rect">
            <a:avLst/>
          </a:prstGeom>
          <a:noFill/>
        </p:spPr>
      </p:pic>
      <p:pic>
        <p:nvPicPr>
          <p:cNvPr id="2051" name="Picture 3" descr="H:\Мои сканированные изображения\2010-12 (Грг)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06775" y="3179778"/>
            <a:ext cx="2571768" cy="4070341"/>
          </a:xfrm>
          <a:prstGeom prst="rect">
            <a:avLst/>
          </a:prstGeom>
          <a:noFill/>
        </p:spPr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Зразки виконання учнями програми фронтального опрацювання блоку навчальної інформації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Зразки виконання учнями програми фронтального опрацювання блоку навчальної інформації</dc:title>
  <cp:lastModifiedBy>Admin</cp:lastModifiedBy>
  <cp:revision>2</cp:revision>
  <dcterms:modified xsi:type="dcterms:W3CDTF">2010-12-28T19:05:53Z</dcterms:modified>
</cp:coreProperties>
</file>