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>Зразки виконання учнями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dirty="0" smtClean="0"/>
              <a:t>програми індивідуального опрацювання блоку навчальної інформації на рівні внутрішньо предметних зв'язків і узагальнень.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1800" dirty="0" smtClean="0"/>
              <a:t> Композиція </a:t>
            </a:r>
            <a:r>
              <a:rPr lang="en-US" sz="1800" dirty="0" smtClean="0"/>
              <a:t>“</a:t>
            </a:r>
            <a:r>
              <a:rPr lang="uk-UA" sz="1800" dirty="0" smtClean="0"/>
              <a:t>Метелик ”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86379" y="1285861"/>
            <a:ext cx="22145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На конкурс\Мои сканированные изображения\2010-12 (Грг)\сканирование00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50234" y="3825137"/>
            <a:ext cx="2354190" cy="299720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2928958" cy="22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 конкурс\Мои сканированные изображения\2010-12 (Грг)\сканирование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299856" cy="2500330"/>
          </a:xfrm>
          <a:prstGeom prst="rect">
            <a:avLst/>
          </a:prstGeom>
          <a:noFill/>
        </p:spPr>
      </p:pic>
      <p:pic>
        <p:nvPicPr>
          <p:cNvPr id="2052" name="Picture 4" descr="H:\Мои сканированные изображения\2010-12 (Грг)\сканирование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85020" y="3072643"/>
            <a:ext cx="2644869" cy="3500462"/>
          </a:xfrm>
          <a:prstGeom prst="rect">
            <a:avLst/>
          </a:prstGeom>
          <a:noFill/>
        </p:spPr>
      </p:pic>
      <p:pic>
        <p:nvPicPr>
          <p:cNvPr id="12" name="Picture 4" descr="D:\На конкурс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357586" cy="2643206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19200"/>
            <a:ext cx="3488038" cy="25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3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Зразки виконання учнями  програми індивідуального опрацювання блоку навчальної інформації на рівні внутрішньо предметних зв'язків і узагальнень.  Композиція “Метелик ”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2010-12-28T18:54:40Z</dcterms:modified>
</cp:coreProperties>
</file>