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56" r:id="rId2"/>
    <p:sldId id="257" r:id="rId3"/>
    <p:sldId id="258" r:id="rId4"/>
    <p:sldId id="285" r:id="rId5"/>
    <p:sldId id="286" r:id="rId6"/>
    <p:sldId id="259" r:id="rId7"/>
    <p:sldId id="280" r:id="rId8"/>
    <p:sldId id="281" r:id="rId9"/>
    <p:sldId id="283" r:id="rId10"/>
    <p:sldId id="278" r:id="rId11"/>
    <p:sldId id="272" r:id="rId12"/>
    <p:sldId id="282" r:id="rId13"/>
    <p:sldId id="260" r:id="rId14"/>
    <p:sldId id="261" r:id="rId15"/>
    <p:sldId id="26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9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</p:showPr>
  <p:clrMru>
    <a:srgbClr val="5581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262" autoAdjust="0"/>
    <p:restoredTop sz="94660"/>
  </p:normalViewPr>
  <p:slideViewPr>
    <p:cSldViewPr>
      <p:cViewPr varScale="1">
        <p:scale>
          <a:sx n="111" d="100"/>
          <a:sy n="111" d="100"/>
        </p:scale>
        <p:origin x="-20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BDE1C-4667-44B2-8413-DC13D84AC0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A1126-0327-4D3B-9D0D-687A08413E2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Проблема навчального закладу та завдання всього 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педколективу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, вимоги часу (нові підходи, нові технології, тенденції в розвитку дітей, соціальні умови місцевості), побажання класних керівників.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651AF54-EBC4-4EAF-8AA5-582E50AB7E25}" type="parTrans" cxnId="{9966F3B2-E47E-4B3D-811C-72FEBF31833B}">
      <dgm:prSet/>
      <dgm:spPr/>
      <dgm:t>
        <a:bodyPr/>
        <a:lstStyle/>
        <a:p>
          <a:endParaRPr lang="ru-RU"/>
        </a:p>
      </dgm:t>
    </dgm:pt>
    <dgm:pt modelId="{444C6E76-14E5-4EE4-B497-946501167181}" type="sibTrans" cxnId="{9966F3B2-E47E-4B3D-811C-72FEBF31833B}">
      <dgm:prSet/>
      <dgm:spPr/>
      <dgm:t>
        <a:bodyPr/>
        <a:lstStyle/>
        <a:p>
          <a:endParaRPr lang="ru-RU"/>
        </a:p>
      </dgm:t>
    </dgm:pt>
    <dgm:pt modelId="{AB5BDD85-8E06-409E-84F8-4D0B9A775E4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smtClean="0">
              <a:latin typeface="Times New Roman" pitchFamily="18" charset="0"/>
              <a:cs typeface="Times New Roman" pitchFamily="18" charset="0"/>
            </a:rPr>
            <a:t>Методичне навчання класних керівників, що відбувається на основі диференційовано-особистісного підходу щодо визначення «рівня компетентності» в сфері виховання.</a:t>
          </a:r>
          <a:endParaRPr lang="uk-UA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D8E60480-4A05-42E3-9637-DE631AE47687}" type="parTrans" cxnId="{9A394875-19AE-4104-AD60-1DC0E19DBBF4}">
      <dgm:prSet/>
      <dgm:spPr/>
      <dgm:t>
        <a:bodyPr/>
        <a:lstStyle/>
        <a:p>
          <a:endParaRPr lang="ru-RU"/>
        </a:p>
      </dgm:t>
    </dgm:pt>
    <dgm:pt modelId="{AA7860F1-C7B7-4BAD-8C4A-25ED1EC5F2F0}" type="sibTrans" cxnId="{9A394875-19AE-4104-AD60-1DC0E19DBBF4}">
      <dgm:prSet/>
      <dgm:spPr/>
      <dgm:t>
        <a:bodyPr/>
        <a:lstStyle/>
        <a:p>
          <a:endParaRPr lang="ru-RU"/>
        </a:p>
      </dgm:t>
    </dgm:pt>
    <dgm:pt modelId="{4D6B031A-BB97-492E-BED4-F71DFDFF73C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smtClean="0">
              <a:latin typeface="Times New Roman" pitchFamily="18" charset="0"/>
              <a:cs typeface="Times New Roman" pitchFamily="18" charset="0"/>
            </a:rPr>
            <a:t>Діагностування «рівня компетентності» (використовуються різні методики спостереження, анкета-самоаналіз, співбесіди, аналіз планів позаурочної діяльності класного керівника). Це дає змогу вивчати коло проблем, що потребують розв'язання, й визначити напрями методичної допомоги класним керівникам.</a:t>
          </a:r>
          <a:endParaRPr lang="uk-UA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FB9135FC-782A-4F10-9EB9-168982DB526C}" type="parTrans" cxnId="{B037D20F-7F9F-4DCE-800D-9C562DCCC65B}">
      <dgm:prSet/>
      <dgm:spPr/>
      <dgm:t>
        <a:bodyPr/>
        <a:lstStyle/>
        <a:p>
          <a:endParaRPr lang="ru-RU"/>
        </a:p>
      </dgm:t>
    </dgm:pt>
    <dgm:pt modelId="{60CEF769-25B4-4942-ABD0-14A54C53614C}" type="sibTrans" cxnId="{B037D20F-7F9F-4DCE-800D-9C562DCCC65B}">
      <dgm:prSet/>
      <dgm:spPr/>
      <dgm:t>
        <a:bodyPr/>
        <a:lstStyle/>
        <a:p>
          <a:endParaRPr lang="ru-RU"/>
        </a:p>
      </dgm:t>
    </dgm:pt>
    <dgm:pt modelId="{7BF355D9-DCEA-4B5E-94EA-D6F377576BAF}" type="pres">
      <dgm:prSet presAssocID="{252BDE1C-4667-44B2-8413-DC13D84AC0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06E7F8-E7CA-4EAE-9A88-6FDDED0027F5}" type="pres">
      <dgm:prSet presAssocID="{7F0A1126-0327-4D3B-9D0D-687A08413E26}" presName="parentText" presStyleLbl="node1" presStyleIdx="0" presStyleCnt="3" custScaleY="78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841CB-A386-40EB-9B18-25DEDA7A1C7C}" type="pres">
      <dgm:prSet presAssocID="{444C6E76-14E5-4EE4-B497-946501167181}" presName="spacer" presStyleCnt="0"/>
      <dgm:spPr/>
    </dgm:pt>
    <dgm:pt modelId="{6E6B4EA5-952F-486B-9D08-6B48CC0F1860}" type="pres">
      <dgm:prSet presAssocID="{AB5BDD85-8E06-409E-84F8-4D0B9A775E4F}" presName="parentText" presStyleLbl="node1" presStyleIdx="1" presStyleCnt="3" custScaleY="78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8C5A-C39E-499D-BDBA-298F133CE853}" type="pres">
      <dgm:prSet presAssocID="{AA7860F1-C7B7-4BAD-8C4A-25ED1EC5F2F0}" presName="spacer" presStyleCnt="0"/>
      <dgm:spPr/>
    </dgm:pt>
    <dgm:pt modelId="{F7CC6AA9-890B-40D0-989A-3A9E005FEC23}" type="pres">
      <dgm:prSet presAssocID="{4D6B031A-BB97-492E-BED4-F71DFDFF73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7D20F-7F9F-4DCE-800D-9C562DCCC65B}" srcId="{252BDE1C-4667-44B2-8413-DC13D84AC0FA}" destId="{4D6B031A-BB97-492E-BED4-F71DFDFF73C5}" srcOrd="2" destOrd="0" parTransId="{FB9135FC-782A-4F10-9EB9-168982DB526C}" sibTransId="{60CEF769-25B4-4942-ABD0-14A54C53614C}"/>
    <dgm:cxn modelId="{9A394875-19AE-4104-AD60-1DC0E19DBBF4}" srcId="{252BDE1C-4667-44B2-8413-DC13D84AC0FA}" destId="{AB5BDD85-8E06-409E-84F8-4D0B9A775E4F}" srcOrd="1" destOrd="0" parTransId="{D8E60480-4A05-42E3-9637-DE631AE47687}" sibTransId="{AA7860F1-C7B7-4BAD-8C4A-25ED1EC5F2F0}"/>
    <dgm:cxn modelId="{265A1222-083B-4145-B511-3E693DBB63BB}" type="presOf" srcId="{AB5BDD85-8E06-409E-84F8-4D0B9A775E4F}" destId="{6E6B4EA5-952F-486B-9D08-6B48CC0F1860}" srcOrd="0" destOrd="0" presId="urn:microsoft.com/office/officeart/2005/8/layout/vList2"/>
    <dgm:cxn modelId="{A768B1B4-BD22-445D-9BBB-D16ED0EE3DE6}" type="presOf" srcId="{4D6B031A-BB97-492E-BED4-F71DFDFF73C5}" destId="{F7CC6AA9-890B-40D0-989A-3A9E005FEC23}" srcOrd="0" destOrd="0" presId="urn:microsoft.com/office/officeart/2005/8/layout/vList2"/>
    <dgm:cxn modelId="{EA9DC348-10EC-4CCF-AFDB-D3AF157B7128}" type="presOf" srcId="{7F0A1126-0327-4D3B-9D0D-687A08413E26}" destId="{3806E7F8-E7CA-4EAE-9A88-6FDDED0027F5}" srcOrd="0" destOrd="0" presId="urn:microsoft.com/office/officeart/2005/8/layout/vList2"/>
    <dgm:cxn modelId="{F4B405ED-38F8-4668-BF98-0312716D95B2}" type="presOf" srcId="{252BDE1C-4667-44B2-8413-DC13D84AC0FA}" destId="{7BF355D9-DCEA-4B5E-94EA-D6F377576BAF}" srcOrd="0" destOrd="0" presId="urn:microsoft.com/office/officeart/2005/8/layout/vList2"/>
    <dgm:cxn modelId="{9966F3B2-E47E-4B3D-811C-72FEBF31833B}" srcId="{252BDE1C-4667-44B2-8413-DC13D84AC0FA}" destId="{7F0A1126-0327-4D3B-9D0D-687A08413E26}" srcOrd="0" destOrd="0" parTransId="{7651AF54-EBC4-4EAF-8AA5-582E50AB7E25}" sibTransId="{444C6E76-14E5-4EE4-B497-946501167181}"/>
    <dgm:cxn modelId="{53B30DC8-C599-4BE3-93C6-00AED04ACA69}" type="presParOf" srcId="{7BF355D9-DCEA-4B5E-94EA-D6F377576BAF}" destId="{3806E7F8-E7CA-4EAE-9A88-6FDDED0027F5}" srcOrd="0" destOrd="0" presId="urn:microsoft.com/office/officeart/2005/8/layout/vList2"/>
    <dgm:cxn modelId="{43375721-5D9D-4011-9FE1-79A29137ECB5}" type="presParOf" srcId="{7BF355D9-DCEA-4B5E-94EA-D6F377576BAF}" destId="{950841CB-A386-40EB-9B18-25DEDA7A1C7C}" srcOrd="1" destOrd="0" presId="urn:microsoft.com/office/officeart/2005/8/layout/vList2"/>
    <dgm:cxn modelId="{0A73BBFF-FD92-4863-A826-2FF76174D735}" type="presParOf" srcId="{7BF355D9-DCEA-4B5E-94EA-D6F377576BAF}" destId="{6E6B4EA5-952F-486B-9D08-6B48CC0F1860}" srcOrd="2" destOrd="0" presId="urn:microsoft.com/office/officeart/2005/8/layout/vList2"/>
    <dgm:cxn modelId="{4F03ADD0-C304-424E-8250-71DD977121CB}" type="presParOf" srcId="{7BF355D9-DCEA-4B5E-94EA-D6F377576BAF}" destId="{3CFC8C5A-C39E-499D-BDBA-298F133CE853}" srcOrd="3" destOrd="0" presId="urn:microsoft.com/office/officeart/2005/8/layout/vList2"/>
    <dgm:cxn modelId="{1A172DCA-63E3-4CEC-A617-36EE8F34187E}" type="presParOf" srcId="{7BF355D9-DCEA-4B5E-94EA-D6F377576BAF}" destId="{F7CC6AA9-890B-40D0-989A-3A9E005FEC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148930-9207-4437-BDDE-36273D7CEBA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F68DE71-DD04-45F3-9075-8558B7E1FA4E}">
      <dgm:prSet phldrT="[Текст]"/>
      <dgm:spPr/>
      <dgm:t>
        <a:bodyPr/>
        <a:lstStyle/>
        <a:p>
          <a:r>
            <a:rPr lang="uk-UA" smtClean="0"/>
            <a:t>Курси підвищення кваліфікації;</a:t>
          </a:r>
          <a:endParaRPr lang="ru-RU"/>
        </a:p>
      </dgm:t>
    </dgm:pt>
    <dgm:pt modelId="{6737DA96-C787-4B9D-B25D-CA872119C534}" type="parTrans" cxnId="{D8C92D01-73AF-4F83-AF32-2F76924A1FA8}">
      <dgm:prSet/>
      <dgm:spPr/>
      <dgm:t>
        <a:bodyPr/>
        <a:lstStyle/>
        <a:p>
          <a:endParaRPr lang="ru-RU"/>
        </a:p>
      </dgm:t>
    </dgm:pt>
    <dgm:pt modelId="{8930C254-6168-4967-AA82-EB14E60243C5}" type="sibTrans" cxnId="{D8C92D01-73AF-4F83-AF32-2F76924A1FA8}">
      <dgm:prSet/>
      <dgm:spPr/>
      <dgm:t>
        <a:bodyPr/>
        <a:lstStyle/>
        <a:p>
          <a:endParaRPr lang="ru-RU"/>
        </a:p>
      </dgm:t>
    </dgm:pt>
    <dgm:pt modelId="{095AC0D6-BC2F-4F03-B8D7-6962278213F1}">
      <dgm:prSet phldrT="[Текст]"/>
      <dgm:spPr/>
      <dgm:t>
        <a:bodyPr/>
        <a:lstStyle/>
        <a:p>
          <a:r>
            <a:rPr lang="uk-UA" smtClean="0"/>
            <a:t>Психолого-педагогічні семінари;</a:t>
          </a:r>
          <a:endParaRPr lang="ru-RU"/>
        </a:p>
      </dgm:t>
    </dgm:pt>
    <dgm:pt modelId="{01411730-D4CF-4B70-BC8F-A19AC5A85197}" type="parTrans" cxnId="{6857F2E1-5CD8-4FF9-9F7C-4A0FAAD07D7A}">
      <dgm:prSet/>
      <dgm:spPr/>
      <dgm:t>
        <a:bodyPr/>
        <a:lstStyle/>
        <a:p>
          <a:endParaRPr lang="ru-RU"/>
        </a:p>
      </dgm:t>
    </dgm:pt>
    <dgm:pt modelId="{E014B630-030E-4F57-9572-351DB69C12E4}" type="sibTrans" cxnId="{6857F2E1-5CD8-4FF9-9F7C-4A0FAAD07D7A}">
      <dgm:prSet/>
      <dgm:spPr/>
      <dgm:t>
        <a:bodyPr/>
        <a:lstStyle/>
        <a:p>
          <a:endParaRPr lang="ru-RU"/>
        </a:p>
      </dgm:t>
    </dgm:pt>
    <dgm:pt modelId="{A0A072F9-DDFF-4977-9C59-DDE8977C4AD4}">
      <dgm:prSet phldrT="[Текст]"/>
      <dgm:spPr/>
      <dgm:t>
        <a:bodyPr/>
        <a:lstStyle/>
        <a:p>
          <a:r>
            <a:rPr lang="uk-UA" smtClean="0"/>
            <a:t>Проблемі семінари;</a:t>
          </a:r>
          <a:endParaRPr lang="ru-RU"/>
        </a:p>
      </dgm:t>
    </dgm:pt>
    <dgm:pt modelId="{72DC3C81-5BD4-4753-B14B-B2A0F5386DFA}" type="parTrans" cxnId="{85E03712-CDE3-4AF5-BC48-3711097033D6}">
      <dgm:prSet/>
      <dgm:spPr/>
      <dgm:t>
        <a:bodyPr/>
        <a:lstStyle/>
        <a:p>
          <a:endParaRPr lang="ru-RU"/>
        </a:p>
      </dgm:t>
    </dgm:pt>
    <dgm:pt modelId="{31D9069F-FD47-4E87-A679-E84A4137A506}" type="sibTrans" cxnId="{85E03712-CDE3-4AF5-BC48-3711097033D6}">
      <dgm:prSet/>
      <dgm:spPr/>
      <dgm:t>
        <a:bodyPr/>
        <a:lstStyle/>
        <a:p>
          <a:endParaRPr lang="ru-RU"/>
        </a:p>
      </dgm:t>
    </dgm:pt>
    <dgm:pt modelId="{B45ABE20-563B-4396-9B51-92412B35FA50}">
      <dgm:prSet phldrT="[Текст]"/>
      <dgm:spPr/>
      <dgm:t>
        <a:bodyPr/>
        <a:lstStyle/>
        <a:p>
          <a:r>
            <a:rPr lang="uk-UA" smtClean="0"/>
            <a:t>Індивідуальне наставництво;</a:t>
          </a:r>
          <a:endParaRPr lang="ru-RU"/>
        </a:p>
      </dgm:t>
    </dgm:pt>
    <dgm:pt modelId="{D470E1F3-12FD-4C10-805B-2D9EA60706BD}" type="parTrans" cxnId="{5BCD21FC-8D8A-4FE8-962C-5208CF3A16E1}">
      <dgm:prSet/>
      <dgm:spPr/>
      <dgm:t>
        <a:bodyPr/>
        <a:lstStyle/>
        <a:p>
          <a:endParaRPr lang="ru-RU"/>
        </a:p>
      </dgm:t>
    </dgm:pt>
    <dgm:pt modelId="{8C86F3C7-3CDF-490E-98F4-D3A15A9C89E1}" type="sibTrans" cxnId="{5BCD21FC-8D8A-4FE8-962C-5208CF3A16E1}">
      <dgm:prSet/>
      <dgm:spPr/>
      <dgm:t>
        <a:bodyPr/>
        <a:lstStyle/>
        <a:p>
          <a:endParaRPr lang="ru-RU"/>
        </a:p>
      </dgm:t>
    </dgm:pt>
    <dgm:pt modelId="{D2A60A4C-AA71-4EA0-B967-95331480177E}">
      <dgm:prSet phldrT="[Текст]"/>
      <dgm:spPr/>
      <dgm:t>
        <a:bodyPr/>
        <a:lstStyle/>
        <a:p>
          <a:r>
            <a:rPr lang="uk-UA" smtClean="0"/>
            <a:t>Конкурс “Класний керівник року”;</a:t>
          </a:r>
          <a:endParaRPr lang="ru-RU"/>
        </a:p>
      </dgm:t>
    </dgm:pt>
    <dgm:pt modelId="{94520F88-56B3-4DB4-A244-022FB7AA5BA1}" type="parTrans" cxnId="{BB2647D3-01FF-4D18-84EE-D30CDC8D946C}">
      <dgm:prSet/>
      <dgm:spPr/>
      <dgm:t>
        <a:bodyPr/>
        <a:lstStyle/>
        <a:p>
          <a:endParaRPr lang="ru-RU"/>
        </a:p>
      </dgm:t>
    </dgm:pt>
    <dgm:pt modelId="{D154B03F-5EA1-452D-A4F9-198B2F9A2078}" type="sibTrans" cxnId="{BB2647D3-01FF-4D18-84EE-D30CDC8D946C}">
      <dgm:prSet/>
      <dgm:spPr/>
      <dgm:t>
        <a:bodyPr/>
        <a:lstStyle/>
        <a:p>
          <a:endParaRPr lang="ru-RU"/>
        </a:p>
      </dgm:t>
    </dgm:pt>
    <dgm:pt modelId="{70CFF285-9932-4D9F-BDD9-87B6118E707A}">
      <dgm:prSet phldrT="[Текст]"/>
      <dgm:spPr/>
      <dgm:t>
        <a:bodyPr/>
        <a:lstStyle/>
        <a:p>
          <a:r>
            <a:rPr lang="uk-UA" smtClean="0"/>
            <a:t>Педагогічні конференції;</a:t>
          </a:r>
          <a:endParaRPr lang="ru-RU"/>
        </a:p>
      </dgm:t>
    </dgm:pt>
    <dgm:pt modelId="{CA8F8F15-48EC-45C2-A76E-C59ACB4B2872}" type="parTrans" cxnId="{36C2C237-D767-4166-8AC3-6BD112ADB193}">
      <dgm:prSet/>
      <dgm:spPr/>
      <dgm:t>
        <a:bodyPr/>
        <a:lstStyle/>
        <a:p>
          <a:endParaRPr lang="ru-RU"/>
        </a:p>
      </dgm:t>
    </dgm:pt>
    <dgm:pt modelId="{11B80FB4-296E-4776-AB0F-7FF1249B2BB9}" type="sibTrans" cxnId="{36C2C237-D767-4166-8AC3-6BD112ADB193}">
      <dgm:prSet/>
      <dgm:spPr/>
      <dgm:t>
        <a:bodyPr/>
        <a:lstStyle/>
        <a:p>
          <a:endParaRPr lang="ru-RU"/>
        </a:p>
      </dgm:t>
    </dgm:pt>
    <dgm:pt modelId="{B86B2A26-D23A-463F-8019-5BC4ABC78454}">
      <dgm:prSet phldrT="[Текст]"/>
      <dgm:spPr/>
      <dgm:t>
        <a:bodyPr/>
        <a:lstStyle/>
        <a:p>
          <a:r>
            <a:rPr lang="uk-UA" smtClean="0"/>
            <a:t>Самоосвіта, тощо</a:t>
          </a:r>
          <a:endParaRPr lang="ru-RU"/>
        </a:p>
      </dgm:t>
    </dgm:pt>
    <dgm:pt modelId="{7F32A8C1-9701-433A-B71B-870DFB041EBE}" type="parTrans" cxnId="{7AE3697D-399B-4B63-9F97-CE82A29D938D}">
      <dgm:prSet/>
      <dgm:spPr/>
      <dgm:t>
        <a:bodyPr/>
        <a:lstStyle/>
        <a:p>
          <a:endParaRPr lang="ru-RU"/>
        </a:p>
      </dgm:t>
    </dgm:pt>
    <dgm:pt modelId="{64176213-3EDB-48E6-98E8-03B5A9C628D8}" type="sibTrans" cxnId="{7AE3697D-399B-4B63-9F97-CE82A29D938D}">
      <dgm:prSet/>
      <dgm:spPr/>
      <dgm:t>
        <a:bodyPr/>
        <a:lstStyle/>
        <a:p>
          <a:endParaRPr lang="ru-RU"/>
        </a:p>
      </dgm:t>
    </dgm:pt>
    <dgm:pt modelId="{46B1C8D3-68E4-4DA1-8FE9-A4B12F80B323}" type="pres">
      <dgm:prSet presAssocID="{20148930-9207-4437-BDDE-36273D7CE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B86CB-8E77-4785-BE67-9CD41A305DC0}" type="pres">
      <dgm:prSet presAssocID="{FF68DE71-DD04-45F3-9075-8558B7E1FA4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7464-99F7-4013-8FD9-58E72D8D6E20}" type="pres">
      <dgm:prSet presAssocID="{8930C254-6168-4967-AA82-EB14E60243C5}" presName="spacer" presStyleCnt="0"/>
      <dgm:spPr/>
    </dgm:pt>
    <dgm:pt modelId="{6445BD14-656F-44BE-8FB1-4522C07B1FAC}" type="pres">
      <dgm:prSet presAssocID="{095AC0D6-BC2F-4F03-B8D7-6962278213F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BA504-6388-4AAF-AA29-BF7E127917ED}" type="pres">
      <dgm:prSet presAssocID="{E014B630-030E-4F57-9572-351DB69C12E4}" presName="spacer" presStyleCnt="0"/>
      <dgm:spPr/>
    </dgm:pt>
    <dgm:pt modelId="{70F54F73-A831-4571-AD69-DEC7B427F32F}" type="pres">
      <dgm:prSet presAssocID="{A0A072F9-DDFF-4977-9C59-DDE8977C4AD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31ECD-2BBD-42C1-B3CD-831AD68D92CE}" type="pres">
      <dgm:prSet presAssocID="{31D9069F-FD47-4E87-A679-E84A4137A506}" presName="spacer" presStyleCnt="0"/>
      <dgm:spPr/>
    </dgm:pt>
    <dgm:pt modelId="{9BB1343A-5AB5-4FD2-91BD-AFF615D864BB}" type="pres">
      <dgm:prSet presAssocID="{B45ABE20-563B-4396-9B51-92412B35FA5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DCD62-48ED-4893-9BE9-381165A5B2A9}" type="pres">
      <dgm:prSet presAssocID="{8C86F3C7-3CDF-490E-98F4-D3A15A9C89E1}" presName="spacer" presStyleCnt="0"/>
      <dgm:spPr/>
    </dgm:pt>
    <dgm:pt modelId="{7DE5B0E3-B5E9-4FC6-A04D-D2959DF0FD46}" type="pres">
      <dgm:prSet presAssocID="{D2A60A4C-AA71-4EA0-B967-95331480177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188E5-B62D-454E-9163-A25E18902C99}" type="pres">
      <dgm:prSet presAssocID="{D154B03F-5EA1-452D-A4F9-198B2F9A2078}" presName="spacer" presStyleCnt="0"/>
      <dgm:spPr/>
    </dgm:pt>
    <dgm:pt modelId="{25DC5C76-9D6B-4DC9-BC01-A579D664A631}" type="pres">
      <dgm:prSet presAssocID="{70CFF285-9932-4D9F-BDD9-87B6118E707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1D60B-52D7-42B7-8EDE-D5A490D6AD91}" type="pres">
      <dgm:prSet presAssocID="{11B80FB4-296E-4776-AB0F-7FF1249B2BB9}" presName="spacer" presStyleCnt="0"/>
      <dgm:spPr/>
    </dgm:pt>
    <dgm:pt modelId="{64E17DBD-F50E-4139-8084-CB75DB7AA536}" type="pres">
      <dgm:prSet presAssocID="{B86B2A26-D23A-463F-8019-5BC4ABC784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0A1CE-D65A-40C7-A5C8-382692C3BCE3}" type="presOf" srcId="{FF68DE71-DD04-45F3-9075-8558B7E1FA4E}" destId="{2F9B86CB-8E77-4785-BE67-9CD41A305DC0}" srcOrd="0" destOrd="0" presId="urn:microsoft.com/office/officeart/2005/8/layout/vList2"/>
    <dgm:cxn modelId="{85E03712-CDE3-4AF5-BC48-3711097033D6}" srcId="{20148930-9207-4437-BDDE-36273D7CEBA3}" destId="{A0A072F9-DDFF-4977-9C59-DDE8977C4AD4}" srcOrd="2" destOrd="0" parTransId="{72DC3C81-5BD4-4753-B14B-B2A0F5386DFA}" sibTransId="{31D9069F-FD47-4E87-A679-E84A4137A506}"/>
    <dgm:cxn modelId="{BB2647D3-01FF-4D18-84EE-D30CDC8D946C}" srcId="{20148930-9207-4437-BDDE-36273D7CEBA3}" destId="{D2A60A4C-AA71-4EA0-B967-95331480177E}" srcOrd="4" destOrd="0" parTransId="{94520F88-56B3-4DB4-A244-022FB7AA5BA1}" sibTransId="{D154B03F-5EA1-452D-A4F9-198B2F9A2078}"/>
    <dgm:cxn modelId="{87B0EC96-8889-4BE4-B841-2A38C27532A0}" type="presOf" srcId="{20148930-9207-4437-BDDE-36273D7CEBA3}" destId="{46B1C8D3-68E4-4DA1-8FE9-A4B12F80B323}" srcOrd="0" destOrd="0" presId="urn:microsoft.com/office/officeart/2005/8/layout/vList2"/>
    <dgm:cxn modelId="{5C4A5BE7-088F-46E2-8E55-4F780BB58C5C}" type="presOf" srcId="{70CFF285-9932-4D9F-BDD9-87B6118E707A}" destId="{25DC5C76-9D6B-4DC9-BC01-A579D664A631}" srcOrd="0" destOrd="0" presId="urn:microsoft.com/office/officeart/2005/8/layout/vList2"/>
    <dgm:cxn modelId="{6857F2E1-5CD8-4FF9-9F7C-4A0FAAD07D7A}" srcId="{20148930-9207-4437-BDDE-36273D7CEBA3}" destId="{095AC0D6-BC2F-4F03-B8D7-6962278213F1}" srcOrd="1" destOrd="0" parTransId="{01411730-D4CF-4B70-BC8F-A19AC5A85197}" sibTransId="{E014B630-030E-4F57-9572-351DB69C12E4}"/>
    <dgm:cxn modelId="{4FED146B-1B69-4FD5-912C-84ADD8D7F846}" type="presOf" srcId="{095AC0D6-BC2F-4F03-B8D7-6962278213F1}" destId="{6445BD14-656F-44BE-8FB1-4522C07B1FAC}" srcOrd="0" destOrd="0" presId="urn:microsoft.com/office/officeart/2005/8/layout/vList2"/>
    <dgm:cxn modelId="{D8C92D01-73AF-4F83-AF32-2F76924A1FA8}" srcId="{20148930-9207-4437-BDDE-36273D7CEBA3}" destId="{FF68DE71-DD04-45F3-9075-8558B7E1FA4E}" srcOrd="0" destOrd="0" parTransId="{6737DA96-C787-4B9D-B25D-CA872119C534}" sibTransId="{8930C254-6168-4967-AA82-EB14E60243C5}"/>
    <dgm:cxn modelId="{0867DEFB-F0CB-4661-A732-7D60783F56C4}" type="presOf" srcId="{A0A072F9-DDFF-4977-9C59-DDE8977C4AD4}" destId="{70F54F73-A831-4571-AD69-DEC7B427F32F}" srcOrd="0" destOrd="0" presId="urn:microsoft.com/office/officeart/2005/8/layout/vList2"/>
    <dgm:cxn modelId="{5BCD21FC-8D8A-4FE8-962C-5208CF3A16E1}" srcId="{20148930-9207-4437-BDDE-36273D7CEBA3}" destId="{B45ABE20-563B-4396-9B51-92412B35FA50}" srcOrd="3" destOrd="0" parTransId="{D470E1F3-12FD-4C10-805B-2D9EA60706BD}" sibTransId="{8C86F3C7-3CDF-490E-98F4-D3A15A9C89E1}"/>
    <dgm:cxn modelId="{A453A2EF-7572-4A79-8F70-FD6734D3677E}" type="presOf" srcId="{B45ABE20-563B-4396-9B51-92412B35FA50}" destId="{9BB1343A-5AB5-4FD2-91BD-AFF615D864BB}" srcOrd="0" destOrd="0" presId="urn:microsoft.com/office/officeart/2005/8/layout/vList2"/>
    <dgm:cxn modelId="{9CCD2713-93DC-4971-AC37-A3A0909DAB7D}" type="presOf" srcId="{D2A60A4C-AA71-4EA0-B967-95331480177E}" destId="{7DE5B0E3-B5E9-4FC6-A04D-D2959DF0FD46}" srcOrd="0" destOrd="0" presId="urn:microsoft.com/office/officeart/2005/8/layout/vList2"/>
    <dgm:cxn modelId="{C6E04BA2-4F34-48AA-B95D-685C623CEA54}" type="presOf" srcId="{B86B2A26-D23A-463F-8019-5BC4ABC78454}" destId="{64E17DBD-F50E-4139-8084-CB75DB7AA536}" srcOrd="0" destOrd="0" presId="urn:microsoft.com/office/officeart/2005/8/layout/vList2"/>
    <dgm:cxn modelId="{36C2C237-D767-4166-8AC3-6BD112ADB193}" srcId="{20148930-9207-4437-BDDE-36273D7CEBA3}" destId="{70CFF285-9932-4D9F-BDD9-87B6118E707A}" srcOrd="5" destOrd="0" parTransId="{CA8F8F15-48EC-45C2-A76E-C59ACB4B2872}" sibTransId="{11B80FB4-296E-4776-AB0F-7FF1249B2BB9}"/>
    <dgm:cxn modelId="{7AE3697D-399B-4B63-9F97-CE82A29D938D}" srcId="{20148930-9207-4437-BDDE-36273D7CEBA3}" destId="{B86B2A26-D23A-463F-8019-5BC4ABC78454}" srcOrd="6" destOrd="0" parTransId="{7F32A8C1-9701-433A-B71B-870DFB041EBE}" sibTransId="{64176213-3EDB-48E6-98E8-03B5A9C628D8}"/>
    <dgm:cxn modelId="{38CC1A7D-F0CB-4A34-B4D9-C514DA29E73D}" type="presParOf" srcId="{46B1C8D3-68E4-4DA1-8FE9-A4B12F80B323}" destId="{2F9B86CB-8E77-4785-BE67-9CD41A305DC0}" srcOrd="0" destOrd="0" presId="urn:microsoft.com/office/officeart/2005/8/layout/vList2"/>
    <dgm:cxn modelId="{439B7082-94DF-43F5-A41C-E4A1263AE637}" type="presParOf" srcId="{46B1C8D3-68E4-4DA1-8FE9-A4B12F80B323}" destId="{0C277464-99F7-4013-8FD9-58E72D8D6E20}" srcOrd="1" destOrd="0" presId="urn:microsoft.com/office/officeart/2005/8/layout/vList2"/>
    <dgm:cxn modelId="{13F6FD42-A9AD-4988-B35E-8A9BD097D553}" type="presParOf" srcId="{46B1C8D3-68E4-4DA1-8FE9-A4B12F80B323}" destId="{6445BD14-656F-44BE-8FB1-4522C07B1FAC}" srcOrd="2" destOrd="0" presId="urn:microsoft.com/office/officeart/2005/8/layout/vList2"/>
    <dgm:cxn modelId="{5259063B-CC9D-4B40-81D3-1865F3E448DB}" type="presParOf" srcId="{46B1C8D3-68E4-4DA1-8FE9-A4B12F80B323}" destId="{09FBA504-6388-4AAF-AA29-BF7E127917ED}" srcOrd="3" destOrd="0" presId="urn:microsoft.com/office/officeart/2005/8/layout/vList2"/>
    <dgm:cxn modelId="{13ED4679-6C02-4096-9A31-B4F79D177135}" type="presParOf" srcId="{46B1C8D3-68E4-4DA1-8FE9-A4B12F80B323}" destId="{70F54F73-A831-4571-AD69-DEC7B427F32F}" srcOrd="4" destOrd="0" presId="urn:microsoft.com/office/officeart/2005/8/layout/vList2"/>
    <dgm:cxn modelId="{A21A65EA-1221-43A9-AF5A-F4D2C6BFE4EF}" type="presParOf" srcId="{46B1C8D3-68E4-4DA1-8FE9-A4B12F80B323}" destId="{C0231ECD-2BBD-42C1-B3CD-831AD68D92CE}" srcOrd="5" destOrd="0" presId="urn:microsoft.com/office/officeart/2005/8/layout/vList2"/>
    <dgm:cxn modelId="{93DB71DE-33A2-4F7A-8A2F-37F3419BE17E}" type="presParOf" srcId="{46B1C8D3-68E4-4DA1-8FE9-A4B12F80B323}" destId="{9BB1343A-5AB5-4FD2-91BD-AFF615D864BB}" srcOrd="6" destOrd="0" presId="urn:microsoft.com/office/officeart/2005/8/layout/vList2"/>
    <dgm:cxn modelId="{05564BE2-39A8-43F0-952B-88872B197109}" type="presParOf" srcId="{46B1C8D3-68E4-4DA1-8FE9-A4B12F80B323}" destId="{D7DDCD62-48ED-4893-9BE9-381165A5B2A9}" srcOrd="7" destOrd="0" presId="urn:microsoft.com/office/officeart/2005/8/layout/vList2"/>
    <dgm:cxn modelId="{B4C32341-C368-4BB9-9575-E43BAEB15DAC}" type="presParOf" srcId="{46B1C8D3-68E4-4DA1-8FE9-A4B12F80B323}" destId="{7DE5B0E3-B5E9-4FC6-A04D-D2959DF0FD46}" srcOrd="8" destOrd="0" presId="urn:microsoft.com/office/officeart/2005/8/layout/vList2"/>
    <dgm:cxn modelId="{3F9F0C35-BDAF-4FCD-B4AA-E5D92202FED9}" type="presParOf" srcId="{46B1C8D3-68E4-4DA1-8FE9-A4B12F80B323}" destId="{B7B188E5-B62D-454E-9163-A25E18902C99}" srcOrd="9" destOrd="0" presId="urn:microsoft.com/office/officeart/2005/8/layout/vList2"/>
    <dgm:cxn modelId="{351F1E38-D5B0-4DBA-ADA7-7D98A9C3040F}" type="presParOf" srcId="{46B1C8D3-68E4-4DA1-8FE9-A4B12F80B323}" destId="{25DC5C76-9D6B-4DC9-BC01-A579D664A631}" srcOrd="10" destOrd="0" presId="urn:microsoft.com/office/officeart/2005/8/layout/vList2"/>
    <dgm:cxn modelId="{75A1CF36-62DA-42C7-916B-5B8C11A9E72E}" type="presParOf" srcId="{46B1C8D3-68E4-4DA1-8FE9-A4B12F80B323}" destId="{3581D60B-52D7-42B7-8EDE-D5A490D6AD91}" srcOrd="11" destOrd="0" presId="urn:microsoft.com/office/officeart/2005/8/layout/vList2"/>
    <dgm:cxn modelId="{73E0EC22-281E-421A-8530-7D4E99DE787F}" type="presParOf" srcId="{46B1C8D3-68E4-4DA1-8FE9-A4B12F80B323}" destId="{64E17DBD-F50E-4139-8084-CB75DB7AA536}" srcOrd="12" destOrd="0" presId="urn:microsoft.com/office/officeart/2005/8/layout/vList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2BD901-7E10-41E3-90CD-DF0D132EDAC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A89D1F6-27A7-459E-8982-388D0FABBBF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Консультації заступника директора з виховної роботи</a:t>
          </a:r>
          <a:endParaRPr lang="ru-RU" sz="200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D391FB9-14A3-4097-8450-CE4747630CA2}" type="parTrans" cxnId="{B54F35A0-730D-4D79-A05A-34E0BFA33AE4}">
      <dgm:prSet/>
      <dgm:spPr/>
      <dgm:t>
        <a:bodyPr/>
        <a:lstStyle/>
        <a:p>
          <a:endParaRPr lang="ru-RU"/>
        </a:p>
      </dgm:t>
    </dgm:pt>
    <dgm:pt modelId="{4ABC78DB-A2D9-4228-83EF-AB785189C8CC}" type="sibTrans" cxnId="{B54F35A0-730D-4D79-A05A-34E0BFA33AE4}">
      <dgm:prSet/>
      <dgm:spPr/>
      <dgm:t>
        <a:bodyPr/>
        <a:lstStyle/>
        <a:p>
          <a:endParaRPr lang="ru-RU"/>
        </a:p>
      </dgm:t>
    </dgm:pt>
    <dgm:pt modelId="{7958F350-9A5B-4A11-9766-9D115E8BF978}">
      <dgm:prSet custT="1"/>
      <dgm:spPr/>
      <dgm:t>
        <a:bodyPr/>
        <a:lstStyle/>
        <a:p>
          <a:pPr algn="ctr"/>
          <a:r>
            <a:rPr lang="uk-UA" sz="2000" smtClean="0">
              <a:solidFill>
                <a:schemeClr val="accent4">
                  <a:lumMod val="75000"/>
                </a:schemeClr>
              </a:solidFill>
            </a:rPr>
            <a:t>Неформальна допомога колег</a:t>
          </a:r>
          <a:endParaRPr lang="uk-UA" sz="2000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6ED4492A-99EE-4BBF-AD7E-B1863019E44A}" type="parTrans" cxnId="{FA3EDEBC-55FD-48C4-91B3-C953775ED5F5}">
      <dgm:prSet/>
      <dgm:spPr/>
      <dgm:t>
        <a:bodyPr/>
        <a:lstStyle/>
        <a:p>
          <a:endParaRPr lang="ru-RU"/>
        </a:p>
      </dgm:t>
    </dgm:pt>
    <dgm:pt modelId="{E54E1B5A-0FC5-4A36-BAA8-EA02DA7F5957}" type="sibTrans" cxnId="{FA3EDEBC-55FD-48C4-91B3-C953775ED5F5}">
      <dgm:prSet/>
      <dgm:spPr/>
      <dgm:t>
        <a:bodyPr/>
        <a:lstStyle/>
        <a:p>
          <a:endParaRPr lang="ru-RU"/>
        </a:p>
      </dgm:t>
    </dgm:pt>
    <dgm:pt modelId="{7F123779-5E23-4CDB-85EF-E7492D4E239A}">
      <dgm:prSet custT="1"/>
      <dgm:spPr/>
      <dgm:t>
        <a:bodyPr/>
        <a:lstStyle/>
        <a:p>
          <a:pPr algn="ctr"/>
          <a:r>
            <a:rPr lang="uk-UA" sz="2000" smtClean="0">
              <a:solidFill>
                <a:schemeClr val="accent4">
                  <a:lumMod val="75000"/>
                </a:schemeClr>
              </a:solidFill>
            </a:rPr>
            <a:t>Власні відкриті </a:t>
          </a:r>
        </a:p>
        <a:p>
          <a:pPr algn="ctr"/>
          <a:r>
            <a:rPr lang="uk-UA" sz="2000" smtClean="0">
              <a:solidFill>
                <a:schemeClr val="accent4">
                  <a:lumMod val="75000"/>
                </a:schemeClr>
              </a:solidFill>
            </a:rPr>
            <a:t>виховні заходи</a:t>
          </a:r>
          <a:endParaRPr lang="uk-UA" sz="2000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9894C445-4245-4B74-8BB5-871287897213}" type="parTrans" cxnId="{8F157B10-9F3F-493F-8325-A5823B6B34D8}">
      <dgm:prSet/>
      <dgm:spPr/>
      <dgm:t>
        <a:bodyPr/>
        <a:lstStyle/>
        <a:p>
          <a:endParaRPr lang="ru-RU"/>
        </a:p>
      </dgm:t>
    </dgm:pt>
    <dgm:pt modelId="{BE6758FA-779D-487B-AF4D-0B36AE7452D9}" type="sibTrans" cxnId="{8F157B10-9F3F-493F-8325-A5823B6B34D8}">
      <dgm:prSet/>
      <dgm:spPr/>
      <dgm:t>
        <a:bodyPr/>
        <a:lstStyle/>
        <a:p>
          <a:endParaRPr lang="ru-RU"/>
        </a:p>
      </dgm:t>
    </dgm:pt>
    <dgm:pt modelId="{3226126C-5DEB-463D-90B4-0E9A3D22C56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smtClean="0">
              <a:solidFill>
                <a:schemeClr val="accent4">
                  <a:lumMod val="75000"/>
                </a:schemeClr>
              </a:solidFill>
            </a:rPr>
            <a:t>На думку 75 % респондентів, зростанню педмайстерності класних керівників сприяє робота в методоб'єднанні.</a:t>
          </a:r>
          <a:endParaRPr lang="uk-UA" sz="2000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58E0D7C0-964D-4B3D-9B63-DF25AF17CDA6}" type="parTrans" cxnId="{6EB9457C-BE81-4E41-A181-F2D15BAEAA0F}">
      <dgm:prSet/>
      <dgm:spPr/>
      <dgm:t>
        <a:bodyPr/>
        <a:lstStyle/>
        <a:p>
          <a:endParaRPr lang="ru-RU"/>
        </a:p>
      </dgm:t>
    </dgm:pt>
    <dgm:pt modelId="{B3E8E3CD-D527-4F8C-819E-343B6BB64460}" type="sibTrans" cxnId="{6EB9457C-BE81-4E41-A181-F2D15BAEAA0F}">
      <dgm:prSet/>
      <dgm:spPr/>
      <dgm:t>
        <a:bodyPr/>
        <a:lstStyle/>
        <a:p>
          <a:endParaRPr lang="ru-RU"/>
        </a:p>
      </dgm:t>
    </dgm:pt>
    <dgm:pt modelId="{4DDE7E47-DFE3-4C06-9CCE-14F943BDF3E1}" type="pres">
      <dgm:prSet presAssocID="{172BD901-7E10-41E3-90CD-DF0D132EDA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E1A1A-FC64-48AB-83DD-39BE72946D47}" type="pres">
      <dgm:prSet presAssocID="{9A89D1F6-27A7-459E-8982-388D0FABBBF1}" presName="parentText" presStyleLbl="node1" presStyleIdx="0" presStyleCnt="4" custScaleX="42105" custLinFactNeighborX="-28070" custLinFactNeighborY="-11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53AE4-D5C4-441F-9814-0AD5AC0B82BA}" type="pres">
      <dgm:prSet presAssocID="{4ABC78DB-A2D9-4228-83EF-AB785189C8CC}" presName="spacer" presStyleCnt="0"/>
      <dgm:spPr/>
    </dgm:pt>
    <dgm:pt modelId="{2260B0BB-A36F-4F52-8FE8-210573159792}" type="pres">
      <dgm:prSet presAssocID="{7958F350-9A5B-4A11-9766-9D115E8BF978}" presName="parentText" presStyleLbl="node1" presStyleIdx="1" presStyleCnt="4" custScaleX="36842" custLinFactNeighborX="2632" custLinFactNeighborY="-5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80334-C2DF-45E5-A112-251F558AD90C}" type="pres">
      <dgm:prSet presAssocID="{E54E1B5A-0FC5-4A36-BAA8-EA02DA7F5957}" presName="spacer" presStyleCnt="0"/>
      <dgm:spPr/>
    </dgm:pt>
    <dgm:pt modelId="{4E621916-DF2F-4F1F-92B7-DD93A86E30E6}" type="pres">
      <dgm:prSet presAssocID="{7F123779-5E23-4CDB-85EF-E7492D4E239A}" presName="parentText" presStyleLbl="node1" presStyleIdx="2" presStyleCnt="4" custScaleX="40351" custLinFactNeighborX="27193" custLinFactNeighborY="-94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68C3C-8C47-484A-9DBB-B3213A96B9DF}" type="pres">
      <dgm:prSet presAssocID="{BE6758FA-779D-487B-AF4D-0B36AE7452D9}" presName="spacer" presStyleCnt="0"/>
      <dgm:spPr/>
    </dgm:pt>
    <dgm:pt modelId="{650FB099-0FDC-43E5-AD1D-A8BA163D62E5}" type="pres">
      <dgm:prSet presAssocID="{3226126C-5DEB-463D-90B4-0E9A3D22C568}" presName="parentText" presStyleLbl="node1" presStyleIdx="3" presStyleCnt="4" custScaleX="78947" custLinFactNeighborX="-877" custLinFactNeighborY="-91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3C76F-C853-41D3-B28F-C5A4C0E32DA3}" type="presOf" srcId="{172BD901-7E10-41E3-90CD-DF0D132EDACB}" destId="{4DDE7E47-DFE3-4C06-9CCE-14F943BDF3E1}" srcOrd="0" destOrd="0" presId="urn:microsoft.com/office/officeart/2005/8/layout/vList2"/>
    <dgm:cxn modelId="{D85A9D87-E858-4D30-B922-98D1F633A756}" type="presOf" srcId="{7F123779-5E23-4CDB-85EF-E7492D4E239A}" destId="{4E621916-DF2F-4F1F-92B7-DD93A86E30E6}" srcOrd="0" destOrd="0" presId="urn:microsoft.com/office/officeart/2005/8/layout/vList2"/>
    <dgm:cxn modelId="{B54F35A0-730D-4D79-A05A-34E0BFA33AE4}" srcId="{172BD901-7E10-41E3-90CD-DF0D132EDACB}" destId="{9A89D1F6-27A7-459E-8982-388D0FABBBF1}" srcOrd="0" destOrd="0" parTransId="{7D391FB9-14A3-4097-8450-CE4747630CA2}" sibTransId="{4ABC78DB-A2D9-4228-83EF-AB785189C8CC}"/>
    <dgm:cxn modelId="{EBA225D7-CC1A-49DC-B130-34DA83E67608}" type="presOf" srcId="{7958F350-9A5B-4A11-9766-9D115E8BF978}" destId="{2260B0BB-A36F-4F52-8FE8-210573159792}" srcOrd="0" destOrd="0" presId="urn:microsoft.com/office/officeart/2005/8/layout/vList2"/>
    <dgm:cxn modelId="{9788316F-DD53-474C-8726-00D9EFE102EA}" type="presOf" srcId="{3226126C-5DEB-463D-90B4-0E9A3D22C568}" destId="{650FB099-0FDC-43E5-AD1D-A8BA163D62E5}" srcOrd="0" destOrd="0" presId="urn:microsoft.com/office/officeart/2005/8/layout/vList2"/>
    <dgm:cxn modelId="{2E48ABBD-8B01-48B8-808E-9B847529879E}" type="presOf" srcId="{9A89D1F6-27A7-459E-8982-388D0FABBBF1}" destId="{644E1A1A-FC64-48AB-83DD-39BE72946D47}" srcOrd="0" destOrd="0" presId="urn:microsoft.com/office/officeart/2005/8/layout/vList2"/>
    <dgm:cxn modelId="{8F157B10-9F3F-493F-8325-A5823B6B34D8}" srcId="{172BD901-7E10-41E3-90CD-DF0D132EDACB}" destId="{7F123779-5E23-4CDB-85EF-E7492D4E239A}" srcOrd="2" destOrd="0" parTransId="{9894C445-4245-4B74-8BB5-871287897213}" sibTransId="{BE6758FA-779D-487B-AF4D-0B36AE7452D9}"/>
    <dgm:cxn modelId="{FA3EDEBC-55FD-48C4-91B3-C953775ED5F5}" srcId="{172BD901-7E10-41E3-90CD-DF0D132EDACB}" destId="{7958F350-9A5B-4A11-9766-9D115E8BF978}" srcOrd="1" destOrd="0" parTransId="{6ED4492A-99EE-4BBF-AD7E-B1863019E44A}" sibTransId="{E54E1B5A-0FC5-4A36-BAA8-EA02DA7F5957}"/>
    <dgm:cxn modelId="{6EB9457C-BE81-4E41-A181-F2D15BAEAA0F}" srcId="{172BD901-7E10-41E3-90CD-DF0D132EDACB}" destId="{3226126C-5DEB-463D-90B4-0E9A3D22C568}" srcOrd="3" destOrd="0" parTransId="{58E0D7C0-964D-4B3D-9B63-DF25AF17CDA6}" sibTransId="{B3E8E3CD-D527-4F8C-819E-343B6BB64460}"/>
    <dgm:cxn modelId="{EDFE9154-BE0D-4D06-83D8-5BD65ECC0307}" type="presParOf" srcId="{4DDE7E47-DFE3-4C06-9CCE-14F943BDF3E1}" destId="{644E1A1A-FC64-48AB-83DD-39BE72946D47}" srcOrd="0" destOrd="0" presId="urn:microsoft.com/office/officeart/2005/8/layout/vList2"/>
    <dgm:cxn modelId="{7A7431DD-9E49-4863-8520-5C16C675B6DB}" type="presParOf" srcId="{4DDE7E47-DFE3-4C06-9CCE-14F943BDF3E1}" destId="{F9D53AE4-D5C4-441F-9814-0AD5AC0B82BA}" srcOrd="1" destOrd="0" presId="urn:microsoft.com/office/officeart/2005/8/layout/vList2"/>
    <dgm:cxn modelId="{ED57BD0F-CFBC-49D3-9EAA-791C209968CE}" type="presParOf" srcId="{4DDE7E47-DFE3-4C06-9CCE-14F943BDF3E1}" destId="{2260B0BB-A36F-4F52-8FE8-210573159792}" srcOrd="2" destOrd="0" presId="urn:microsoft.com/office/officeart/2005/8/layout/vList2"/>
    <dgm:cxn modelId="{12B8EBFC-E1FD-4135-923A-D6444147F282}" type="presParOf" srcId="{4DDE7E47-DFE3-4C06-9CCE-14F943BDF3E1}" destId="{9E780334-C2DF-45E5-A112-251F558AD90C}" srcOrd="3" destOrd="0" presId="urn:microsoft.com/office/officeart/2005/8/layout/vList2"/>
    <dgm:cxn modelId="{278350B8-8307-47A5-AEBA-ED9EC893ACBE}" type="presParOf" srcId="{4DDE7E47-DFE3-4C06-9CCE-14F943BDF3E1}" destId="{4E621916-DF2F-4F1F-92B7-DD93A86E30E6}" srcOrd="4" destOrd="0" presId="urn:microsoft.com/office/officeart/2005/8/layout/vList2"/>
    <dgm:cxn modelId="{9C04A785-D33A-4139-A63F-4C0C0E209475}" type="presParOf" srcId="{4DDE7E47-DFE3-4C06-9CCE-14F943BDF3E1}" destId="{DAB68C3C-8C47-484A-9DBB-B3213A96B9DF}" srcOrd="5" destOrd="0" presId="urn:microsoft.com/office/officeart/2005/8/layout/vList2"/>
    <dgm:cxn modelId="{AAC0E132-E24C-471D-9B37-C228A61CAF84}" type="presParOf" srcId="{4DDE7E47-DFE3-4C06-9CCE-14F943BDF3E1}" destId="{650FB099-0FDC-43E5-AD1D-A8BA163D62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94681B-DC09-48D6-A1B7-3A76D875875D}" type="doc">
      <dgm:prSet loTypeId="urn:microsoft.com/office/officeart/2005/8/layout/list1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086D6964-7DFC-4151-BCB7-6ABFFEBD53CA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Забезпечення, засвоєння й використання найраціональніших методів і прийомів виховання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D23F104-980A-46FD-8F60-64416CBEA362}" type="parTrans" cxnId="{C2A6BEE9-9C27-44D6-99C5-EE8E19F2A7DC}">
      <dgm:prSet/>
      <dgm:spPr/>
      <dgm:t>
        <a:bodyPr/>
        <a:lstStyle/>
        <a:p>
          <a:endParaRPr lang="ru-RU"/>
        </a:p>
      </dgm:t>
    </dgm:pt>
    <dgm:pt modelId="{8F7C36FB-E468-44BF-A556-9F115B5F1E69}" type="sibTrans" cxnId="{C2A6BEE9-9C27-44D6-99C5-EE8E19F2A7DC}">
      <dgm:prSet/>
      <dgm:spPr/>
      <dgm:t>
        <a:bodyPr/>
        <a:lstStyle/>
        <a:p>
          <a:endParaRPr lang="ru-RU"/>
        </a:p>
      </dgm:t>
    </dgm:pt>
    <dgm:pt modelId="{E24F8C71-C06A-45C9-8C62-D3C70CF0B8E5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Постійне підвищення методичної підготовки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30C4E479-5D6E-4E53-A2AF-B8696460FEF7}" type="parTrans" cxnId="{B8457E9E-42E9-48B5-AA1D-6E0CE8EE970E}">
      <dgm:prSet/>
      <dgm:spPr/>
      <dgm:t>
        <a:bodyPr/>
        <a:lstStyle/>
        <a:p>
          <a:endParaRPr lang="ru-RU"/>
        </a:p>
      </dgm:t>
    </dgm:pt>
    <dgm:pt modelId="{21F103A9-19F4-416B-9E10-64E9BB7043DD}" type="sibTrans" cxnId="{B8457E9E-42E9-48B5-AA1D-6E0CE8EE970E}">
      <dgm:prSet/>
      <dgm:spPr/>
      <dgm:t>
        <a:bodyPr/>
        <a:lstStyle/>
        <a:p>
          <a:endParaRPr lang="ru-RU"/>
        </a:p>
      </dgm:t>
    </dgm:pt>
    <dgm:pt modelId="{2FD03EBE-73DB-486F-96C9-7FA098F7ED37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Виявлення, пропаганда та здійснення  нових підходів до організації виховання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9A3EBC87-5538-4150-8F49-F121B5F4CF06}" type="parTrans" cxnId="{238A841D-53B8-4F66-8357-0C0D7F0FD20A}">
      <dgm:prSet/>
      <dgm:spPr/>
      <dgm:t>
        <a:bodyPr/>
        <a:lstStyle/>
        <a:p>
          <a:endParaRPr lang="ru-RU"/>
        </a:p>
      </dgm:t>
    </dgm:pt>
    <dgm:pt modelId="{C41DD6C5-8CC9-4407-8BFA-2F7FD921FD6E}" type="sibTrans" cxnId="{238A841D-53B8-4F66-8357-0C0D7F0FD20A}">
      <dgm:prSet/>
      <dgm:spPr/>
      <dgm:t>
        <a:bodyPr/>
        <a:lstStyle/>
        <a:p>
          <a:endParaRPr lang="ru-RU"/>
        </a:p>
      </dgm:t>
    </dgm:pt>
    <dgm:pt modelId="{8483FED8-9982-4B29-97E2-D3C5ABF204A3}">
      <dgm:prSet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Обмін досвідом успішної педагогічної діяльності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655922AA-D23E-4447-8CB9-938824522A1C}" type="parTrans" cxnId="{0B54ADBD-ED38-4B4A-BF9A-77C0B541648B}">
      <dgm:prSet/>
      <dgm:spPr/>
      <dgm:t>
        <a:bodyPr/>
        <a:lstStyle/>
        <a:p>
          <a:endParaRPr lang="ru-RU"/>
        </a:p>
      </dgm:t>
    </dgm:pt>
    <dgm:pt modelId="{B4BFD50A-23EE-4EA2-BBAE-BBA13C6BEE80}" type="sibTrans" cxnId="{0B54ADBD-ED38-4B4A-BF9A-77C0B541648B}">
      <dgm:prSet/>
      <dgm:spPr/>
      <dgm:t>
        <a:bodyPr/>
        <a:lstStyle/>
        <a:p>
          <a:endParaRPr lang="ru-RU"/>
        </a:p>
      </dgm:t>
    </dgm:pt>
    <dgm:pt modelId="{ACAB6EB0-7B66-4FB3-BA1B-F02BBBC27A26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Створення умов для самоосвіти вчителів і здійснення керівництва творчою діяльністю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863EAC69-055F-48DC-807A-278F22A939CB}" type="parTrans" cxnId="{B7E95177-1B56-4538-9634-118B789BC4DA}">
      <dgm:prSet/>
      <dgm:spPr/>
      <dgm:t>
        <a:bodyPr/>
        <a:lstStyle/>
        <a:p>
          <a:endParaRPr lang="ru-RU"/>
        </a:p>
      </dgm:t>
    </dgm:pt>
    <dgm:pt modelId="{7EB73B22-1C78-45B9-9635-3F023DB1F57F}" type="sibTrans" cxnId="{B7E95177-1B56-4538-9634-118B789BC4DA}">
      <dgm:prSet/>
      <dgm:spPr/>
      <dgm:t>
        <a:bodyPr/>
        <a:lstStyle/>
        <a:p>
          <a:endParaRPr lang="ru-RU"/>
        </a:p>
      </dgm:t>
    </dgm:pt>
    <dgm:pt modelId="{CC9C076C-ADEC-47FA-A8B1-589FEF7EFE76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Забезпечення постійного засвоєння сучасної педагогічної теорії та практики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14DA19ED-1355-4675-90E7-483C2DB185B9}" type="parTrans" cxnId="{AB412E9E-227C-4188-8FF5-CC2B9F0C6308}">
      <dgm:prSet/>
      <dgm:spPr/>
      <dgm:t>
        <a:bodyPr/>
        <a:lstStyle/>
        <a:p>
          <a:endParaRPr lang="ru-RU"/>
        </a:p>
      </dgm:t>
    </dgm:pt>
    <dgm:pt modelId="{CB076829-0C2A-4748-9EE5-687907D8721C}" type="sibTrans" cxnId="{AB412E9E-227C-4188-8FF5-CC2B9F0C6308}">
      <dgm:prSet/>
      <dgm:spPr/>
      <dgm:t>
        <a:bodyPr/>
        <a:lstStyle/>
        <a:p>
          <a:endParaRPr lang="ru-RU"/>
        </a:p>
      </dgm:t>
    </dgm:pt>
    <dgm:pt modelId="{4BBB6EDB-949A-4D2E-9D0C-98471165AA1C}" type="pres">
      <dgm:prSet presAssocID="{C494681B-DC09-48D6-A1B7-3A76D87587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6BD5AE-5F34-4267-BF54-2B1D46A4D960}" type="pres">
      <dgm:prSet presAssocID="{086D6964-7DFC-4151-BCB7-6ABFFEBD53CA}" presName="parentLin" presStyleCnt="0"/>
      <dgm:spPr/>
    </dgm:pt>
    <dgm:pt modelId="{D15F7B5C-A8F1-48A1-9A35-2D1EC9131E18}" type="pres">
      <dgm:prSet presAssocID="{086D6964-7DFC-4151-BCB7-6ABFFEBD53C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6613E2F-89BB-463C-8524-694949733BCA}" type="pres">
      <dgm:prSet presAssocID="{086D6964-7DFC-4151-BCB7-6ABFFEBD53CA}" presName="parentText" presStyleLbl="node1" presStyleIdx="0" presStyleCnt="6" custScaleX="147268" custScaleY="115563" custLinFactNeighborX="6601" custLinFactNeighborY="160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E8694-81A9-4E37-8339-F2947EDBD89B}" type="pres">
      <dgm:prSet presAssocID="{086D6964-7DFC-4151-BCB7-6ABFFEBD53CA}" presName="negativeSpace" presStyleCnt="0"/>
      <dgm:spPr/>
    </dgm:pt>
    <dgm:pt modelId="{EED6B2FD-739F-4430-BC04-3C6D7916D9DD}" type="pres">
      <dgm:prSet presAssocID="{086D6964-7DFC-4151-BCB7-6ABFFEBD53CA}" presName="childText" presStyleLbl="conFgAcc1" presStyleIdx="0" presStyleCnt="6">
        <dgm:presLayoutVars>
          <dgm:bulletEnabled val="1"/>
        </dgm:presLayoutVars>
      </dgm:prSet>
      <dgm:spPr/>
    </dgm:pt>
    <dgm:pt modelId="{A393DBFF-9529-44DD-8E5E-E5C8C8FAA1E2}" type="pres">
      <dgm:prSet presAssocID="{8F7C36FB-E468-44BF-A556-9F115B5F1E69}" presName="spaceBetweenRectangles" presStyleCnt="0"/>
      <dgm:spPr/>
    </dgm:pt>
    <dgm:pt modelId="{60C5E66B-3470-4B7E-8120-D34983E0900E}" type="pres">
      <dgm:prSet presAssocID="{E24F8C71-C06A-45C9-8C62-D3C70CF0B8E5}" presName="parentLin" presStyleCnt="0"/>
      <dgm:spPr/>
    </dgm:pt>
    <dgm:pt modelId="{38064DE3-3A90-4D44-8B8A-9C4833697FF3}" type="pres">
      <dgm:prSet presAssocID="{E24F8C71-C06A-45C9-8C62-D3C70CF0B8E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F7ED614-631E-4C1A-9C44-3B4ACAAC70D2}" type="pres">
      <dgm:prSet presAssocID="{E24F8C71-C06A-45C9-8C62-D3C70CF0B8E5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10F7D-35BE-4B8F-875C-A7A79BA957C0}" type="pres">
      <dgm:prSet presAssocID="{E24F8C71-C06A-45C9-8C62-D3C70CF0B8E5}" presName="negativeSpace" presStyleCnt="0"/>
      <dgm:spPr/>
    </dgm:pt>
    <dgm:pt modelId="{C0809DF5-492C-4A21-B79C-54667FA6FA72}" type="pres">
      <dgm:prSet presAssocID="{E24F8C71-C06A-45C9-8C62-D3C70CF0B8E5}" presName="childText" presStyleLbl="conFgAcc1" presStyleIdx="1" presStyleCnt="6">
        <dgm:presLayoutVars>
          <dgm:bulletEnabled val="1"/>
        </dgm:presLayoutVars>
      </dgm:prSet>
      <dgm:spPr/>
    </dgm:pt>
    <dgm:pt modelId="{C098C82F-052B-45B0-B9D6-84B87B4B4244}" type="pres">
      <dgm:prSet presAssocID="{21F103A9-19F4-416B-9E10-64E9BB7043DD}" presName="spaceBetweenRectangles" presStyleCnt="0"/>
      <dgm:spPr/>
    </dgm:pt>
    <dgm:pt modelId="{3D9FC134-AF0C-4D6E-B2AC-C455FFC75071}" type="pres">
      <dgm:prSet presAssocID="{8483FED8-9982-4B29-97E2-D3C5ABF204A3}" presName="parentLin" presStyleCnt="0"/>
      <dgm:spPr/>
    </dgm:pt>
    <dgm:pt modelId="{C35FA744-A19D-43BC-8BEE-723B0572A50B}" type="pres">
      <dgm:prSet presAssocID="{8483FED8-9982-4B29-97E2-D3C5ABF204A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766EBAB-8665-46DC-A882-B15F767C895D}" type="pres">
      <dgm:prSet presAssocID="{8483FED8-9982-4B29-97E2-D3C5ABF204A3}" presName="parentText" presStyleLbl="node1" presStyleIdx="2" presStyleCnt="6" custScaleX="137648" custLinFactNeighborX="-48" custLinFactNeighborY="2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5B2A1-62DC-4812-8503-993D0E58412F}" type="pres">
      <dgm:prSet presAssocID="{8483FED8-9982-4B29-97E2-D3C5ABF204A3}" presName="negativeSpace" presStyleCnt="0"/>
      <dgm:spPr/>
    </dgm:pt>
    <dgm:pt modelId="{28D94361-20A5-4057-AA0B-5C92AE631500}" type="pres">
      <dgm:prSet presAssocID="{8483FED8-9982-4B29-97E2-D3C5ABF204A3}" presName="childText" presStyleLbl="conFgAcc1" presStyleIdx="2" presStyleCnt="6">
        <dgm:presLayoutVars>
          <dgm:bulletEnabled val="1"/>
        </dgm:presLayoutVars>
      </dgm:prSet>
      <dgm:spPr/>
    </dgm:pt>
    <dgm:pt modelId="{F4DF382F-69BB-445B-9453-79D1CDB224A2}" type="pres">
      <dgm:prSet presAssocID="{B4BFD50A-23EE-4EA2-BBAE-BBA13C6BEE80}" presName="spaceBetweenRectangles" presStyleCnt="0"/>
      <dgm:spPr/>
    </dgm:pt>
    <dgm:pt modelId="{070F6D1A-7437-44C1-9C8F-A258FBF43BD4}" type="pres">
      <dgm:prSet presAssocID="{2FD03EBE-73DB-486F-96C9-7FA098F7ED37}" presName="parentLin" presStyleCnt="0"/>
      <dgm:spPr/>
    </dgm:pt>
    <dgm:pt modelId="{F6ECA6BD-EF26-4DDB-9C77-2C32F3D5C63F}" type="pres">
      <dgm:prSet presAssocID="{2FD03EBE-73DB-486F-96C9-7FA098F7ED37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93E2507-8C1C-4C68-8F78-B1BECDC9B43F}" type="pres">
      <dgm:prSet presAssocID="{2FD03EBE-73DB-486F-96C9-7FA098F7ED37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8DB3F-29D4-4EFB-80FD-3B284C1432C7}" type="pres">
      <dgm:prSet presAssocID="{2FD03EBE-73DB-486F-96C9-7FA098F7ED37}" presName="negativeSpace" presStyleCnt="0"/>
      <dgm:spPr/>
    </dgm:pt>
    <dgm:pt modelId="{C897B061-7298-472F-A569-C1E720D5268D}" type="pres">
      <dgm:prSet presAssocID="{2FD03EBE-73DB-486F-96C9-7FA098F7ED37}" presName="childText" presStyleLbl="conFgAcc1" presStyleIdx="3" presStyleCnt="6">
        <dgm:presLayoutVars>
          <dgm:bulletEnabled val="1"/>
        </dgm:presLayoutVars>
      </dgm:prSet>
      <dgm:spPr/>
    </dgm:pt>
    <dgm:pt modelId="{B62099F5-A479-41F9-8396-47E8BEBD4CB3}" type="pres">
      <dgm:prSet presAssocID="{C41DD6C5-8CC9-4407-8BFA-2F7FD921FD6E}" presName="spaceBetweenRectangles" presStyleCnt="0"/>
      <dgm:spPr/>
    </dgm:pt>
    <dgm:pt modelId="{096285F2-52C9-414D-B9EB-A7C19F16E81A}" type="pres">
      <dgm:prSet presAssocID="{ACAB6EB0-7B66-4FB3-BA1B-F02BBBC27A26}" presName="parentLin" presStyleCnt="0"/>
      <dgm:spPr/>
    </dgm:pt>
    <dgm:pt modelId="{79373C10-F443-4B83-A860-0CC93E7B35BB}" type="pres">
      <dgm:prSet presAssocID="{ACAB6EB0-7B66-4FB3-BA1B-F02BBBC27A2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9326745-E017-4F5D-A68D-4E264638C498}" type="pres">
      <dgm:prSet presAssocID="{ACAB6EB0-7B66-4FB3-BA1B-F02BBBC27A26}" presName="parentText" presStyleLbl="node1" presStyleIdx="4" presStyleCnt="6" custScaleX="142857" custScaleY="161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BDFB-E465-4AF3-BD47-3D9005F12B34}" type="pres">
      <dgm:prSet presAssocID="{ACAB6EB0-7B66-4FB3-BA1B-F02BBBC27A26}" presName="negativeSpace" presStyleCnt="0"/>
      <dgm:spPr/>
    </dgm:pt>
    <dgm:pt modelId="{B501ECAC-2BFF-489A-AC66-31F491BF3D90}" type="pres">
      <dgm:prSet presAssocID="{ACAB6EB0-7B66-4FB3-BA1B-F02BBBC27A26}" presName="childText" presStyleLbl="conFgAcc1" presStyleIdx="4" presStyleCnt="6">
        <dgm:presLayoutVars>
          <dgm:bulletEnabled val="1"/>
        </dgm:presLayoutVars>
      </dgm:prSet>
      <dgm:spPr/>
    </dgm:pt>
    <dgm:pt modelId="{222ED622-6D36-42E4-81B1-715D9B96E49A}" type="pres">
      <dgm:prSet presAssocID="{7EB73B22-1C78-45B9-9635-3F023DB1F57F}" presName="spaceBetweenRectangles" presStyleCnt="0"/>
      <dgm:spPr/>
    </dgm:pt>
    <dgm:pt modelId="{26B4A46A-C629-469A-B662-FEA90EE53262}" type="pres">
      <dgm:prSet presAssocID="{CC9C076C-ADEC-47FA-A8B1-589FEF7EFE76}" presName="parentLin" presStyleCnt="0"/>
      <dgm:spPr/>
    </dgm:pt>
    <dgm:pt modelId="{D06F26E3-0F4E-49A2-8D10-B43463834D02}" type="pres">
      <dgm:prSet presAssocID="{CC9C076C-ADEC-47FA-A8B1-589FEF7EFE7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E8E14E3-4E1F-47DF-8095-893CC348963C}" type="pres">
      <dgm:prSet presAssocID="{CC9C076C-ADEC-47FA-A8B1-589FEF7EFE76}" presName="parentText" presStyleLbl="node1" presStyleIdx="5" presStyleCnt="6" custScaleX="142857" custScaleY="156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7D9DD-CC51-4CFF-87FB-830DA2AE5710}" type="pres">
      <dgm:prSet presAssocID="{CC9C076C-ADEC-47FA-A8B1-589FEF7EFE76}" presName="negativeSpace" presStyleCnt="0"/>
      <dgm:spPr/>
    </dgm:pt>
    <dgm:pt modelId="{2F3B4643-2E00-487A-8B37-C84670ABB7B8}" type="pres">
      <dgm:prSet presAssocID="{CC9C076C-ADEC-47FA-A8B1-589FEF7EFE7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17FB96E-F7A4-4C39-8CF6-0937D3BDC185}" type="presOf" srcId="{ACAB6EB0-7B66-4FB3-BA1B-F02BBBC27A26}" destId="{79373C10-F443-4B83-A860-0CC93E7B35BB}" srcOrd="0" destOrd="0" presId="urn:microsoft.com/office/officeart/2005/8/layout/list1"/>
    <dgm:cxn modelId="{1AD8B875-FB46-4D9B-A1D6-E7F0428DCA76}" type="presOf" srcId="{8483FED8-9982-4B29-97E2-D3C5ABF204A3}" destId="{C35FA744-A19D-43BC-8BEE-723B0572A50B}" srcOrd="0" destOrd="0" presId="urn:microsoft.com/office/officeart/2005/8/layout/list1"/>
    <dgm:cxn modelId="{3CFC61FE-BDDE-4996-849C-8AD2E346D912}" type="presOf" srcId="{086D6964-7DFC-4151-BCB7-6ABFFEBD53CA}" destId="{D15F7B5C-A8F1-48A1-9A35-2D1EC9131E18}" srcOrd="0" destOrd="0" presId="urn:microsoft.com/office/officeart/2005/8/layout/list1"/>
    <dgm:cxn modelId="{DFE8D2B0-A98D-4E19-9DD5-FD4144C590B9}" type="presOf" srcId="{CC9C076C-ADEC-47FA-A8B1-589FEF7EFE76}" destId="{2E8E14E3-4E1F-47DF-8095-893CC348963C}" srcOrd="1" destOrd="0" presId="urn:microsoft.com/office/officeart/2005/8/layout/list1"/>
    <dgm:cxn modelId="{B8457E9E-42E9-48B5-AA1D-6E0CE8EE970E}" srcId="{C494681B-DC09-48D6-A1B7-3A76D875875D}" destId="{E24F8C71-C06A-45C9-8C62-D3C70CF0B8E5}" srcOrd="1" destOrd="0" parTransId="{30C4E479-5D6E-4E53-A2AF-B8696460FEF7}" sibTransId="{21F103A9-19F4-416B-9E10-64E9BB7043DD}"/>
    <dgm:cxn modelId="{AB412E9E-227C-4188-8FF5-CC2B9F0C6308}" srcId="{C494681B-DC09-48D6-A1B7-3A76D875875D}" destId="{CC9C076C-ADEC-47FA-A8B1-589FEF7EFE76}" srcOrd="5" destOrd="0" parTransId="{14DA19ED-1355-4675-90E7-483C2DB185B9}" sibTransId="{CB076829-0C2A-4748-9EE5-687907D8721C}"/>
    <dgm:cxn modelId="{C0E822F3-BA1B-4491-9A7C-D83E527676EB}" type="presOf" srcId="{8483FED8-9982-4B29-97E2-D3C5ABF204A3}" destId="{C766EBAB-8665-46DC-A882-B15F767C895D}" srcOrd="1" destOrd="0" presId="urn:microsoft.com/office/officeart/2005/8/layout/list1"/>
    <dgm:cxn modelId="{255A8D26-65CD-471C-B79C-31CCDAD8154B}" type="presOf" srcId="{C494681B-DC09-48D6-A1B7-3A76D875875D}" destId="{4BBB6EDB-949A-4D2E-9D0C-98471165AA1C}" srcOrd="0" destOrd="0" presId="urn:microsoft.com/office/officeart/2005/8/layout/list1"/>
    <dgm:cxn modelId="{238A841D-53B8-4F66-8357-0C0D7F0FD20A}" srcId="{C494681B-DC09-48D6-A1B7-3A76D875875D}" destId="{2FD03EBE-73DB-486F-96C9-7FA098F7ED37}" srcOrd="3" destOrd="0" parTransId="{9A3EBC87-5538-4150-8F49-F121B5F4CF06}" sibTransId="{C41DD6C5-8CC9-4407-8BFA-2F7FD921FD6E}"/>
    <dgm:cxn modelId="{B7E95177-1B56-4538-9634-118B789BC4DA}" srcId="{C494681B-DC09-48D6-A1B7-3A76D875875D}" destId="{ACAB6EB0-7B66-4FB3-BA1B-F02BBBC27A26}" srcOrd="4" destOrd="0" parTransId="{863EAC69-055F-48DC-807A-278F22A939CB}" sibTransId="{7EB73B22-1C78-45B9-9635-3F023DB1F57F}"/>
    <dgm:cxn modelId="{48DA47EB-FF9F-4293-9C55-8520C086E586}" type="presOf" srcId="{E24F8C71-C06A-45C9-8C62-D3C70CF0B8E5}" destId="{0F7ED614-631E-4C1A-9C44-3B4ACAAC70D2}" srcOrd="1" destOrd="0" presId="urn:microsoft.com/office/officeart/2005/8/layout/list1"/>
    <dgm:cxn modelId="{CEBE4876-B785-4DD2-93FD-196B73731354}" type="presOf" srcId="{2FD03EBE-73DB-486F-96C9-7FA098F7ED37}" destId="{693E2507-8C1C-4C68-8F78-B1BECDC9B43F}" srcOrd="1" destOrd="0" presId="urn:microsoft.com/office/officeart/2005/8/layout/list1"/>
    <dgm:cxn modelId="{9091D3A2-5DED-4E22-A5D5-F4363EC12F5F}" type="presOf" srcId="{E24F8C71-C06A-45C9-8C62-D3C70CF0B8E5}" destId="{38064DE3-3A90-4D44-8B8A-9C4833697FF3}" srcOrd="0" destOrd="0" presId="urn:microsoft.com/office/officeart/2005/8/layout/list1"/>
    <dgm:cxn modelId="{48D01230-1B55-473D-8845-EACA36DA714F}" type="presOf" srcId="{CC9C076C-ADEC-47FA-A8B1-589FEF7EFE76}" destId="{D06F26E3-0F4E-49A2-8D10-B43463834D02}" srcOrd="0" destOrd="0" presId="urn:microsoft.com/office/officeart/2005/8/layout/list1"/>
    <dgm:cxn modelId="{96D1FD42-D4FF-4916-B4FF-9FC05880063A}" type="presOf" srcId="{086D6964-7DFC-4151-BCB7-6ABFFEBD53CA}" destId="{76613E2F-89BB-463C-8524-694949733BCA}" srcOrd="1" destOrd="0" presId="urn:microsoft.com/office/officeart/2005/8/layout/list1"/>
    <dgm:cxn modelId="{F776CB1E-50C0-4CA5-8825-4971C40754A6}" type="presOf" srcId="{ACAB6EB0-7B66-4FB3-BA1B-F02BBBC27A26}" destId="{89326745-E017-4F5D-A68D-4E264638C498}" srcOrd="1" destOrd="0" presId="urn:microsoft.com/office/officeart/2005/8/layout/list1"/>
    <dgm:cxn modelId="{0B54ADBD-ED38-4B4A-BF9A-77C0B541648B}" srcId="{C494681B-DC09-48D6-A1B7-3A76D875875D}" destId="{8483FED8-9982-4B29-97E2-D3C5ABF204A3}" srcOrd="2" destOrd="0" parTransId="{655922AA-D23E-4447-8CB9-938824522A1C}" sibTransId="{B4BFD50A-23EE-4EA2-BBAE-BBA13C6BEE80}"/>
    <dgm:cxn modelId="{C2A6BEE9-9C27-44D6-99C5-EE8E19F2A7DC}" srcId="{C494681B-DC09-48D6-A1B7-3A76D875875D}" destId="{086D6964-7DFC-4151-BCB7-6ABFFEBD53CA}" srcOrd="0" destOrd="0" parTransId="{1D23F104-980A-46FD-8F60-64416CBEA362}" sibTransId="{8F7C36FB-E468-44BF-A556-9F115B5F1E69}"/>
    <dgm:cxn modelId="{304FC3A3-4B4C-491F-B541-BFD598B823BD}" type="presOf" srcId="{2FD03EBE-73DB-486F-96C9-7FA098F7ED37}" destId="{F6ECA6BD-EF26-4DDB-9C77-2C32F3D5C63F}" srcOrd="0" destOrd="0" presId="urn:microsoft.com/office/officeart/2005/8/layout/list1"/>
    <dgm:cxn modelId="{3B4D32F5-4588-4A7B-A180-01CE4F17063F}" type="presParOf" srcId="{4BBB6EDB-949A-4D2E-9D0C-98471165AA1C}" destId="{C16BD5AE-5F34-4267-BF54-2B1D46A4D960}" srcOrd="0" destOrd="0" presId="urn:microsoft.com/office/officeart/2005/8/layout/list1"/>
    <dgm:cxn modelId="{43786A90-634A-421C-83C6-287BA1158C77}" type="presParOf" srcId="{C16BD5AE-5F34-4267-BF54-2B1D46A4D960}" destId="{D15F7B5C-A8F1-48A1-9A35-2D1EC9131E18}" srcOrd="0" destOrd="0" presId="urn:microsoft.com/office/officeart/2005/8/layout/list1"/>
    <dgm:cxn modelId="{9029D48B-71E8-4449-A5B4-7D68A6C5EA92}" type="presParOf" srcId="{C16BD5AE-5F34-4267-BF54-2B1D46A4D960}" destId="{76613E2F-89BB-463C-8524-694949733BCA}" srcOrd="1" destOrd="0" presId="urn:microsoft.com/office/officeart/2005/8/layout/list1"/>
    <dgm:cxn modelId="{B70B3E8E-F4DE-4516-96F7-7AE1F1D7B045}" type="presParOf" srcId="{4BBB6EDB-949A-4D2E-9D0C-98471165AA1C}" destId="{BBCE8694-81A9-4E37-8339-F2947EDBD89B}" srcOrd="1" destOrd="0" presId="urn:microsoft.com/office/officeart/2005/8/layout/list1"/>
    <dgm:cxn modelId="{18E578B9-792B-4E82-8FF4-4B533DB93625}" type="presParOf" srcId="{4BBB6EDB-949A-4D2E-9D0C-98471165AA1C}" destId="{EED6B2FD-739F-4430-BC04-3C6D7916D9DD}" srcOrd="2" destOrd="0" presId="urn:microsoft.com/office/officeart/2005/8/layout/list1"/>
    <dgm:cxn modelId="{D701845F-8258-493A-A00D-DFBFFAD40134}" type="presParOf" srcId="{4BBB6EDB-949A-4D2E-9D0C-98471165AA1C}" destId="{A393DBFF-9529-44DD-8E5E-E5C8C8FAA1E2}" srcOrd="3" destOrd="0" presId="urn:microsoft.com/office/officeart/2005/8/layout/list1"/>
    <dgm:cxn modelId="{D22352F8-630C-457D-AA7F-5E0FD86A8EA1}" type="presParOf" srcId="{4BBB6EDB-949A-4D2E-9D0C-98471165AA1C}" destId="{60C5E66B-3470-4B7E-8120-D34983E0900E}" srcOrd="4" destOrd="0" presId="urn:microsoft.com/office/officeart/2005/8/layout/list1"/>
    <dgm:cxn modelId="{0F0C260A-24D8-4C7C-B88E-1E3A48EF80FF}" type="presParOf" srcId="{60C5E66B-3470-4B7E-8120-D34983E0900E}" destId="{38064DE3-3A90-4D44-8B8A-9C4833697FF3}" srcOrd="0" destOrd="0" presId="urn:microsoft.com/office/officeart/2005/8/layout/list1"/>
    <dgm:cxn modelId="{2D87C98A-C426-4315-BBF0-F68451A002BA}" type="presParOf" srcId="{60C5E66B-3470-4B7E-8120-D34983E0900E}" destId="{0F7ED614-631E-4C1A-9C44-3B4ACAAC70D2}" srcOrd="1" destOrd="0" presId="urn:microsoft.com/office/officeart/2005/8/layout/list1"/>
    <dgm:cxn modelId="{DC9D2199-599F-4B71-AD8F-D9793CF4AF8E}" type="presParOf" srcId="{4BBB6EDB-949A-4D2E-9D0C-98471165AA1C}" destId="{5A710F7D-35BE-4B8F-875C-A7A79BA957C0}" srcOrd="5" destOrd="0" presId="urn:microsoft.com/office/officeart/2005/8/layout/list1"/>
    <dgm:cxn modelId="{A250432A-43CB-46C1-B3FE-F7D2EA131C07}" type="presParOf" srcId="{4BBB6EDB-949A-4D2E-9D0C-98471165AA1C}" destId="{C0809DF5-492C-4A21-B79C-54667FA6FA72}" srcOrd="6" destOrd="0" presId="urn:microsoft.com/office/officeart/2005/8/layout/list1"/>
    <dgm:cxn modelId="{7B5B4DD9-8EE6-4B78-8790-A82F6C19CD3B}" type="presParOf" srcId="{4BBB6EDB-949A-4D2E-9D0C-98471165AA1C}" destId="{C098C82F-052B-45B0-B9D6-84B87B4B4244}" srcOrd="7" destOrd="0" presId="urn:microsoft.com/office/officeart/2005/8/layout/list1"/>
    <dgm:cxn modelId="{D5AC42D4-DA02-4960-B7B4-B8A8434ED826}" type="presParOf" srcId="{4BBB6EDB-949A-4D2E-9D0C-98471165AA1C}" destId="{3D9FC134-AF0C-4D6E-B2AC-C455FFC75071}" srcOrd="8" destOrd="0" presId="urn:microsoft.com/office/officeart/2005/8/layout/list1"/>
    <dgm:cxn modelId="{A166D40A-B4E1-4B33-9CD8-0ADB42BB8D74}" type="presParOf" srcId="{3D9FC134-AF0C-4D6E-B2AC-C455FFC75071}" destId="{C35FA744-A19D-43BC-8BEE-723B0572A50B}" srcOrd="0" destOrd="0" presId="urn:microsoft.com/office/officeart/2005/8/layout/list1"/>
    <dgm:cxn modelId="{743C697A-A8BA-405C-902E-727E2CBE01C0}" type="presParOf" srcId="{3D9FC134-AF0C-4D6E-B2AC-C455FFC75071}" destId="{C766EBAB-8665-46DC-A882-B15F767C895D}" srcOrd="1" destOrd="0" presId="urn:microsoft.com/office/officeart/2005/8/layout/list1"/>
    <dgm:cxn modelId="{4939129B-8853-4DD0-B8F7-C8E7340A2275}" type="presParOf" srcId="{4BBB6EDB-949A-4D2E-9D0C-98471165AA1C}" destId="{ADD5B2A1-62DC-4812-8503-993D0E58412F}" srcOrd="9" destOrd="0" presId="urn:microsoft.com/office/officeart/2005/8/layout/list1"/>
    <dgm:cxn modelId="{F036172A-BBB4-4B44-A5B1-C8A78CBFEA4E}" type="presParOf" srcId="{4BBB6EDB-949A-4D2E-9D0C-98471165AA1C}" destId="{28D94361-20A5-4057-AA0B-5C92AE631500}" srcOrd="10" destOrd="0" presId="urn:microsoft.com/office/officeart/2005/8/layout/list1"/>
    <dgm:cxn modelId="{2EB6F2BA-D91D-4D3A-A94A-74024E069C18}" type="presParOf" srcId="{4BBB6EDB-949A-4D2E-9D0C-98471165AA1C}" destId="{F4DF382F-69BB-445B-9453-79D1CDB224A2}" srcOrd="11" destOrd="0" presId="urn:microsoft.com/office/officeart/2005/8/layout/list1"/>
    <dgm:cxn modelId="{24EFAA56-8EE9-4B14-9175-36D000E86997}" type="presParOf" srcId="{4BBB6EDB-949A-4D2E-9D0C-98471165AA1C}" destId="{070F6D1A-7437-44C1-9C8F-A258FBF43BD4}" srcOrd="12" destOrd="0" presId="urn:microsoft.com/office/officeart/2005/8/layout/list1"/>
    <dgm:cxn modelId="{0B95B26F-F9D3-4BED-A87D-1700F4DEB279}" type="presParOf" srcId="{070F6D1A-7437-44C1-9C8F-A258FBF43BD4}" destId="{F6ECA6BD-EF26-4DDB-9C77-2C32F3D5C63F}" srcOrd="0" destOrd="0" presId="urn:microsoft.com/office/officeart/2005/8/layout/list1"/>
    <dgm:cxn modelId="{06AAEC09-6C81-4957-B386-3A1ECED890B3}" type="presParOf" srcId="{070F6D1A-7437-44C1-9C8F-A258FBF43BD4}" destId="{693E2507-8C1C-4C68-8F78-B1BECDC9B43F}" srcOrd="1" destOrd="0" presId="urn:microsoft.com/office/officeart/2005/8/layout/list1"/>
    <dgm:cxn modelId="{FCC8A2C0-34CF-4B8D-A284-0061AE13FD40}" type="presParOf" srcId="{4BBB6EDB-949A-4D2E-9D0C-98471165AA1C}" destId="{3698DB3F-29D4-4EFB-80FD-3B284C1432C7}" srcOrd="13" destOrd="0" presId="urn:microsoft.com/office/officeart/2005/8/layout/list1"/>
    <dgm:cxn modelId="{35B74338-E5EB-4E8F-922C-0FF452ACB3EF}" type="presParOf" srcId="{4BBB6EDB-949A-4D2E-9D0C-98471165AA1C}" destId="{C897B061-7298-472F-A569-C1E720D5268D}" srcOrd="14" destOrd="0" presId="urn:microsoft.com/office/officeart/2005/8/layout/list1"/>
    <dgm:cxn modelId="{DCDFE046-DF65-4F51-AF5B-A725C40C957E}" type="presParOf" srcId="{4BBB6EDB-949A-4D2E-9D0C-98471165AA1C}" destId="{B62099F5-A479-41F9-8396-47E8BEBD4CB3}" srcOrd="15" destOrd="0" presId="urn:microsoft.com/office/officeart/2005/8/layout/list1"/>
    <dgm:cxn modelId="{496627B1-F8DB-4CFE-99C0-EC0593777A15}" type="presParOf" srcId="{4BBB6EDB-949A-4D2E-9D0C-98471165AA1C}" destId="{096285F2-52C9-414D-B9EB-A7C19F16E81A}" srcOrd="16" destOrd="0" presId="urn:microsoft.com/office/officeart/2005/8/layout/list1"/>
    <dgm:cxn modelId="{455248BB-41E1-479F-9898-C9E8D061CF1C}" type="presParOf" srcId="{096285F2-52C9-414D-B9EB-A7C19F16E81A}" destId="{79373C10-F443-4B83-A860-0CC93E7B35BB}" srcOrd="0" destOrd="0" presId="urn:microsoft.com/office/officeart/2005/8/layout/list1"/>
    <dgm:cxn modelId="{F9FB276D-46BB-40D4-9D74-598C7E0B867F}" type="presParOf" srcId="{096285F2-52C9-414D-B9EB-A7C19F16E81A}" destId="{89326745-E017-4F5D-A68D-4E264638C498}" srcOrd="1" destOrd="0" presId="urn:microsoft.com/office/officeart/2005/8/layout/list1"/>
    <dgm:cxn modelId="{AD79A6D7-A62D-48B7-9CDB-B31B601618BC}" type="presParOf" srcId="{4BBB6EDB-949A-4D2E-9D0C-98471165AA1C}" destId="{225ABDFB-E465-4AF3-BD47-3D9005F12B34}" srcOrd="17" destOrd="0" presId="urn:microsoft.com/office/officeart/2005/8/layout/list1"/>
    <dgm:cxn modelId="{B606466B-1C6E-4B9F-A392-B3B34D4C270C}" type="presParOf" srcId="{4BBB6EDB-949A-4D2E-9D0C-98471165AA1C}" destId="{B501ECAC-2BFF-489A-AC66-31F491BF3D90}" srcOrd="18" destOrd="0" presId="urn:microsoft.com/office/officeart/2005/8/layout/list1"/>
    <dgm:cxn modelId="{56BCA68E-0F85-44FD-8F99-6F7C145BB0D3}" type="presParOf" srcId="{4BBB6EDB-949A-4D2E-9D0C-98471165AA1C}" destId="{222ED622-6D36-42E4-81B1-715D9B96E49A}" srcOrd="19" destOrd="0" presId="urn:microsoft.com/office/officeart/2005/8/layout/list1"/>
    <dgm:cxn modelId="{9A54F36B-9D1F-48B1-AC66-774093E1FA60}" type="presParOf" srcId="{4BBB6EDB-949A-4D2E-9D0C-98471165AA1C}" destId="{26B4A46A-C629-469A-B662-FEA90EE53262}" srcOrd="20" destOrd="0" presId="urn:microsoft.com/office/officeart/2005/8/layout/list1"/>
    <dgm:cxn modelId="{72A7F0BC-5530-4FA4-B232-01AB4FBC4BA7}" type="presParOf" srcId="{26B4A46A-C629-469A-B662-FEA90EE53262}" destId="{D06F26E3-0F4E-49A2-8D10-B43463834D02}" srcOrd="0" destOrd="0" presId="urn:microsoft.com/office/officeart/2005/8/layout/list1"/>
    <dgm:cxn modelId="{1881713D-C6A3-49ED-91CC-873915E523FD}" type="presParOf" srcId="{26B4A46A-C629-469A-B662-FEA90EE53262}" destId="{2E8E14E3-4E1F-47DF-8095-893CC348963C}" srcOrd="1" destOrd="0" presId="urn:microsoft.com/office/officeart/2005/8/layout/list1"/>
    <dgm:cxn modelId="{FEFDA6D0-B2EC-43C1-AC7E-EC8C497770E1}" type="presParOf" srcId="{4BBB6EDB-949A-4D2E-9D0C-98471165AA1C}" destId="{DBA7D9DD-CC51-4CFF-87FB-830DA2AE5710}" srcOrd="21" destOrd="0" presId="urn:microsoft.com/office/officeart/2005/8/layout/list1"/>
    <dgm:cxn modelId="{9ACE01EB-E11C-4116-9E76-A32C75F060E5}" type="presParOf" srcId="{4BBB6EDB-949A-4D2E-9D0C-98471165AA1C}" destId="{2F3B4643-2E00-487A-8B37-C84670ABB7B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D7187-E79E-47B3-BDDD-0E5569ABD0B6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3B575F2-B8BA-45A1-A649-9059A5E47879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Діагностику утруднень класних керівників;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38ACFC1D-5378-4A1F-8E6B-67B7AC09B95B}" type="parTrans" cxnId="{7252BF82-895A-4873-B8D2-9B99A03D1107}">
      <dgm:prSet/>
      <dgm:spPr/>
      <dgm:t>
        <a:bodyPr/>
        <a:lstStyle/>
        <a:p>
          <a:endParaRPr lang="ru-RU"/>
        </a:p>
      </dgm:t>
    </dgm:pt>
    <dgm:pt modelId="{2FF015FC-1D25-4ACE-B0E5-6F654BD5D1DE}" type="sibTrans" cxnId="{7252BF82-895A-4873-B8D2-9B99A03D1107}">
      <dgm:prSet/>
      <dgm:spPr/>
      <dgm:t>
        <a:bodyPr/>
        <a:lstStyle/>
        <a:p>
          <a:endParaRPr lang="ru-RU"/>
        </a:p>
      </dgm:t>
    </dgm:pt>
    <dgm:pt modelId="{C680EBAB-0815-4AF0-99FF-4041B51076C2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Вибір форм підвищення кваліфікації на основі аналізу потреб;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DC4ACF0-4438-45B8-9CE6-B18BF6FC4C7F}" type="parTrans" cxnId="{97471CCD-0A90-48F2-BF70-8AA044777998}">
      <dgm:prSet/>
      <dgm:spPr/>
      <dgm:t>
        <a:bodyPr/>
        <a:lstStyle/>
        <a:p>
          <a:endParaRPr lang="ru-RU"/>
        </a:p>
      </dgm:t>
    </dgm:pt>
    <dgm:pt modelId="{065B477A-BE68-44F3-956E-41083CF09F73}" type="sibTrans" cxnId="{97471CCD-0A90-48F2-BF70-8AA044777998}">
      <dgm:prSet/>
      <dgm:spPr/>
      <dgm:t>
        <a:bodyPr/>
        <a:lstStyle/>
        <a:p>
          <a:endParaRPr lang="ru-RU"/>
        </a:p>
      </dgm:t>
    </dgm:pt>
    <dgm:pt modelId="{C977ACFB-4804-4136-A3DD-BF35CB0BF33C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Розробку рекомендацій щодо змісту, методів та форм організації освітньо-виховної діяльності;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6A7CE1F-D423-4953-B37D-0AB7171E74E2}" type="parTrans" cxnId="{5FEEBA9B-4171-49EC-9F22-5359262E3054}">
      <dgm:prSet/>
      <dgm:spPr/>
      <dgm:t>
        <a:bodyPr/>
        <a:lstStyle/>
        <a:p>
          <a:endParaRPr lang="ru-RU"/>
        </a:p>
      </dgm:t>
    </dgm:pt>
    <dgm:pt modelId="{6B1F0537-D3DF-456A-981A-5BE46A76134F}" type="sibTrans" cxnId="{5FEEBA9B-4171-49EC-9F22-5359262E3054}">
      <dgm:prSet/>
      <dgm:spPr/>
      <dgm:t>
        <a:bodyPr/>
        <a:lstStyle/>
        <a:p>
          <a:endParaRPr lang="ru-RU"/>
        </a:p>
      </dgm:t>
    </dgm:pt>
    <dgm:pt modelId="{F6C5D97B-08E3-4140-A07E-B838BCC77070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Підвищення ефективності організації навчально-виховного процесу;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6C0A771F-4E9E-44A7-8769-B8315642E5CE}" type="parTrans" cxnId="{7E4069A3-74CD-4E73-B213-8E9711F4D9A8}">
      <dgm:prSet/>
      <dgm:spPr/>
      <dgm:t>
        <a:bodyPr/>
        <a:lstStyle/>
        <a:p>
          <a:endParaRPr lang="ru-RU"/>
        </a:p>
      </dgm:t>
    </dgm:pt>
    <dgm:pt modelId="{5B3046F0-C1BF-4DB5-87A2-1D8BE500984E}" type="sibTrans" cxnId="{7E4069A3-74CD-4E73-B213-8E9711F4D9A8}">
      <dgm:prSet/>
      <dgm:spPr/>
      <dgm:t>
        <a:bodyPr/>
        <a:lstStyle/>
        <a:p>
          <a:endParaRPr lang="ru-RU"/>
        </a:p>
      </dgm:t>
    </dgm:pt>
    <dgm:pt modelId="{2E148761-73DD-4683-8E99-121CBB93789F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Вивчення, узагальнення, пропаганду кращого педагогічного досвіду;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991862CC-E9E5-4C0C-B456-A38A5A44A6F0}" type="parTrans" cxnId="{15CEABDB-8D92-4C2E-A22A-794392713DD7}">
      <dgm:prSet/>
      <dgm:spPr/>
      <dgm:t>
        <a:bodyPr/>
        <a:lstStyle/>
        <a:p>
          <a:endParaRPr lang="ru-RU"/>
        </a:p>
      </dgm:t>
    </dgm:pt>
    <dgm:pt modelId="{BBEFB83D-92BA-48F1-A123-A6E2B451742A}" type="sibTrans" cxnId="{15CEABDB-8D92-4C2E-A22A-794392713DD7}">
      <dgm:prSet/>
      <dgm:spPr/>
      <dgm:t>
        <a:bodyPr/>
        <a:lstStyle/>
        <a:p>
          <a:endParaRPr lang="ru-RU"/>
        </a:p>
      </dgm:t>
    </dgm:pt>
    <dgm:pt modelId="{E2703401-6EC2-4D62-AB76-54E41E40DE83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Створення банку даних актуального досвіду;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5FA5237A-5525-4EA1-BBB8-785ABEEFAF17}" type="parTrans" cxnId="{CB68CE57-774A-4525-92F4-4A0304DE2D7E}">
      <dgm:prSet/>
      <dgm:spPr/>
      <dgm:t>
        <a:bodyPr/>
        <a:lstStyle/>
        <a:p>
          <a:endParaRPr lang="ru-RU"/>
        </a:p>
      </dgm:t>
    </dgm:pt>
    <dgm:pt modelId="{ACA6BFC8-110A-429A-A7FC-90CA8C0992D0}" type="sibTrans" cxnId="{CB68CE57-774A-4525-92F4-4A0304DE2D7E}">
      <dgm:prSet/>
      <dgm:spPr/>
      <dgm:t>
        <a:bodyPr/>
        <a:lstStyle/>
        <a:p>
          <a:endParaRPr lang="ru-RU"/>
        </a:p>
      </dgm:t>
    </dgm:pt>
    <dgm:pt modelId="{C942C12A-9E23-43C0-8D53-32B4B8E0F6DE}">
      <dgm:prSet phldrT="[Текст]" custT="1"/>
      <dgm:spPr/>
      <dgm:t>
        <a:bodyPr/>
        <a:lstStyle/>
        <a:p>
          <a:r>
            <a:rPr lang="uk-UA" sz="2000" b="1" smtClean="0">
              <a:latin typeface="Times New Roman" pitchFamily="18" charset="0"/>
              <a:cs typeface="Times New Roman" pitchFamily="18" charset="0"/>
            </a:rPr>
            <a:t>Вдосконалення педагогічної майстерності класних керівників та вихователів;</a:t>
          </a:r>
          <a:endParaRPr lang="ru-RU" sz="2000" b="1">
            <a:latin typeface="Times New Roman" pitchFamily="18" charset="0"/>
            <a:cs typeface="Times New Roman" pitchFamily="18" charset="0"/>
          </a:endParaRPr>
        </a:p>
      </dgm:t>
    </dgm:pt>
    <dgm:pt modelId="{DF289ABC-9473-4004-B545-17594F298C39}" type="parTrans" cxnId="{2FE8D387-0F73-4988-829F-26A1DF8B9889}">
      <dgm:prSet/>
      <dgm:spPr/>
      <dgm:t>
        <a:bodyPr/>
        <a:lstStyle/>
        <a:p>
          <a:endParaRPr lang="ru-RU"/>
        </a:p>
      </dgm:t>
    </dgm:pt>
    <dgm:pt modelId="{908F6639-C530-4713-AD57-354F7051D4E2}" type="sibTrans" cxnId="{2FE8D387-0F73-4988-829F-26A1DF8B9889}">
      <dgm:prSet/>
      <dgm:spPr/>
      <dgm:t>
        <a:bodyPr/>
        <a:lstStyle/>
        <a:p>
          <a:endParaRPr lang="ru-RU"/>
        </a:p>
      </dgm:t>
    </dgm:pt>
    <dgm:pt modelId="{FF1C3F4B-0FFB-4DFE-BEF8-CF54D8A159E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Здійснення моніторингу ефективної діяльн</a:t>
          </a:r>
          <a:r>
            <a:rPr lang="uk-UA" sz="1800" b="1" dirty="0" smtClean="0"/>
            <a:t>ості</a:t>
          </a:r>
          <a:r>
            <a:rPr lang="uk-UA" sz="1600" b="1" dirty="0" smtClean="0"/>
            <a:t>;</a:t>
          </a:r>
          <a:endParaRPr lang="ru-RU" sz="1600" b="1" dirty="0"/>
        </a:p>
      </dgm:t>
    </dgm:pt>
    <dgm:pt modelId="{FB35E0F7-791D-4CF7-B22A-5FFE4BCC12C3}" type="parTrans" cxnId="{2030AF5C-85E1-4B84-94C8-87DE6F0572CD}">
      <dgm:prSet/>
      <dgm:spPr/>
      <dgm:t>
        <a:bodyPr/>
        <a:lstStyle/>
        <a:p>
          <a:endParaRPr lang="ru-RU"/>
        </a:p>
      </dgm:t>
    </dgm:pt>
    <dgm:pt modelId="{4B76E2C2-2297-49CD-AEFD-B95857F2AC09}" type="sibTrans" cxnId="{2030AF5C-85E1-4B84-94C8-87DE6F0572CD}">
      <dgm:prSet/>
      <dgm:spPr/>
      <dgm:t>
        <a:bodyPr/>
        <a:lstStyle/>
        <a:p>
          <a:endParaRPr lang="ru-RU"/>
        </a:p>
      </dgm:t>
    </dgm:pt>
    <dgm:pt modelId="{1C6D2F68-E89E-4252-AE45-FB6E4D2C2587}" type="pres">
      <dgm:prSet presAssocID="{00DD7187-E79E-47B3-BDDD-0E5569ABD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7022D-D03E-441A-A9B4-EAFF4FDC6A94}" type="pres">
      <dgm:prSet presAssocID="{B3B575F2-B8BA-45A1-A649-9059A5E478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BC51-DE48-42B8-90B3-4ADAB12A9D50}" type="pres">
      <dgm:prSet presAssocID="{B3B575F2-B8BA-45A1-A649-9059A5E4787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1F008-296D-496D-9173-80B1F4A6C95F}" type="pres">
      <dgm:prSet presAssocID="{C977ACFB-4804-4136-A3DD-BF35CB0BF3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278A3-019D-490F-91EC-8B7479810DA8}" type="pres">
      <dgm:prSet presAssocID="{C977ACFB-4804-4136-A3DD-BF35CB0BF33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E2A0D-21C2-4123-896C-9E8451523D51}" type="pres">
      <dgm:prSet presAssocID="{2E148761-73DD-4683-8E99-121CBB9378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BA69-BA7A-4061-819F-C953CF0E389B}" type="pres">
      <dgm:prSet presAssocID="{2E148761-73DD-4683-8E99-121CBB93789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372B7-14D8-404B-AFE8-2EDFCC99CB99}" type="pres">
      <dgm:prSet presAssocID="{C942C12A-9E23-43C0-8D53-32B4B8E0F6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4CDD4-DD06-403C-8357-024DDE02D932}" type="pres">
      <dgm:prSet presAssocID="{C942C12A-9E23-43C0-8D53-32B4B8E0F6D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123B0-A9FE-4DE7-BCF2-F9A9B4BD61A8}" type="presOf" srcId="{00DD7187-E79E-47B3-BDDD-0E5569ABD0B6}" destId="{1C6D2F68-E89E-4252-AE45-FB6E4D2C2587}" srcOrd="0" destOrd="0" presId="urn:microsoft.com/office/officeart/2005/8/layout/vList2"/>
    <dgm:cxn modelId="{0DECC113-9C1C-42D9-A193-D6A04A0F187E}" type="presOf" srcId="{C977ACFB-4804-4136-A3DD-BF35CB0BF33C}" destId="{0201F008-296D-496D-9173-80B1F4A6C95F}" srcOrd="0" destOrd="0" presId="urn:microsoft.com/office/officeart/2005/8/layout/vList2"/>
    <dgm:cxn modelId="{7252BF82-895A-4873-B8D2-9B99A03D1107}" srcId="{00DD7187-E79E-47B3-BDDD-0E5569ABD0B6}" destId="{B3B575F2-B8BA-45A1-A649-9059A5E47879}" srcOrd="0" destOrd="0" parTransId="{38ACFC1D-5378-4A1F-8E6B-67B7AC09B95B}" sibTransId="{2FF015FC-1D25-4ACE-B0E5-6F654BD5D1DE}"/>
    <dgm:cxn modelId="{CB68CE57-774A-4525-92F4-4A0304DE2D7E}" srcId="{2E148761-73DD-4683-8E99-121CBB93789F}" destId="{E2703401-6EC2-4D62-AB76-54E41E40DE83}" srcOrd="0" destOrd="0" parTransId="{5FA5237A-5525-4EA1-BBB8-785ABEEFAF17}" sibTransId="{ACA6BFC8-110A-429A-A7FC-90CA8C0992D0}"/>
    <dgm:cxn modelId="{62AC001B-5BFB-4E70-BC28-EA28267142A0}" type="presOf" srcId="{C680EBAB-0815-4AF0-99FF-4041B51076C2}" destId="{0214BC51-DE48-42B8-90B3-4ADAB12A9D50}" srcOrd="0" destOrd="0" presId="urn:microsoft.com/office/officeart/2005/8/layout/vList2"/>
    <dgm:cxn modelId="{ADCC38E9-7183-41E5-B8C7-FDBEAFB0B953}" type="presOf" srcId="{E2703401-6EC2-4D62-AB76-54E41E40DE83}" destId="{1AC5BA69-BA7A-4061-819F-C953CF0E389B}" srcOrd="0" destOrd="0" presId="urn:microsoft.com/office/officeart/2005/8/layout/vList2"/>
    <dgm:cxn modelId="{2030AF5C-85E1-4B84-94C8-87DE6F0572CD}" srcId="{C942C12A-9E23-43C0-8D53-32B4B8E0F6DE}" destId="{FF1C3F4B-0FFB-4DFE-BEF8-CF54D8A159EC}" srcOrd="0" destOrd="0" parTransId="{FB35E0F7-791D-4CF7-B22A-5FFE4BCC12C3}" sibTransId="{4B76E2C2-2297-49CD-AEFD-B95857F2AC09}"/>
    <dgm:cxn modelId="{C5A5EF4D-64ED-479E-A893-E0531B3B7E82}" type="presOf" srcId="{B3B575F2-B8BA-45A1-A649-9059A5E47879}" destId="{40B7022D-D03E-441A-A9B4-EAFF4FDC6A94}" srcOrd="0" destOrd="0" presId="urn:microsoft.com/office/officeart/2005/8/layout/vList2"/>
    <dgm:cxn modelId="{36FF56E2-1A5D-4A76-8B84-AAFEFD4F7CC2}" type="presOf" srcId="{C942C12A-9E23-43C0-8D53-32B4B8E0F6DE}" destId="{873372B7-14D8-404B-AFE8-2EDFCC99CB99}" srcOrd="0" destOrd="0" presId="urn:microsoft.com/office/officeart/2005/8/layout/vList2"/>
    <dgm:cxn modelId="{15CEABDB-8D92-4C2E-A22A-794392713DD7}" srcId="{00DD7187-E79E-47B3-BDDD-0E5569ABD0B6}" destId="{2E148761-73DD-4683-8E99-121CBB93789F}" srcOrd="2" destOrd="0" parTransId="{991862CC-E9E5-4C0C-B456-A38A5A44A6F0}" sibTransId="{BBEFB83D-92BA-48F1-A123-A6E2B451742A}"/>
    <dgm:cxn modelId="{B4F79F85-BEA8-4A0B-AA89-1EB6958E7EC8}" type="presOf" srcId="{FF1C3F4B-0FFB-4DFE-BEF8-CF54D8A159EC}" destId="{64D4CDD4-DD06-403C-8357-024DDE02D932}" srcOrd="0" destOrd="0" presId="urn:microsoft.com/office/officeart/2005/8/layout/vList2"/>
    <dgm:cxn modelId="{5FEEBA9B-4171-49EC-9F22-5359262E3054}" srcId="{00DD7187-E79E-47B3-BDDD-0E5569ABD0B6}" destId="{C977ACFB-4804-4136-A3DD-BF35CB0BF33C}" srcOrd="1" destOrd="0" parTransId="{66A7CE1F-D423-4953-B37D-0AB7171E74E2}" sibTransId="{6B1F0537-D3DF-456A-981A-5BE46A76134F}"/>
    <dgm:cxn modelId="{276721D8-2165-44CC-9F49-98EE052FB4EB}" type="presOf" srcId="{2E148761-73DD-4683-8E99-121CBB93789F}" destId="{693E2A0D-21C2-4123-896C-9E8451523D51}" srcOrd="0" destOrd="0" presId="urn:microsoft.com/office/officeart/2005/8/layout/vList2"/>
    <dgm:cxn modelId="{7E4069A3-74CD-4E73-B213-8E9711F4D9A8}" srcId="{C977ACFB-4804-4136-A3DD-BF35CB0BF33C}" destId="{F6C5D97B-08E3-4140-A07E-B838BCC77070}" srcOrd="0" destOrd="0" parTransId="{6C0A771F-4E9E-44A7-8769-B8315642E5CE}" sibTransId="{5B3046F0-C1BF-4DB5-87A2-1D8BE500984E}"/>
    <dgm:cxn modelId="{B641EC72-9FA5-4353-901D-C3F882DECE09}" type="presOf" srcId="{F6C5D97B-08E3-4140-A07E-B838BCC77070}" destId="{10E278A3-019D-490F-91EC-8B7479810DA8}" srcOrd="0" destOrd="0" presId="urn:microsoft.com/office/officeart/2005/8/layout/vList2"/>
    <dgm:cxn modelId="{97471CCD-0A90-48F2-BF70-8AA044777998}" srcId="{B3B575F2-B8BA-45A1-A649-9059A5E47879}" destId="{C680EBAB-0815-4AF0-99FF-4041B51076C2}" srcOrd="0" destOrd="0" parTransId="{DDC4ACF0-4438-45B8-9CE6-B18BF6FC4C7F}" sibTransId="{065B477A-BE68-44F3-956E-41083CF09F73}"/>
    <dgm:cxn modelId="{2FE8D387-0F73-4988-829F-26A1DF8B9889}" srcId="{00DD7187-E79E-47B3-BDDD-0E5569ABD0B6}" destId="{C942C12A-9E23-43C0-8D53-32B4B8E0F6DE}" srcOrd="3" destOrd="0" parTransId="{DF289ABC-9473-4004-B545-17594F298C39}" sibTransId="{908F6639-C530-4713-AD57-354F7051D4E2}"/>
    <dgm:cxn modelId="{70D1620A-7C82-4EA4-8F99-9A262206C756}" type="presParOf" srcId="{1C6D2F68-E89E-4252-AE45-FB6E4D2C2587}" destId="{40B7022D-D03E-441A-A9B4-EAFF4FDC6A94}" srcOrd="0" destOrd="0" presId="urn:microsoft.com/office/officeart/2005/8/layout/vList2"/>
    <dgm:cxn modelId="{85BD803B-8E1F-4AF6-8667-5BA09AFD39D2}" type="presParOf" srcId="{1C6D2F68-E89E-4252-AE45-FB6E4D2C2587}" destId="{0214BC51-DE48-42B8-90B3-4ADAB12A9D50}" srcOrd="1" destOrd="0" presId="urn:microsoft.com/office/officeart/2005/8/layout/vList2"/>
    <dgm:cxn modelId="{72EEA130-8B5D-410D-89B1-DBE4FE19BC4D}" type="presParOf" srcId="{1C6D2F68-E89E-4252-AE45-FB6E4D2C2587}" destId="{0201F008-296D-496D-9173-80B1F4A6C95F}" srcOrd="2" destOrd="0" presId="urn:microsoft.com/office/officeart/2005/8/layout/vList2"/>
    <dgm:cxn modelId="{70789C47-1CCD-47F4-9671-FA6E8F7EB722}" type="presParOf" srcId="{1C6D2F68-E89E-4252-AE45-FB6E4D2C2587}" destId="{10E278A3-019D-490F-91EC-8B7479810DA8}" srcOrd="3" destOrd="0" presId="urn:microsoft.com/office/officeart/2005/8/layout/vList2"/>
    <dgm:cxn modelId="{0FCEDA5F-7439-4BD5-9483-71E4A41DA897}" type="presParOf" srcId="{1C6D2F68-E89E-4252-AE45-FB6E4D2C2587}" destId="{693E2A0D-21C2-4123-896C-9E8451523D51}" srcOrd="4" destOrd="0" presId="urn:microsoft.com/office/officeart/2005/8/layout/vList2"/>
    <dgm:cxn modelId="{F9C07A9B-1DBC-4EF9-A314-2B9078060D04}" type="presParOf" srcId="{1C6D2F68-E89E-4252-AE45-FB6E4D2C2587}" destId="{1AC5BA69-BA7A-4061-819F-C953CF0E389B}" srcOrd="5" destOrd="0" presId="urn:microsoft.com/office/officeart/2005/8/layout/vList2"/>
    <dgm:cxn modelId="{671DD4FB-7982-4B5A-8F13-6FD90461BF69}" type="presParOf" srcId="{1C6D2F68-E89E-4252-AE45-FB6E4D2C2587}" destId="{873372B7-14D8-404B-AFE8-2EDFCC99CB99}" srcOrd="6" destOrd="0" presId="urn:microsoft.com/office/officeart/2005/8/layout/vList2"/>
    <dgm:cxn modelId="{DC6858A3-AF19-400B-BF91-620627DB3ADC}" type="presParOf" srcId="{1C6D2F68-E89E-4252-AE45-FB6E4D2C2587}" destId="{64D4CDD4-DD06-403C-8357-024DDE02D93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6E7F8-E7CA-4EAE-9A88-6FDDED0027F5}">
      <dsp:nvSpPr>
        <dsp:cNvPr id="0" name=""/>
        <dsp:cNvSpPr/>
      </dsp:nvSpPr>
      <dsp:spPr>
        <a:xfrm>
          <a:off x="0" y="378785"/>
          <a:ext cx="8501122" cy="129429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Проблема навчального закладу та завдання всього педколективу, вимоги часу (нові підходи, нові технології, тенденції в розвитку дітей, соціальні умови місцевості), побажання класних керівників.</a:t>
          </a: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>
        <a:off x="0" y="378785"/>
        <a:ext cx="8501122" cy="1294297"/>
      </dsp:txXfrm>
    </dsp:sp>
    <dsp:sp modelId="{6E6B4EA5-952F-486B-9D08-6B48CC0F1860}">
      <dsp:nvSpPr>
        <dsp:cNvPr id="0" name=""/>
        <dsp:cNvSpPr/>
      </dsp:nvSpPr>
      <dsp:spPr>
        <a:xfrm>
          <a:off x="0" y="1857403"/>
          <a:ext cx="8501122" cy="128998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Методичне навчання класних керівників, що відбувається на основі диференційовано-особистісного підходу щодо визначення «рівня компетентності» в сфері виховання.</a:t>
          </a: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1857403"/>
        <a:ext cx="8501122" cy="1289981"/>
      </dsp:txXfrm>
    </dsp:sp>
    <dsp:sp modelId="{F7CC6AA9-890B-40D0-989A-3A9E005FEC23}">
      <dsp:nvSpPr>
        <dsp:cNvPr id="0" name=""/>
        <dsp:cNvSpPr/>
      </dsp:nvSpPr>
      <dsp:spPr>
        <a:xfrm>
          <a:off x="0" y="3331704"/>
          <a:ext cx="8501122" cy="16473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Times New Roman" pitchFamily="18" charset="0"/>
              <a:cs typeface="Times New Roman" pitchFamily="18" charset="0"/>
            </a:rPr>
            <a:t>Діагностування «рівня компетентності» (використовуються різні методики спостереження, анкета-самоаналіз, співбесіди, аналіз планів позаурочної діяльності класного керівника). Це дає змогу вивчати коло проблем, що потребують розв'язання, й визначити напрями методичної допомоги класним керівникам.</a:t>
          </a:r>
          <a:endParaRPr lang="uk-UA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0" y="3331704"/>
        <a:ext cx="8501122" cy="1647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9B86CB-8E77-4785-BE67-9CD41A305DC0}">
      <dsp:nvSpPr>
        <dsp:cNvPr id="0" name=""/>
        <dsp:cNvSpPr/>
      </dsp:nvSpPr>
      <dsp:spPr>
        <a:xfrm>
          <a:off x="0" y="4088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Курси підвищення кваліфікації;</a:t>
          </a:r>
          <a:endParaRPr lang="ru-RU" sz="2400" kern="1200"/>
        </a:p>
      </dsp:txBody>
      <dsp:txXfrm>
        <a:off x="0" y="40881"/>
        <a:ext cx="8258204" cy="575639"/>
      </dsp:txXfrm>
    </dsp:sp>
    <dsp:sp modelId="{6445BD14-656F-44BE-8FB1-4522C07B1FAC}">
      <dsp:nvSpPr>
        <dsp:cNvPr id="0" name=""/>
        <dsp:cNvSpPr/>
      </dsp:nvSpPr>
      <dsp:spPr>
        <a:xfrm>
          <a:off x="0" y="68564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203007"/>
                <a:satOff val="-3512"/>
                <a:lumOff val="-752"/>
                <a:alphaOff val="0"/>
                <a:tint val="50000"/>
                <a:satMod val="300000"/>
              </a:schemeClr>
            </a:gs>
            <a:gs pos="35000">
              <a:schemeClr val="accent4">
                <a:hueOff val="203007"/>
                <a:satOff val="-3512"/>
                <a:lumOff val="-752"/>
                <a:alphaOff val="0"/>
                <a:tint val="37000"/>
                <a:satMod val="300000"/>
              </a:schemeClr>
            </a:gs>
            <a:gs pos="100000">
              <a:schemeClr val="accent4">
                <a:hueOff val="203007"/>
                <a:satOff val="-3512"/>
                <a:lumOff val="-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Психолого-педагогічні семінари;</a:t>
          </a:r>
          <a:endParaRPr lang="ru-RU" sz="2400" kern="1200"/>
        </a:p>
      </dsp:txBody>
      <dsp:txXfrm>
        <a:off x="0" y="685641"/>
        <a:ext cx="8258204" cy="575639"/>
      </dsp:txXfrm>
    </dsp:sp>
    <dsp:sp modelId="{70F54F73-A831-4571-AD69-DEC7B427F32F}">
      <dsp:nvSpPr>
        <dsp:cNvPr id="0" name=""/>
        <dsp:cNvSpPr/>
      </dsp:nvSpPr>
      <dsp:spPr>
        <a:xfrm>
          <a:off x="0" y="133040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406013"/>
                <a:satOff val="-7024"/>
                <a:lumOff val="-1503"/>
                <a:alphaOff val="0"/>
                <a:tint val="50000"/>
                <a:satMod val="300000"/>
              </a:schemeClr>
            </a:gs>
            <a:gs pos="35000">
              <a:schemeClr val="accent4">
                <a:hueOff val="406013"/>
                <a:satOff val="-7024"/>
                <a:lumOff val="-1503"/>
                <a:alphaOff val="0"/>
                <a:tint val="37000"/>
                <a:satMod val="300000"/>
              </a:schemeClr>
            </a:gs>
            <a:gs pos="100000">
              <a:schemeClr val="accent4">
                <a:hueOff val="406013"/>
                <a:satOff val="-7024"/>
                <a:lumOff val="-15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Проблемі семінари;</a:t>
          </a:r>
          <a:endParaRPr lang="ru-RU" sz="2400" kern="1200"/>
        </a:p>
      </dsp:txBody>
      <dsp:txXfrm>
        <a:off x="0" y="1330401"/>
        <a:ext cx="8258204" cy="575639"/>
      </dsp:txXfrm>
    </dsp:sp>
    <dsp:sp modelId="{9BB1343A-5AB5-4FD2-91BD-AFF615D864BB}">
      <dsp:nvSpPr>
        <dsp:cNvPr id="0" name=""/>
        <dsp:cNvSpPr/>
      </dsp:nvSpPr>
      <dsp:spPr>
        <a:xfrm>
          <a:off x="0" y="197516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609020"/>
                <a:satOff val="-10536"/>
                <a:lumOff val="-2255"/>
                <a:alphaOff val="0"/>
                <a:tint val="50000"/>
                <a:satMod val="300000"/>
              </a:schemeClr>
            </a:gs>
            <a:gs pos="35000">
              <a:schemeClr val="accent4">
                <a:hueOff val="609020"/>
                <a:satOff val="-10536"/>
                <a:lumOff val="-2255"/>
                <a:alphaOff val="0"/>
                <a:tint val="37000"/>
                <a:satMod val="300000"/>
              </a:schemeClr>
            </a:gs>
            <a:gs pos="100000">
              <a:schemeClr val="accent4">
                <a:hueOff val="609020"/>
                <a:satOff val="-10536"/>
                <a:lumOff val="-2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Індивідуальне наставництво;</a:t>
          </a:r>
          <a:endParaRPr lang="ru-RU" sz="2400" kern="1200"/>
        </a:p>
      </dsp:txBody>
      <dsp:txXfrm>
        <a:off x="0" y="1975161"/>
        <a:ext cx="8258204" cy="575639"/>
      </dsp:txXfrm>
    </dsp:sp>
    <dsp:sp modelId="{7DE5B0E3-B5E9-4FC6-A04D-D2959DF0FD46}">
      <dsp:nvSpPr>
        <dsp:cNvPr id="0" name=""/>
        <dsp:cNvSpPr/>
      </dsp:nvSpPr>
      <dsp:spPr>
        <a:xfrm>
          <a:off x="0" y="261992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812026"/>
                <a:satOff val="-14048"/>
                <a:lumOff val="-3007"/>
                <a:alphaOff val="0"/>
                <a:tint val="50000"/>
                <a:satMod val="300000"/>
              </a:schemeClr>
            </a:gs>
            <a:gs pos="35000">
              <a:schemeClr val="accent4">
                <a:hueOff val="812026"/>
                <a:satOff val="-14048"/>
                <a:lumOff val="-3007"/>
                <a:alphaOff val="0"/>
                <a:tint val="37000"/>
                <a:satMod val="300000"/>
              </a:schemeClr>
            </a:gs>
            <a:gs pos="100000">
              <a:schemeClr val="accent4">
                <a:hueOff val="812026"/>
                <a:satOff val="-14048"/>
                <a:lumOff val="-30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Конкурс “Класний керівник року”;</a:t>
          </a:r>
          <a:endParaRPr lang="ru-RU" sz="2400" kern="1200"/>
        </a:p>
      </dsp:txBody>
      <dsp:txXfrm>
        <a:off x="0" y="2619921"/>
        <a:ext cx="8258204" cy="575639"/>
      </dsp:txXfrm>
    </dsp:sp>
    <dsp:sp modelId="{25DC5C76-9D6B-4DC9-BC01-A579D664A631}">
      <dsp:nvSpPr>
        <dsp:cNvPr id="0" name=""/>
        <dsp:cNvSpPr/>
      </dsp:nvSpPr>
      <dsp:spPr>
        <a:xfrm>
          <a:off x="0" y="326468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1015033"/>
                <a:satOff val="-17560"/>
                <a:lumOff val="-3758"/>
                <a:alphaOff val="0"/>
                <a:tint val="50000"/>
                <a:satMod val="300000"/>
              </a:schemeClr>
            </a:gs>
            <a:gs pos="35000">
              <a:schemeClr val="accent4">
                <a:hueOff val="1015033"/>
                <a:satOff val="-17560"/>
                <a:lumOff val="-3758"/>
                <a:alphaOff val="0"/>
                <a:tint val="37000"/>
                <a:satMod val="300000"/>
              </a:schemeClr>
            </a:gs>
            <a:gs pos="100000">
              <a:schemeClr val="accent4">
                <a:hueOff val="1015033"/>
                <a:satOff val="-17560"/>
                <a:lumOff val="-37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Педагогічні конференції;</a:t>
          </a:r>
          <a:endParaRPr lang="ru-RU" sz="2400" kern="1200"/>
        </a:p>
      </dsp:txBody>
      <dsp:txXfrm>
        <a:off x="0" y="3264681"/>
        <a:ext cx="8258204" cy="575639"/>
      </dsp:txXfrm>
    </dsp:sp>
    <dsp:sp modelId="{64E17DBD-F50E-4139-8084-CB75DB7AA536}">
      <dsp:nvSpPr>
        <dsp:cNvPr id="0" name=""/>
        <dsp:cNvSpPr/>
      </dsp:nvSpPr>
      <dsp:spPr>
        <a:xfrm>
          <a:off x="0" y="3909441"/>
          <a:ext cx="8258204" cy="575639"/>
        </a:xfrm>
        <a:prstGeom prst="roundRect">
          <a:avLst/>
        </a:prstGeom>
        <a:gradFill rotWithShape="0">
          <a:gsLst>
            <a:gs pos="0">
              <a:schemeClr val="accent4">
                <a:hueOff val="1218040"/>
                <a:satOff val="-21072"/>
                <a:lumOff val="-4510"/>
                <a:alphaOff val="0"/>
                <a:tint val="50000"/>
                <a:satMod val="300000"/>
              </a:schemeClr>
            </a:gs>
            <a:gs pos="35000">
              <a:schemeClr val="accent4">
                <a:hueOff val="1218040"/>
                <a:satOff val="-21072"/>
                <a:lumOff val="-4510"/>
                <a:alphaOff val="0"/>
                <a:tint val="37000"/>
                <a:satMod val="300000"/>
              </a:schemeClr>
            </a:gs>
            <a:gs pos="100000">
              <a:schemeClr val="accent4">
                <a:hueOff val="1218040"/>
                <a:satOff val="-21072"/>
                <a:lumOff val="-451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Самоосвіта, тощо</a:t>
          </a:r>
          <a:endParaRPr lang="ru-RU" sz="2400" kern="1200"/>
        </a:p>
      </dsp:txBody>
      <dsp:txXfrm>
        <a:off x="0" y="3909441"/>
        <a:ext cx="8258204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4E1A1A-FC64-48AB-83DD-39BE72946D47}">
      <dsp:nvSpPr>
        <dsp:cNvPr id="0" name=""/>
        <dsp:cNvSpPr/>
      </dsp:nvSpPr>
      <dsp:spPr>
        <a:xfrm>
          <a:off x="71463" y="0"/>
          <a:ext cx="3429002" cy="10483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Консультації заступника директора з виховної роботи</a:t>
          </a:r>
          <a:endParaRPr lang="ru-RU" sz="2000" kern="120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63" y="0"/>
        <a:ext cx="3429002" cy="1048320"/>
      </dsp:txXfrm>
    </dsp:sp>
    <dsp:sp modelId="{2260B0BB-A36F-4F52-8FE8-210573159792}">
      <dsp:nvSpPr>
        <dsp:cNvPr id="0" name=""/>
        <dsp:cNvSpPr/>
      </dsp:nvSpPr>
      <dsp:spPr>
        <a:xfrm>
          <a:off x="2786120" y="1143009"/>
          <a:ext cx="3000387" cy="1048320"/>
        </a:xfrm>
        <a:prstGeom prst="roundRect">
          <a:avLst/>
        </a:prstGeom>
        <a:gradFill rotWithShape="0">
          <a:gsLst>
            <a:gs pos="0">
              <a:schemeClr val="accent4">
                <a:hueOff val="406013"/>
                <a:satOff val="-7024"/>
                <a:lumOff val="-1503"/>
                <a:alphaOff val="0"/>
                <a:tint val="50000"/>
                <a:satMod val="300000"/>
              </a:schemeClr>
            </a:gs>
            <a:gs pos="35000">
              <a:schemeClr val="accent4">
                <a:hueOff val="406013"/>
                <a:satOff val="-7024"/>
                <a:lumOff val="-1503"/>
                <a:alphaOff val="0"/>
                <a:tint val="37000"/>
                <a:satMod val="300000"/>
              </a:schemeClr>
            </a:gs>
            <a:gs pos="100000">
              <a:schemeClr val="accent4">
                <a:hueOff val="406013"/>
                <a:satOff val="-7024"/>
                <a:lumOff val="-15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accent4">
                  <a:lumMod val="75000"/>
                </a:schemeClr>
              </a:solidFill>
            </a:rPr>
            <a:t>Неформальна допомога колег</a:t>
          </a:r>
          <a:endParaRPr lang="uk-UA" sz="2000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2786120" y="1143009"/>
        <a:ext cx="3000387" cy="1048320"/>
      </dsp:txXfrm>
    </dsp:sp>
    <dsp:sp modelId="{4E621916-DF2F-4F1F-92B7-DD93A86E30E6}">
      <dsp:nvSpPr>
        <dsp:cNvPr id="0" name=""/>
        <dsp:cNvSpPr/>
      </dsp:nvSpPr>
      <dsp:spPr>
        <a:xfrm>
          <a:off x="4643466" y="2286016"/>
          <a:ext cx="3286158" cy="1048320"/>
        </a:xfrm>
        <a:prstGeom prst="roundRect">
          <a:avLst/>
        </a:prstGeom>
        <a:gradFill rotWithShape="0">
          <a:gsLst>
            <a:gs pos="0">
              <a:schemeClr val="accent4">
                <a:hueOff val="812026"/>
                <a:satOff val="-14048"/>
                <a:lumOff val="-3007"/>
                <a:alphaOff val="0"/>
                <a:tint val="50000"/>
                <a:satMod val="300000"/>
              </a:schemeClr>
            </a:gs>
            <a:gs pos="35000">
              <a:schemeClr val="accent4">
                <a:hueOff val="812026"/>
                <a:satOff val="-14048"/>
                <a:lumOff val="-3007"/>
                <a:alphaOff val="0"/>
                <a:tint val="37000"/>
                <a:satMod val="300000"/>
              </a:schemeClr>
            </a:gs>
            <a:gs pos="100000">
              <a:schemeClr val="accent4">
                <a:hueOff val="812026"/>
                <a:satOff val="-14048"/>
                <a:lumOff val="-30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accent4">
                  <a:lumMod val="75000"/>
                </a:schemeClr>
              </a:solidFill>
            </a:rPr>
            <a:t>Власні відкриті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accent4">
                  <a:lumMod val="75000"/>
                </a:schemeClr>
              </a:solidFill>
            </a:rPr>
            <a:t>виховні заходи</a:t>
          </a:r>
          <a:endParaRPr lang="uk-UA" sz="2000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4643466" y="2286016"/>
        <a:ext cx="3286158" cy="1048320"/>
      </dsp:txXfrm>
    </dsp:sp>
    <dsp:sp modelId="{650FB099-0FDC-43E5-AD1D-A8BA163D62E5}">
      <dsp:nvSpPr>
        <dsp:cNvPr id="0" name=""/>
        <dsp:cNvSpPr/>
      </dsp:nvSpPr>
      <dsp:spPr>
        <a:xfrm>
          <a:off x="785848" y="3500463"/>
          <a:ext cx="6429389" cy="104832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chemeClr val="accent4">
                  <a:lumMod val="75000"/>
                </a:schemeClr>
              </a:solidFill>
            </a:rPr>
            <a:t>На думку 75 % респондентів, зростанню педмайстерності класних керівників сприяє робота в методоб'єднанні.</a:t>
          </a:r>
          <a:endParaRPr lang="uk-UA" sz="2000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785848" y="3500463"/>
        <a:ext cx="6429389" cy="1048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6B2FD-739F-4430-BC04-3C6D7916D9DD}">
      <dsp:nvSpPr>
        <dsp:cNvPr id="0" name=""/>
        <dsp:cNvSpPr/>
      </dsp:nvSpPr>
      <dsp:spPr>
        <a:xfrm>
          <a:off x="0" y="390301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13E2F-89BB-463C-8524-694949733BCA}">
      <dsp:nvSpPr>
        <dsp:cNvPr id="0" name=""/>
        <dsp:cNvSpPr/>
      </dsp:nvSpPr>
      <dsp:spPr>
        <a:xfrm>
          <a:off x="395167" y="185727"/>
          <a:ext cx="8077350" cy="477598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Забезпечення, засвоєння й використання найраціональніших методів і прийомів виховання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395167" y="185727"/>
        <a:ext cx="8077350" cy="477598"/>
      </dsp:txXfrm>
    </dsp:sp>
    <dsp:sp modelId="{C0809DF5-492C-4A21-B79C-54667FA6FA72}">
      <dsp:nvSpPr>
        <dsp:cNvPr id="0" name=""/>
        <dsp:cNvSpPr/>
      </dsp:nvSpPr>
      <dsp:spPr>
        <a:xfrm>
          <a:off x="0" y="1025341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ED614-631E-4C1A-9C44-3B4ACAAC70D2}">
      <dsp:nvSpPr>
        <dsp:cNvPr id="0" name=""/>
        <dsp:cNvSpPr/>
      </dsp:nvSpPr>
      <dsp:spPr>
        <a:xfrm>
          <a:off x="403354" y="818701"/>
          <a:ext cx="8067086" cy="4132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Постійне підвищення методичної підготовки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03354" y="818701"/>
        <a:ext cx="8067086" cy="413280"/>
      </dsp:txXfrm>
    </dsp:sp>
    <dsp:sp modelId="{28D94361-20A5-4057-AA0B-5C92AE631500}">
      <dsp:nvSpPr>
        <dsp:cNvPr id="0" name=""/>
        <dsp:cNvSpPr/>
      </dsp:nvSpPr>
      <dsp:spPr>
        <a:xfrm>
          <a:off x="0" y="1660381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6EBAB-8665-46DC-A882-B15F767C895D}">
      <dsp:nvSpPr>
        <dsp:cNvPr id="0" name=""/>
        <dsp:cNvSpPr/>
      </dsp:nvSpPr>
      <dsp:spPr>
        <a:xfrm>
          <a:off x="417633" y="1463953"/>
          <a:ext cx="8051964" cy="4132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Обмін досвідом успішної педагогічної діяльності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17633" y="1463953"/>
        <a:ext cx="8051964" cy="413280"/>
      </dsp:txXfrm>
    </dsp:sp>
    <dsp:sp modelId="{C897B061-7298-472F-A569-C1E720D5268D}">
      <dsp:nvSpPr>
        <dsp:cNvPr id="0" name=""/>
        <dsp:cNvSpPr/>
      </dsp:nvSpPr>
      <dsp:spPr>
        <a:xfrm>
          <a:off x="0" y="2295421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E2507-8C1C-4C68-8F78-B1BECDC9B43F}">
      <dsp:nvSpPr>
        <dsp:cNvPr id="0" name=""/>
        <dsp:cNvSpPr/>
      </dsp:nvSpPr>
      <dsp:spPr>
        <a:xfrm>
          <a:off x="403354" y="2088781"/>
          <a:ext cx="8067086" cy="413280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Виявлення, пропаганда та здійснення  нових підходів до організації виховання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03354" y="2088781"/>
        <a:ext cx="8067086" cy="413280"/>
      </dsp:txXfrm>
    </dsp:sp>
    <dsp:sp modelId="{B501ECAC-2BFF-489A-AC66-31F491BF3D90}">
      <dsp:nvSpPr>
        <dsp:cNvPr id="0" name=""/>
        <dsp:cNvSpPr/>
      </dsp:nvSpPr>
      <dsp:spPr>
        <a:xfrm>
          <a:off x="0" y="3184640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745-E017-4F5D-A68D-4E264638C498}">
      <dsp:nvSpPr>
        <dsp:cNvPr id="0" name=""/>
        <dsp:cNvSpPr/>
      </dsp:nvSpPr>
      <dsp:spPr>
        <a:xfrm>
          <a:off x="403354" y="2723821"/>
          <a:ext cx="8067086" cy="667459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Створення умов для самоосвіти вчителів і здійснення керівництва творчою діяльністю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03354" y="2723821"/>
        <a:ext cx="8067086" cy="667459"/>
      </dsp:txXfrm>
    </dsp:sp>
    <dsp:sp modelId="{2F3B4643-2E00-487A-8B37-C84670ABB7B8}">
      <dsp:nvSpPr>
        <dsp:cNvPr id="0" name=""/>
        <dsp:cNvSpPr/>
      </dsp:nvSpPr>
      <dsp:spPr>
        <a:xfrm>
          <a:off x="0" y="4053820"/>
          <a:ext cx="847251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E14E3-4E1F-47DF-8095-893CC348963C}">
      <dsp:nvSpPr>
        <dsp:cNvPr id="0" name=""/>
        <dsp:cNvSpPr/>
      </dsp:nvSpPr>
      <dsp:spPr>
        <a:xfrm>
          <a:off x="403354" y="3613040"/>
          <a:ext cx="8067086" cy="647419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169" tIns="0" rIns="22416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Times New Roman" pitchFamily="18" charset="0"/>
              <a:cs typeface="Times New Roman" pitchFamily="18" charset="0"/>
            </a:rPr>
            <a:t>Забезпечення постійного засвоєння сучасної педагогічної теорії та практики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403354" y="3613040"/>
        <a:ext cx="8067086" cy="6474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7022D-D03E-441A-A9B4-EAFF4FDC6A94}">
      <dsp:nvSpPr>
        <dsp:cNvPr id="0" name=""/>
        <dsp:cNvSpPr/>
      </dsp:nvSpPr>
      <dsp:spPr>
        <a:xfrm>
          <a:off x="0" y="976"/>
          <a:ext cx="8429684" cy="7530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Діагностику утруднень класних керівників;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976"/>
        <a:ext cx="8429684" cy="753073"/>
      </dsp:txXfrm>
    </dsp:sp>
    <dsp:sp modelId="{0214BC51-DE48-42B8-90B3-4ADAB12A9D50}">
      <dsp:nvSpPr>
        <dsp:cNvPr id="0" name=""/>
        <dsp:cNvSpPr/>
      </dsp:nvSpPr>
      <dsp:spPr>
        <a:xfrm>
          <a:off x="0" y="754049"/>
          <a:ext cx="8429684" cy="31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Вибір форм підвищення кваліфікації на основі аналізу потреб;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754049"/>
        <a:ext cx="8429684" cy="312592"/>
      </dsp:txXfrm>
    </dsp:sp>
    <dsp:sp modelId="{0201F008-296D-496D-9173-80B1F4A6C95F}">
      <dsp:nvSpPr>
        <dsp:cNvPr id="0" name=""/>
        <dsp:cNvSpPr/>
      </dsp:nvSpPr>
      <dsp:spPr>
        <a:xfrm>
          <a:off x="0" y="1066642"/>
          <a:ext cx="8429684" cy="753073"/>
        </a:xfrm>
        <a:prstGeom prst="roundRect">
          <a:avLst/>
        </a:prstGeom>
        <a:gradFill rotWithShape="0">
          <a:gsLst>
            <a:gs pos="0">
              <a:schemeClr val="accent3">
                <a:hueOff val="3874869"/>
                <a:satOff val="-12382"/>
                <a:lumOff val="-3137"/>
                <a:alphaOff val="0"/>
                <a:tint val="50000"/>
                <a:satMod val="300000"/>
              </a:schemeClr>
            </a:gs>
            <a:gs pos="35000">
              <a:schemeClr val="accent3">
                <a:hueOff val="3874869"/>
                <a:satOff val="-12382"/>
                <a:lumOff val="-3137"/>
                <a:alphaOff val="0"/>
                <a:tint val="37000"/>
                <a:satMod val="300000"/>
              </a:schemeClr>
            </a:gs>
            <a:gs pos="100000">
              <a:schemeClr val="accent3">
                <a:hueOff val="3874869"/>
                <a:satOff val="-12382"/>
                <a:lumOff val="-31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Розробку рекомендацій щодо змісту, методів та форм організації освітньо-виховної діяльності;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1066642"/>
        <a:ext cx="8429684" cy="753073"/>
      </dsp:txXfrm>
    </dsp:sp>
    <dsp:sp modelId="{10E278A3-019D-490F-91EC-8B7479810DA8}">
      <dsp:nvSpPr>
        <dsp:cNvPr id="0" name=""/>
        <dsp:cNvSpPr/>
      </dsp:nvSpPr>
      <dsp:spPr>
        <a:xfrm>
          <a:off x="0" y="1819715"/>
          <a:ext cx="8429684" cy="57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Підвищення ефективності організації навчально-виховного процесу;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1819715"/>
        <a:ext cx="8429684" cy="573939"/>
      </dsp:txXfrm>
    </dsp:sp>
    <dsp:sp modelId="{693E2A0D-21C2-4123-896C-9E8451523D51}">
      <dsp:nvSpPr>
        <dsp:cNvPr id="0" name=""/>
        <dsp:cNvSpPr/>
      </dsp:nvSpPr>
      <dsp:spPr>
        <a:xfrm>
          <a:off x="0" y="2393655"/>
          <a:ext cx="8429684" cy="753073"/>
        </a:xfrm>
        <a:prstGeom prst="roundRect">
          <a:avLst/>
        </a:prstGeom>
        <a:gradFill rotWithShape="0">
          <a:gsLst>
            <a:gs pos="0">
              <a:schemeClr val="accent3">
                <a:hueOff val="7749738"/>
                <a:satOff val="-24763"/>
                <a:lumOff val="-6275"/>
                <a:alphaOff val="0"/>
                <a:tint val="50000"/>
                <a:satMod val="300000"/>
              </a:schemeClr>
            </a:gs>
            <a:gs pos="35000">
              <a:schemeClr val="accent3">
                <a:hueOff val="7749738"/>
                <a:satOff val="-24763"/>
                <a:lumOff val="-6275"/>
                <a:alphaOff val="0"/>
                <a:tint val="37000"/>
                <a:satMod val="300000"/>
              </a:schemeClr>
            </a:gs>
            <a:gs pos="100000">
              <a:schemeClr val="accent3">
                <a:hueOff val="7749738"/>
                <a:satOff val="-24763"/>
                <a:lumOff val="-62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Вивчення, узагальнення, пропаганду кращого педагогічного досвіду;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2393655"/>
        <a:ext cx="8429684" cy="753073"/>
      </dsp:txXfrm>
    </dsp:sp>
    <dsp:sp modelId="{1AC5BA69-BA7A-4061-819F-C953CF0E389B}">
      <dsp:nvSpPr>
        <dsp:cNvPr id="0" name=""/>
        <dsp:cNvSpPr/>
      </dsp:nvSpPr>
      <dsp:spPr>
        <a:xfrm>
          <a:off x="0" y="3146728"/>
          <a:ext cx="8429684" cy="31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Створення банку даних актуального досвіду;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3146728"/>
        <a:ext cx="8429684" cy="312592"/>
      </dsp:txXfrm>
    </dsp:sp>
    <dsp:sp modelId="{873372B7-14D8-404B-AFE8-2EDFCC99CB99}">
      <dsp:nvSpPr>
        <dsp:cNvPr id="0" name=""/>
        <dsp:cNvSpPr/>
      </dsp:nvSpPr>
      <dsp:spPr>
        <a:xfrm>
          <a:off x="0" y="3459320"/>
          <a:ext cx="8429684" cy="753073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tint val="50000"/>
                <a:satMod val="300000"/>
              </a:schemeClr>
            </a:gs>
            <a:gs pos="35000">
              <a:schemeClr val="accent3">
                <a:hueOff val="11624607"/>
                <a:satOff val="-37145"/>
                <a:lumOff val="-9412"/>
                <a:alphaOff val="0"/>
                <a:tint val="37000"/>
                <a:satMod val="30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Вдосконалення педагогічної майстерності класних керівників та вихователів;</a:t>
          </a:r>
          <a:endParaRPr lang="ru-RU" sz="2000" b="1" kern="1200">
            <a:latin typeface="Times New Roman" pitchFamily="18" charset="0"/>
            <a:cs typeface="Times New Roman" pitchFamily="18" charset="0"/>
          </a:endParaRPr>
        </a:p>
      </dsp:txBody>
      <dsp:txXfrm>
        <a:off x="0" y="3459320"/>
        <a:ext cx="8429684" cy="753073"/>
      </dsp:txXfrm>
    </dsp:sp>
    <dsp:sp modelId="{64D4CDD4-DD06-403C-8357-024DDE02D932}">
      <dsp:nvSpPr>
        <dsp:cNvPr id="0" name=""/>
        <dsp:cNvSpPr/>
      </dsp:nvSpPr>
      <dsp:spPr>
        <a:xfrm>
          <a:off x="0" y="4212394"/>
          <a:ext cx="8429684" cy="31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b="1" kern="1200" smtClean="0">
              <a:latin typeface="Times New Roman" pitchFamily="18" charset="0"/>
              <a:cs typeface="Times New Roman" pitchFamily="18" charset="0"/>
            </a:rPr>
            <a:t>Здійснення моніторингу ефективної діяльн</a:t>
          </a:r>
          <a:r>
            <a:rPr lang="uk-UA" sz="1600" b="1" kern="1200" smtClean="0"/>
            <a:t>ості;</a:t>
          </a:r>
          <a:endParaRPr lang="ru-RU" sz="1600" b="1" kern="1200"/>
        </a:p>
      </dsp:txBody>
      <dsp:txXfrm>
        <a:off x="0" y="4212394"/>
        <a:ext cx="8429684" cy="31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6C3A1-8300-4EA6-B1D0-51B04D8422BE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8704C-D23D-4ADF-A16D-628698E61E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8704C-D23D-4ADF-A16D-628698E61E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8704C-D23D-4ADF-A16D-628698E61E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8704C-D23D-4ADF-A16D-628698E61E6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25.01.2011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vitlana\Мои документы\priroda_240x320\Orange_gerbera_daisy_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000504"/>
            <a:ext cx="6480048" cy="2301240"/>
          </a:xfrm>
          <a:blipFill>
            <a:blip r:embed="rId4" cstate="print"/>
            <a:tile tx="0" ty="0" sx="100000" sy="100000" flip="none" algn="tl"/>
          </a:blipFill>
          <a:ln>
            <a:noFill/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Методична робота </a:t>
            </a:r>
            <a:r>
              <a:rPr lang="ru-RU" dirty="0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err="1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dirty="0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класними</a:t>
            </a:r>
            <a:r>
              <a:rPr lang="ru-RU" dirty="0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 w="5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керівниками</a:t>
            </a:r>
            <a:endParaRPr lang="uk-UA" dirty="0">
              <a:ln w="50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357958"/>
            <a:ext cx="7643834" cy="35719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НВК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“Великобірківська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ЗОШ І-ІІІ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ст.-гімназія</a:t>
            </a:r>
            <a:r>
              <a:rPr lang="uk-UA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ім. С. </a:t>
            </a:r>
            <a:r>
              <a:rPr lang="uk-UA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Балея”</a:t>
            </a:r>
            <a:endParaRPr lang="uk-UA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Tm="6755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470648" cy="471490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1. Планування методичної та виховної роботи </a:t>
            </a:r>
            <a:br>
              <a:rPr lang="uk-UA" sz="2800" b="1" dirty="0" smtClean="0"/>
            </a:br>
            <a:r>
              <a:rPr lang="uk-UA" sz="2800" b="1" dirty="0" smtClean="0"/>
              <a:t>2. Діагностика у виховному процесі.</a:t>
            </a:r>
            <a:br>
              <a:rPr lang="uk-UA" sz="2800" b="1" dirty="0" smtClean="0"/>
            </a:br>
            <a:r>
              <a:rPr lang="uk-UA" sz="2800" b="1" dirty="0" smtClean="0"/>
              <a:t>3. Сучасні підходи до організації виховної роботи в школі відповідно до програми </a:t>
            </a:r>
            <a:r>
              <a:rPr lang="uk-UA" sz="2800" b="1" dirty="0" err="1" smtClean="0"/>
              <a:t>“Основні</a:t>
            </a:r>
            <a:r>
              <a:rPr lang="uk-UA" sz="2800" b="1" dirty="0" smtClean="0"/>
              <a:t> орієнтири виховання учнів ЗНЗ </a:t>
            </a:r>
            <a:r>
              <a:rPr lang="uk-UA" sz="2800" b="1" dirty="0" err="1" smtClean="0"/>
              <a:t>України”</a:t>
            </a:r>
            <a:r>
              <a:rPr lang="uk-UA" sz="2800" b="1" dirty="0" smtClean="0"/>
              <a:t>.</a:t>
            </a:r>
            <a:br>
              <a:rPr lang="uk-UA" sz="2800" b="1" dirty="0" smtClean="0"/>
            </a:br>
            <a:r>
              <a:rPr lang="uk-UA" sz="2800" b="1" dirty="0" smtClean="0"/>
              <a:t>4.Професійна майстерність класного керівника: проблеми і знахідки.</a:t>
            </a:r>
            <a:br>
              <a:rPr lang="uk-UA" sz="2800" b="1" dirty="0" smtClean="0"/>
            </a:br>
            <a:r>
              <a:rPr lang="uk-UA" sz="2800" b="1" dirty="0" smtClean="0"/>
              <a:t>5.Обдарованність і життєва компетенція старшокласників.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0034" y="67037"/>
            <a:ext cx="8001056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Теми методичних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об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’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єднань класних керівників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Костанович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 Людмила</a:t>
            </a:r>
          </a:p>
          <a:p>
            <a:pPr algn="ctr"/>
            <a:r>
              <a:rPr lang="uk-UA" sz="4600" b="1" dirty="0" smtClean="0"/>
              <a:t> Михайлівна -</a:t>
            </a:r>
          </a:p>
          <a:p>
            <a:pPr algn="ctr"/>
            <a:r>
              <a:rPr lang="uk-UA" sz="4000" dirty="0" smtClean="0"/>
              <a:t> </a:t>
            </a:r>
            <a:r>
              <a:rPr lang="uk-UA" sz="4200" dirty="0" smtClean="0"/>
              <a:t>класний керівник</a:t>
            </a:r>
          </a:p>
          <a:p>
            <a:pPr algn="ctr"/>
            <a:r>
              <a:rPr lang="uk-UA" sz="4200" smtClean="0"/>
              <a:t> </a:t>
            </a:r>
            <a:r>
              <a:rPr lang="en-US" sz="4200" smtClean="0"/>
              <a:t>5</a:t>
            </a:r>
            <a:r>
              <a:rPr lang="uk-UA" sz="4200" smtClean="0"/>
              <a:t>-А </a:t>
            </a:r>
            <a:r>
              <a:rPr lang="uk-UA" sz="4200" dirty="0" smtClean="0"/>
              <a:t>класу</a:t>
            </a:r>
          </a:p>
          <a:p>
            <a:r>
              <a:rPr lang="uk-UA" sz="4200" u="sng" dirty="0" smtClean="0"/>
              <a:t>Стаж роботи </a:t>
            </a:r>
            <a:r>
              <a:rPr lang="uk-UA" sz="4200" smtClean="0"/>
              <a:t>: 2</a:t>
            </a:r>
            <a:r>
              <a:rPr lang="en-US" sz="4200" smtClean="0"/>
              <a:t>2</a:t>
            </a:r>
            <a:r>
              <a:rPr lang="uk-UA" sz="4200" smtClean="0"/>
              <a:t> роки</a:t>
            </a:r>
            <a:endParaRPr lang="uk-UA" sz="4200" dirty="0" smtClean="0"/>
          </a:p>
          <a:p>
            <a:r>
              <a:rPr lang="uk-UA" sz="4200" dirty="0" smtClean="0"/>
              <a:t>з них </a:t>
            </a:r>
            <a:r>
              <a:rPr lang="uk-UA" sz="4200" smtClean="0"/>
              <a:t>– 20  </a:t>
            </a:r>
            <a:r>
              <a:rPr lang="uk-UA" sz="4200" dirty="0" smtClean="0"/>
              <a:t>класним керівником.</a:t>
            </a:r>
          </a:p>
          <a:p>
            <a:r>
              <a:rPr lang="uk-UA" sz="4200" u="sng" dirty="0" smtClean="0"/>
              <a:t>За фахом  </a:t>
            </a:r>
            <a:r>
              <a:rPr lang="uk-UA" sz="4200" dirty="0" smtClean="0"/>
              <a:t>- вчитель біології.</a:t>
            </a:r>
          </a:p>
          <a:p>
            <a:pPr algn="ctr"/>
            <a:r>
              <a:rPr lang="uk-UA" sz="4200" u="sng" dirty="0" smtClean="0"/>
              <a:t>Виховна проблема</a:t>
            </a:r>
            <a:r>
              <a:rPr lang="uk-UA" sz="4200" dirty="0" smtClean="0"/>
              <a:t>: Пошук ефективних нестандартних форм та методів виховання, які б прищеплювали інтерес до природи, культури, формували творчі здібності дітей.</a:t>
            </a:r>
            <a:endParaRPr lang="uk-UA" sz="4200" dirty="0"/>
          </a:p>
        </p:txBody>
      </p:sp>
      <p:pic>
        <p:nvPicPr>
          <p:cNvPr id="10242" name="Picture 2" descr="H:\Teach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"/>
            <a:ext cx="4779953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072066" y="357166"/>
            <a:ext cx="3538534" cy="6215106"/>
          </a:xfrm>
        </p:spPr>
        <p:txBody>
          <a:bodyPr>
            <a:normAutofit fontScale="70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Грицан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Наталія</a:t>
            </a:r>
          </a:p>
          <a:p>
            <a:pPr algn="ctr"/>
            <a:r>
              <a:rPr lang="uk-UA" sz="4600" b="1" dirty="0" smtClean="0"/>
              <a:t>Іванівна -</a:t>
            </a:r>
          </a:p>
          <a:p>
            <a:pPr algn="ctr"/>
            <a:r>
              <a:rPr lang="uk-UA" sz="4000" dirty="0" smtClean="0"/>
              <a:t> </a:t>
            </a:r>
            <a:r>
              <a:rPr lang="uk-UA" sz="4200" dirty="0" smtClean="0"/>
              <a:t>класний керівник</a:t>
            </a:r>
          </a:p>
          <a:p>
            <a:pPr algn="ctr"/>
            <a:r>
              <a:rPr lang="uk-UA" sz="4200" dirty="0" smtClean="0"/>
              <a:t> </a:t>
            </a:r>
            <a:r>
              <a:rPr lang="en-US" sz="4200" dirty="0" smtClean="0"/>
              <a:t>5</a:t>
            </a:r>
            <a:r>
              <a:rPr lang="uk-UA" sz="4200" dirty="0" smtClean="0"/>
              <a:t>-Б класу</a:t>
            </a:r>
          </a:p>
          <a:p>
            <a:r>
              <a:rPr lang="uk-UA" sz="4200" u="sng" dirty="0" smtClean="0"/>
              <a:t>Стаж роботи </a:t>
            </a:r>
            <a:r>
              <a:rPr lang="uk-UA" sz="4200" dirty="0" smtClean="0"/>
              <a:t>: 21 рік   роки</a:t>
            </a:r>
          </a:p>
          <a:p>
            <a:r>
              <a:rPr lang="uk-UA" sz="4200" dirty="0" smtClean="0"/>
              <a:t>з них – 6 міс.  класним керівником.</a:t>
            </a:r>
          </a:p>
          <a:p>
            <a:r>
              <a:rPr lang="uk-UA" sz="4200" u="sng" dirty="0" smtClean="0"/>
              <a:t>За фахом  </a:t>
            </a:r>
            <a:r>
              <a:rPr lang="uk-UA" sz="4200" dirty="0" smtClean="0"/>
              <a:t>- вчитель музики.</a:t>
            </a:r>
          </a:p>
          <a:p>
            <a:pPr algn="ctr"/>
            <a:r>
              <a:rPr lang="uk-UA" sz="4200" u="sng" dirty="0" smtClean="0"/>
              <a:t>Виховна проблема</a:t>
            </a:r>
            <a:r>
              <a:rPr lang="uk-UA" sz="4200" dirty="0" smtClean="0"/>
              <a:t>:</a:t>
            </a:r>
            <a:endParaRPr lang="uk-UA" sz="4200" dirty="0"/>
          </a:p>
        </p:txBody>
      </p:sp>
      <p:pic>
        <p:nvPicPr>
          <p:cNvPr id="1026" name="Picture 2" descr="F:\DSC_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4353270" cy="6331982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ach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714940" cy="642942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4929190" y="428604"/>
            <a:ext cx="4071934" cy="5643602"/>
          </a:xfrm>
        </p:spPr>
        <p:txBody>
          <a:bodyPr>
            <a:normAutofit fontScale="70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smtClean="0"/>
              <a:t>Дяченко </a:t>
            </a:r>
          </a:p>
          <a:p>
            <a:pPr algn="ctr"/>
            <a:r>
              <a:rPr lang="uk-UA" sz="4600" b="1" dirty="0" smtClean="0"/>
              <a:t>Ольга </a:t>
            </a:r>
          </a:p>
          <a:p>
            <a:pPr algn="ctr"/>
            <a:r>
              <a:rPr lang="uk-UA" sz="4600" b="1" dirty="0" err="1" smtClean="0"/>
              <a:t>Зеновіївна</a:t>
            </a:r>
            <a:r>
              <a:rPr lang="uk-UA" sz="4600" b="1" dirty="0" smtClean="0"/>
              <a:t>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dirty="0" smtClean="0"/>
              <a:t> </a:t>
            </a:r>
            <a:r>
              <a:rPr lang="en-US" sz="4000" dirty="0" smtClean="0"/>
              <a:t>6</a:t>
            </a:r>
            <a:r>
              <a:rPr lang="uk-UA" sz="4000" dirty="0" smtClean="0"/>
              <a:t>-А класу</a:t>
            </a:r>
          </a:p>
          <a:p>
            <a:r>
              <a:rPr lang="uk-UA" sz="4000" u="sng" dirty="0" smtClean="0"/>
              <a:t>Стаж роботи </a:t>
            </a:r>
            <a:r>
              <a:rPr lang="uk-UA" sz="4000" dirty="0" smtClean="0"/>
              <a:t>: </a:t>
            </a:r>
            <a:r>
              <a:rPr lang="en-US" sz="4000" dirty="0" smtClean="0"/>
              <a:t>9</a:t>
            </a:r>
            <a:r>
              <a:rPr lang="uk-UA" sz="4000" dirty="0" smtClean="0"/>
              <a:t> років з них - </a:t>
            </a:r>
            <a:r>
              <a:rPr lang="en-US" sz="4000" dirty="0" smtClean="0"/>
              <a:t>8</a:t>
            </a:r>
            <a:r>
              <a:rPr lang="uk-UA" sz="4000" dirty="0" smtClean="0"/>
              <a:t> класним керівником.</a:t>
            </a:r>
          </a:p>
          <a:p>
            <a:r>
              <a:rPr lang="uk-UA" sz="4000" u="sng" dirty="0" smtClean="0"/>
              <a:t>За фахом  </a:t>
            </a:r>
            <a:r>
              <a:rPr lang="uk-UA" sz="4000" dirty="0" smtClean="0"/>
              <a:t>- вчитель англійської мови.</a:t>
            </a:r>
          </a:p>
          <a:p>
            <a:pPr algn="ctr"/>
            <a:r>
              <a:rPr lang="uk-UA" sz="4000" u="sng" dirty="0" smtClean="0"/>
              <a:t>Виховна проблема</a:t>
            </a:r>
            <a:r>
              <a:rPr lang="uk-UA" sz="4000" dirty="0" smtClean="0"/>
              <a:t>: Формування морально-етичних якостей особистості.</a:t>
            </a:r>
            <a:endParaRPr lang="uk-UA" sz="4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:\Teach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929222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Місце для тексту 6"/>
          <p:cNvSpPr txBox="1">
            <a:spLocks/>
          </p:cNvSpPr>
          <p:nvPr/>
        </p:nvSpPr>
        <p:spPr>
          <a:xfrm>
            <a:off x="5143504" y="428604"/>
            <a:ext cx="3857620" cy="5643602"/>
          </a:xfrm>
          <a:prstGeom prst="rect">
            <a:avLst/>
          </a:prstGeom>
        </p:spPr>
        <p:txBody>
          <a:bodyPr vert="horz" lIns="45720" rIns="45720">
            <a:normAutofit fontScale="62500" lnSpcReduction="20000"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Копачівська</a:t>
            </a:r>
            <a:endParaRPr kumimoji="0" lang="uk-UA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Світлана Володимирівна</a:t>
            </a:r>
            <a:r>
              <a:rPr kumimoji="0" lang="uk-UA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класний керівник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-Б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роботи 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 з них 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4000" smtClean="0"/>
              <a:t>рік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класним керівником.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фахом 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практичний психолог.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Виховна проблема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Виховання в учнів  почуття взаємоповаги, довіри, доброти, цілеспрямованості</a:t>
            </a:r>
            <a:r>
              <a:rPr kumimoji="0" lang="uk-UA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милосердя.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4929190" y="428604"/>
            <a:ext cx="4071934" cy="6143668"/>
          </a:xfrm>
        </p:spPr>
        <p:txBody>
          <a:bodyPr>
            <a:normAutofit fontScale="625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smtClean="0"/>
              <a:t>Івасечко </a:t>
            </a:r>
          </a:p>
          <a:p>
            <a:pPr algn="ctr"/>
            <a:r>
              <a:rPr lang="uk-UA" sz="4600" b="1" dirty="0" smtClean="0"/>
              <a:t>Світлана</a:t>
            </a:r>
          </a:p>
          <a:p>
            <a:pPr algn="ctr"/>
            <a:r>
              <a:rPr lang="uk-UA" sz="4600" b="1" dirty="0" smtClean="0"/>
              <a:t>Богданівна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dirty="0" smtClean="0"/>
              <a:t> 7-А класу</a:t>
            </a:r>
          </a:p>
          <a:p>
            <a:r>
              <a:rPr lang="uk-UA" sz="4000" u="sng" dirty="0" smtClean="0"/>
              <a:t>Стаж роботи </a:t>
            </a:r>
            <a:r>
              <a:rPr lang="uk-UA" sz="4000" dirty="0" smtClean="0"/>
              <a:t>: 12 років з</a:t>
            </a:r>
          </a:p>
          <a:p>
            <a:r>
              <a:rPr lang="uk-UA" sz="4000" dirty="0" smtClean="0"/>
              <a:t> них - 5 класним керівником.</a:t>
            </a:r>
          </a:p>
          <a:p>
            <a:r>
              <a:rPr lang="uk-UA" sz="4000" u="sng" dirty="0" smtClean="0"/>
              <a:t>За фахом  </a:t>
            </a:r>
            <a:r>
              <a:rPr lang="uk-UA" sz="4000" dirty="0" smtClean="0"/>
              <a:t>- вчитель </a:t>
            </a:r>
            <a:r>
              <a:rPr lang="uk-UA" sz="4000" dirty="0" err="1" smtClean="0"/>
              <a:t>укр.мови</a:t>
            </a:r>
            <a:r>
              <a:rPr lang="uk-UA" sz="4000" dirty="0" smtClean="0"/>
              <a:t> і літератури, німецької мови.</a:t>
            </a:r>
          </a:p>
          <a:p>
            <a:pPr algn="ctr"/>
            <a:r>
              <a:rPr lang="uk-UA" sz="4000" u="sng" dirty="0" smtClean="0"/>
              <a:t>Виховна проблема</a:t>
            </a:r>
            <a:r>
              <a:rPr lang="uk-UA" sz="4000" dirty="0" smtClean="0"/>
              <a:t>: Виховання шанобливого ставлення до родини, поваги до народних традицій і звичаїв, рідної мови.</a:t>
            </a:r>
            <a:endParaRPr lang="uk-UA" sz="4000" dirty="0"/>
          </a:p>
        </p:txBody>
      </p:sp>
      <p:pic>
        <p:nvPicPr>
          <p:cNvPr id="2050" name="Picture 2" descr="F:\DSC_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6162"/>
            <a:ext cx="4500594" cy="6611838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E:\фото\_DSC0792.JPG"/>
          <p:cNvPicPr>
            <a:picLocks noChangeAspect="1" noChangeArrowheads="1"/>
          </p:cNvPicPr>
          <p:nvPr/>
        </p:nvPicPr>
        <p:blipFill>
          <a:blip r:embed="rId2" cstate="print"/>
          <a:srcRect t="1041" r="575" b="2083"/>
          <a:stretch>
            <a:fillRect/>
          </a:stretch>
        </p:blipFill>
        <p:spPr bwMode="auto">
          <a:xfrm>
            <a:off x="571472" y="181382"/>
            <a:ext cx="4572032" cy="6676618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Місце для тексту 6"/>
          <p:cNvSpPr txBox="1">
            <a:spLocks/>
          </p:cNvSpPr>
          <p:nvPr/>
        </p:nvSpPr>
        <p:spPr>
          <a:xfrm>
            <a:off x="5214942" y="428604"/>
            <a:ext cx="3786182" cy="5643602"/>
          </a:xfrm>
          <a:prstGeom prst="rect">
            <a:avLst/>
          </a:prstGeom>
        </p:spPr>
        <p:txBody>
          <a:bodyPr vert="horz" lIns="45720" rIns="45720">
            <a:normAutofit fontScale="62500" lnSpcReduction="20000"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uk-UA" sz="4600" b="1" noProof="0" dirty="0" err="1" smtClean="0"/>
              <a:t>Підборочинська</a:t>
            </a: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Ольга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Володимирівна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класний керівник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7-Б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роботи 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23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роки з них </a:t>
            </a: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- 18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класним керівником.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фахом  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вчитель математики.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Виховна проблема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Формування морально-етичних та духовних цінностей у школярів.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H:\Teacher\IMG_0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4786346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Місце для тексту 6"/>
          <p:cNvSpPr txBox="1">
            <a:spLocks/>
          </p:cNvSpPr>
          <p:nvPr/>
        </p:nvSpPr>
        <p:spPr>
          <a:xfrm>
            <a:off x="5286380" y="428604"/>
            <a:ext cx="3714744" cy="5643602"/>
          </a:xfrm>
          <a:prstGeom prst="rect">
            <a:avLst/>
          </a:prstGeom>
        </p:spPr>
        <p:txBody>
          <a:bodyPr vert="horz" lIns="45720" rIns="45720"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Ходань</a:t>
            </a:r>
            <a:endParaRPr kumimoji="0" lang="uk-UA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uk-UA" sz="4600" b="1" dirty="0" smtClean="0"/>
              <a:t>Марія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uk-UA" sz="4600" b="1" dirty="0" smtClean="0"/>
              <a:t>Василівна</a:t>
            </a:r>
            <a:r>
              <a:rPr kumimoji="0" lang="uk-UA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класний керівник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8-А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Стаж роботи </a:t>
            </a: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26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 них </a:t>
            </a:r>
            <a:r>
              <a:rPr kumimoji="0" lang="uk-U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12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років класним керівником.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фахом  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вчитель математики.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Виховна проблема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uk-UA" sz="4400" dirty="0" smtClean="0"/>
              <a:t>Формування і розвиток загальнолюдських цінностей, орієнтацій, морально-психологічних якостей</a:t>
            </a:r>
            <a:r>
              <a:rPr lang="uk-UA" sz="4000" dirty="0" smtClean="0"/>
              <a:t>.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Ціцька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Марія</a:t>
            </a:r>
          </a:p>
          <a:p>
            <a:pPr algn="ctr"/>
            <a:r>
              <a:rPr lang="uk-UA" sz="4600" b="1" dirty="0" smtClean="0"/>
              <a:t>Михайлівна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smtClean="0"/>
              <a:t> 8-Б </a:t>
            </a:r>
            <a:r>
              <a:rPr lang="uk-UA" sz="4000" dirty="0" smtClean="0"/>
              <a:t>класу</a:t>
            </a:r>
          </a:p>
          <a:p>
            <a:r>
              <a:rPr lang="uk-UA" sz="4000" u="sng" dirty="0" smtClean="0"/>
              <a:t>Стаж роботи </a:t>
            </a:r>
            <a:r>
              <a:rPr lang="uk-UA" sz="4000" smtClean="0"/>
              <a:t>: 33 </a:t>
            </a:r>
            <a:r>
              <a:rPr lang="uk-UA" sz="4000" dirty="0" smtClean="0"/>
              <a:t>роки з них </a:t>
            </a:r>
            <a:r>
              <a:rPr lang="uk-UA" sz="4000" smtClean="0"/>
              <a:t>- 17 </a:t>
            </a:r>
            <a:r>
              <a:rPr lang="uk-UA" sz="4000" dirty="0" smtClean="0"/>
              <a:t>класним керівником.</a:t>
            </a:r>
          </a:p>
          <a:p>
            <a:r>
              <a:rPr lang="uk-UA" sz="4000" u="sng" dirty="0" smtClean="0"/>
              <a:t>За фахом  </a:t>
            </a:r>
            <a:r>
              <a:rPr lang="uk-UA" sz="4000" dirty="0" smtClean="0"/>
              <a:t>- вчитель української мови і літератури, зарубіжної літератури.</a:t>
            </a:r>
          </a:p>
          <a:p>
            <a:pPr algn="ctr"/>
            <a:r>
              <a:rPr lang="uk-UA" sz="4000" u="sng" dirty="0" smtClean="0"/>
              <a:t>Виховна проблема</a:t>
            </a:r>
            <a:r>
              <a:rPr lang="uk-UA" sz="4000" dirty="0" smtClean="0"/>
              <a:t>: Виховувати позитивні життєві орієнтири, сприяти формуванню морально-етичних засад.</a:t>
            </a:r>
            <a:endParaRPr lang="uk-UA" sz="4000" dirty="0"/>
          </a:p>
        </p:txBody>
      </p:sp>
      <p:pic>
        <p:nvPicPr>
          <p:cNvPr id="4098" name="Picture 2" descr="H:\Teacher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4857784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625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Войтанович</a:t>
            </a:r>
            <a:r>
              <a:rPr lang="uk-UA" sz="4600" b="1" dirty="0" smtClean="0"/>
              <a:t> </a:t>
            </a:r>
          </a:p>
          <a:p>
            <a:pPr algn="ctr"/>
            <a:r>
              <a:rPr lang="uk-UA" sz="4600" b="1" dirty="0" smtClean="0"/>
              <a:t>Надія</a:t>
            </a:r>
          </a:p>
          <a:p>
            <a:pPr algn="ctr"/>
            <a:r>
              <a:rPr lang="uk-UA" sz="4600" b="1" dirty="0" smtClean="0"/>
              <a:t> Григорівна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smtClean="0"/>
              <a:t> 9-А </a:t>
            </a:r>
            <a:r>
              <a:rPr lang="uk-UA" sz="4000" dirty="0" smtClean="0"/>
              <a:t>класу</a:t>
            </a:r>
          </a:p>
          <a:p>
            <a:r>
              <a:rPr lang="uk-UA" sz="4000" u="sng" dirty="0" smtClean="0"/>
              <a:t>Стаж роботи </a:t>
            </a:r>
            <a:r>
              <a:rPr lang="uk-UA" sz="4000" smtClean="0"/>
              <a:t>: 26 </a:t>
            </a:r>
            <a:r>
              <a:rPr lang="uk-UA" sz="4000" dirty="0" smtClean="0"/>
              <a:t>років з них </a:t>
            </a:r>
            <a:r>
              <a:rPr lang="uk-UA" sz="4000" smtClean="0"/>
              <a:t>- 25 </a:t>
            </a:r>
            <a:r>
              <a:rPr lang="uk-UA" sz="4000" dirty="0" smtClean="0"/>
              <a:t>класним керівником.</a:t>
            </a:r>
          </a:p>
          <a:p>
            <a:r>
              <a:rPr lang="uk-UA" sz="4000" u="sng" dirty="0" smtClean="0"/>
              <a:t>За фахом  </a:t>
            </a:r>
            <a:r>
              <a:rPr lang="uk-UA" sz="4000" dirty="0" smtClean="0"/>
              <a:t>- вчитель української мови і літератури.</a:t>
            </a:r>
          </a:p>
          <a:p>
            <a:pPr algn="ctr"/>
            <a:r>
              <a:rPr lang="uk-UA" sz="4000" u="sng" dirty="0" smtClean="0"/>
              <a:t>Виховна проблема</a:t>
            </a:r>
            <a:r>
              <a:rPr lang="uk-UA" sz="4000" dirty="0" smtClean="0"/>
              <a:t>: Виховання учнів на основі традицій, звичаїв і побуту українців.</a:t>
            </a:r>
            <a:endParaRPr lang="uk-UA" sz="4000" dirty="0"/>
          </a:p>
        </p:txBody>
      </p:sp>
      <p:pic>
        <p:nvPicPr>
          <p:cNvPr id="5122" name="Picture 2" descr="H:\Teach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4929222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357166"/>
            <a:ext cx="8215370" cy="5768997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Становленню професійної позиції класного керівника як вихователя сприяє система методичної роботи в школі. Вона покликана, з одного боку, акцентувати увагу педагогів на найбільш актуальних проблемах виховання та розвитку учнів, а з другого - компенсувати «проблемні больові точки» в оволодінні технологічними та методичними навичками та прийомами.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7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Дутка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Андрій</a:t>
            </a:r>
          </a:p>
          <a:p>
            <a:pPr algn="ctr"/>
            <a:r>
              <a:rPr lang="uk-UA" sz="4600" b="1" dirty="0" smtClean="0"/>
              <a:t>Павлович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smtClean="0"/>
              <a:t> 9-Б </a:t>
            </a:r>
            <a:r>
              <a:rPr lang="uk-UA" sz="4000" dirty="0" smtClean="0"/>
              <a:t>класу</a:t>
            </a:r>
          </a:p>
          <a:p>
            <a:r>
              <a:rPr lang="uk-UA" sz="4400" u="sng" dirty="0" smtClean="0"/>
              <a:t>Стаж роботи </a:t>
            </a:r>
            <a:r>
              <a:rPr lang="uk-UA" sz="4400" smtClean="0"/>
              <a:t>: 16 </a:t>
            </a:r>
            <a:r>
              <a:rPr lang="uk-UA" sz="4400" dirty="0" smtClean="0"/>
              <a:t>років з них </a:t>
            </a:r>
            <a:r>
              <a:rPr lang="uk-UA" sz="4400" smtClean="0"/>
              <a:t>- 6 </a:t>
            </a:r>
            <a:r>
              <a:rPr lang="uk-UA" sz="4400" dirty="0" smtClean="0"/>
              <a:t>класним керівником.</a:t>
            </a:r>
          </a:p>
          <a:p>
            <a:pPr algn="ctr"/>
            <a:r>
              <a:rPr lang="uk-UA" sz="4400" u="sng" dirty="0" smtClean="0"/>
              <a:t>За фахом  </a:t>
            </a:r>
            <a:r>
              <a:rPr lang="uk-UA" sz="4400" dirty="0" smtClean="0"/>
              <a:t>- </a:t>
            </a:r>
            <a:r>
              <a:rPr lang="uk-UA" sz="4400" smtClean="0"/>
              <a:t>вчитель “Захисту Вітчизни”, фізкультури</a:t>
            </a:r>
            <a:endParaRPr lang="uk-UA" sz="4400" dirty="0" smtClean="0"/>
          </a:p>
          <a:p>
            <a:pPr algn="ctr"/>
            <a:r>
              <a:rPr lang="uk-UA" sz="4400" u="sng" dirty="0" smtClean="0"/>
              <a:t>Виховна проблема</a:t>
            </a:r>
            <a:r>
              <a:rPr lang="uk-UA" sz="4400" dirty="0" smtClean="0"/>
              <a:t>: Виховувати в учнів дбайливе ставлення до свого здоров</a:t>
            </a:r>
            <a:r>
              <a:rPr lang="en-US" sz="4400" dirty="0" smtClean="0"/>
              <a:t>’</a:t>
            </a:r>
            <a:r>
              <a:rPr lang="uk-UA" sz="4400" dirty="0" smtClean="0"/>
              <a:t>я, уміння контролювати свої вчинки.</a:t>
            </a:r>
            <a:endParaRPr lang="uk-UA" sz="4400" dirty="0"/>
          </a:p>
        </p:txBody>
      </p:sp>
      <p:pic>
        <p:nvPicPr>
          <p:cNvPr id="6146" name="Picture 2" descr="H:\Teacher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4786346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Сидяга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Оксана</a:t>
            </a:r>
          </a:p>
          <a:p>
            <a:pPr algn="ctr"/>
            <a:r>
              <a:rPr lang="uk-UA" sz="4600" b="1" dirty="0" smtClean="0"/>
              <a:t>Романівна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smtClean="0"/>
              <a:t> 10-А </a:t>
            </a:r>
            <a:r>
              <a:rPr lang="uk-UA" sz="4000" dirty="0" smtClean="0"/>
              <a:t>класу</a:t>
            </a:r>
          </a:p>
          <a:p>
            <a:r>
              <a:rPr lang="uk-UA" sz="4400" u="sng" dirty="0" smtClean="0"/>
              <a:t>Стаж роботи </a:t>
            </a:r>
            <a:r>
              <a:rPr lang="uk-UA" sz="4400" smtClean="0"/>
              <a:t>: 5 років </a:t>
            </a:r>
            <a:endParaRPr lang="uk-UA" sz="4400" dirty="0" smtClean="0"/>
          </a:p>
          <a:p>
            <a:r>
              <a:rPr lang="uk-UA" sz="4400" dirty="0" smtClean="0"/>
              <a:t>з них </a:t>
            </a:r>
            <a:r>
              <a:rPr lang="uk-UA" sz="4400" smtClean="0"/>
              <a:t>– 3  </a:t>
            </a:r>
            <a:r>
              <a:rPr lang="uk-UA" sz="4400" dirty="0" smtClean="0"/>
              <a:t>класним керівником.</a:t>
            </a:r>
          </a:p>
          <a:p>
            <a:r>
              <a:rPr lang="uk-UA" sz="4400" u="sng" dirty="0" smtClean="0"/>
              <a:t>За фахом  </a:t>
            </a:r>
            <a:r>
              <a:rPr lang="uk-UA" sz="4400" dirty="0" smtClean="0"/>
              <a:t>- вчитель англійської мови.</a:t>
            </a:r>
          </a:p>
          <a:p>
            <a:pPr algn="ctr"/>
            <a:r>
              <a:rPr lang="uk-UA" sz="4400" u="sng" dirty="0" smtClean="0"/>
              <a:t>Виховна проблема</a:t>
            </a:r>
            <a:r>
              <a:rPr lang="uk-UA" sz="4400" dirty="0" smtClean="0"/>
              <a:t>: Формування культури поведінки, згуртованості та моральних якостей особистості.</a:t>
            </a:r>
            <a:endParaRPr lang="uk-UA" sz="4400" dirty="0"/>
          </a:p>
        </p:txBody>
      </p:sp>
      <p:pic>
        <p:nvPicPr>
          <p:cNvPr id="7170" name="Picture 2" descr="H:\Teacher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4868569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Барбарош</a:t>
            </a:r>
            <a:endParaRPr lang="uk-UA" sz="4600" b="1" dirty="0" smtClean="0"/>
          </a:p>
          <a:p>
            <a:pPr algn="ctr"/>
            <a:r>
              <a:rPr lang="uk-UA" sz="4600" b="1" dirty="0" smtClean="0"/>
              <a:t>Наталія</a:t>
            </a:r>
          </a:p>
          <a:p>
            <a:pPr algn="ctr"/>
            <a:r>
              <a:rPr lang="uk-UA" sz="4600" b="1" dirty="0" smtClean="0"/>
              <a:t>Романівна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dirty="0" smtClean="0"/>
              <a:t> 10-Б класу</a:t>
            </a:r>
          </a:p>
          <a:p>
            <a:r>
              <a:rPr lang="uk-UA" sz="4400" u="sng" dirty="0" smtClean="0"/>
              <a:t>Стаж роботи </a:t>
            </a:r>
            <a:r>
              <a:rPr lang="uk-UA" sz="4400" dirty="0" smtClean="0"/>
              <a:t>: 13 років</a:t>
            </a:r>
          </a:p>
          <a:p>
            <a:r>
              <a:rPr lang="uk-UA" sz="4400" dirty="0" smtClean="0"/>
              <a:t>з них – 5  класним керівником.</a:t>
            </a:r>
          </a:p>
          <a:p>
            <a:r>
              <a:rPr lang="uk-UA" sz="4400" u="sng" dirty="0" smtClean="0"/>
              <a:t>За фахом  </a:t>
            </a:r>
            <a:r>
              <a:rPr lang="uk-UA" sz="4400" dirty="0" smtClean="0"/>
              <a:t>- вчитель української мови і літератури.</a:t>
            </a:r>
          </a:p>
          <a:p>
            <a:pPr algn="ctr"/>
            <a:r>
              <a:rPr lang="uk-UA" sz="4400" u="sng" dirty="0" smtClean="0"/>
              <a:t>Виховна проблема</a:t>
            </a:r>
            <a:r>
              <a:rPr lang="uk-UA" sz="4400" dirty="0" smtClean="0"/>
              <a:t>: Формування морально-етичних цінностей особистості, її духовного потенціалу.</a:t>
            </a:r>
            <a:endParaRPr lang="uk-UA" sz="4400" dirty="0"/>
          </a:p>
        </p:txBody>
      </p:sp>
      <p:pic>
        <p:nvPicPr>
          <p:cNvPr id="5" name="Picture 2" descr="F:\Вч 2007-2008нр (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4357718" cy="662674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Місце для тексту 6"/>
          <p:cNvSpPr>
            <a:spLocks noGrp="1"/>
          </p:cNvSpPr>
          <p:nvPr>
            <p:ph type="body" sz="half" idx="2"/>
          </p:nvPr>
        </p:nvSpPr>
        <p:spPr>
          <a:xfrm>
            <a:off x="5214942" y="428604"/>
            <a:ext cx="3786182" cy="5643602"/>
          </a:xfrm>
        </p:spPr>
        <p:txBody>
          <a:bodyPr>
            <a:normAutofit fontScale="55000" lnSpcReduction="20000"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4600" b="1" dirty="0" err="1" smtClean="0"/>
              <a:t>Лубкович</a:t>
            </a:r>
            <a:r>
              <a:rPr lang="uk-UA" sz="4600" b="1" dirty="0" smtClean="0"/>
              <a:t> </a:t>
            </a:r>
          </a:p>
          <a:p>
            <a:pPr algn="ctr"/>
            <a:r>
              <a:rPr lang="uk-UA" sz="4600" b="1" dirty="0" smtClean="0"/>
              <a:t> Тетяна</a:t>
            </a:r>
          </a:p>
          <a:p>
            <a:pPr algn="ctr"/>
            <a:r>
              <a:rPr lang="uk-UA" sz="4600" b="1" dirty="0" smtClean="0"/>
              <a:t> Йосипівна -</a:t>
            </a:r>
          </a:p>
          <a:p>
            <a:pPr algn="ctr"/>
            <a:r>
              <a:rPr lang="uk-UA" sz="4000" dirty="0" smtClean="0"/>
              <a:t> класний керівник</a:t>
            </a:r>
          </a:p>
          <a:p>
            <a:pPr algn="ctr"/>
            <a:r>
              <a:rPr lang="uk-UA" sz="4000" smtClean="0"/>
              <a:t>11 класу</a:t>
            </a:r>
            <a:endParaRPr lang="uk-UA" sz="4000" dirty="0" smtClean="0"/>
          </a:p>
          <a:p>
            <a:r>
              <a:rPr lang="uk-UA" sz="4400" u="sng" dirty="0" smtClean="0"/>
              <a:t>Стаж роботи </a:t>
            </a:r>
            <a:r>
              <a:rPr lang="uk-UA" sz="4400" smtClean="0"/>
              <a:t>: 29 </a:t>
            </a:r>
            <a:r>
              <a:rPr lang="uk-UA" sz="4400" dirty="0" smtClean="0"/>
              <a:t>років</a:t>
            </a:r>
          </a:p>
          <a:p>
            <a:r>
              <a:rPr lang="uk-UA" sz="4400" dirty="0" smtClean="0"/>
              <a:t>з них </a:t>
            </a:r>
            <a:r>
              <a:rPr lang="uk-UA" sz="4400" smtClean="0"/>
              <a:t>– 11  </a:t>
            </a:r>
            <a:r>
              <a:rPr lang="uk-UA" sz="4400" dirty="0" smtClean="0"/>
              <a:t>класним керівником.</a:t>
            </a:r>
          </a:p>
          <a:p>
            <a:r>
              <a:rPr lang="uk-UA" sz="4400" u="sng" dirty="0" smtClean="0"/>
              <a:t>За фахом  </a:t>
            </a:r>
            <a:r>
              <a:rPr lang="uk-UA" sz="4400" dirty="0" smtClean="0"/>
              <a:t>- вчитель фізики.</a:t>
            </a:r>
          </a:p>
          <a:p>
            <a:pPr algn="ctr"/>
            <a:r>
              <a:rPr lang="uk-UA" sz="4400" u="sng" dirty="0" smtClean="0"/>
              <a:t>Виховна проблема</a:t>
            </a:r>
            <a:r>
              <a:rPr lang="uk-UA" sz="4400" dirty="0" smtClean="0"/>
              <a:t>: Формування навчальної мотивації, активності і ініціативності учнів.</a:t>
            </a:r>
            <a:endParaRPr lang="uk-UA" sz="4400" dirty="0"/>
          </a:p>
        </p:txBody>
      </p:sp>
      <p:pic>
        <p:nvPicPr>
          <p:cNvPr id="9218" name="Picture 2" descr="H:\Teacher\DSC_0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4919961" cy="6858000"/>
          </a:xfrm>
          <a:prstGeom prst="ellipse">
            <a:avLst/>
          </a:prstGeom>
          <a:ln w="190500" cap="rnd">
            <a:solidFill>
              <a:srgbClr val="55817F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Svitlana\Мои документы\priroda_240x320\Daisy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Класний керівник…</a:t>
            </a:r>
            <a:endParaRPr lang="uk-UA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967492"/>
            <a:ext cx="855071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Його діяльність - це велика багатобарвна мозаїчна картина. В її створенні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задіяно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багато людей: це вихованці класного керівника, їхні б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атьки й всі ті, з ким зустрічаються на життєвому шляху. Тож нехай картина ця неоднозначно буде яскравою, барвистою. Звісно, на ній можуть проступати й темні барви - прикрості, розчарування, проте все ж таки нехай більше буде радісних фарб, які символізують осяяння, радість відкриття, успіхів учнів.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Сенс діяльності класного керівника є доволі простим - подарувати дитині цей чудовий світ, здивувати прекрасним, допомогти їй зрозуміти, що життя - це великий благословенний дар і кожна людина здатна в ньому знайти своє місце, стаючи справжнім громадянином, навчитися вірити в свої сили й жити в гармонії з собою.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253286" cy="1285884"/>
          </a:xfrm>
          <a:gradFill flip="none" rotWithShape="1">
            <a:gsLst>
              <a:gs pos="0">
                <a:srgbClr val="55817F">
                  <a:tint val="66000"/>
                  <a:satMod val="160000"/>
                </a:srgbClr>
              </a:gs>
              <a:gs pos="50000">
                <a:srgbClr val="55817F">
                  <a:tint val="44500"/>
                  <a:satMod val="160000"/>
                </a:srgbClr>
              </a:gs>
              <a:gs pos="100000">
                <a:srgbClr val="55817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581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uk-UA" sz="2400" b="1" dirty="0" smtClean="0"/>
              <a:t>Фактори, що виражають зміст методичної роботи з класними керівниками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203348"/>
          </a:xfrm>
          <a:gradFill flip="none" rotWithShape="1">
            <a:gsLst>
              <a:gs pos="0">
                <a:srgbClr val="55817F">
                  <a:tint val="66000"/>
                  <a:satMod val="160000"/>
                </a:srgbClr>
              </a:gs>
              <a:gs pos="50000">
                <a:srgbClr val="55817F">
                  <a:tint val="44500"/>
                  <a:satMod val="160000"/>
                </a:srgbClr>
              </a:gs>
              <a:gs pos="100000">
                <a:srgbClr val="55817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5581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uk-UA" b="1" smtClean="0">
                <a:solidFill>
                  <a:srgbClr val="55817F"/>
                </a:solidFill>
              </a:rPr>
              <a:t>Форми методичної роботи</a:t>
            </a:r>
            <a:endParaRPr lang="ru-RU" b="1">
              <a:solidFill>
                <a:srgbClr val="55817F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8572559" cy="2308324"/>
          </a:xfrm>
          <a:prstGeom prst="rect">
            <a:avLst/>
          </a:prstGeom>
          <a:gradFill flip="none" rotWithShape="1">
            <a:gsLst>
              <a:gs pos="0">
                <a:srgbClr val="55817F">
                  <a:tint val="66000"/>
                  <a:satMod val="160000"/>
                </a:srgbClr>
              </a:gs>
              <a:gs pos="50000">
                <a:srgbClr val="55817F">
                  <a:tint val="44500"/>
                  <a:satMod val="160000"/>
                </a:srgbClr>
              </a:gs>
              <a:gs pos="100000">
                <a:srgbClr val="55817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Серед найпоширеніших і найефективніших</a:t>
            </a:r>
          </a:p>
          <a:p>
            <a:pPr algn="ctr"/>
            <a:r>
              <a:rPr lang="uk-UA" sz="2400" b="1" i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форм методичної роботи , які дають змогу </a:t>
            </a:r>
          </a:p>
          <a:p>
            <a:pPr algn="ctr"/>
            <a:r>
              <a:rPr lang="uk-UA" sz="2400" b="1" i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активізувати особистісний потенціал класних керівників, створити умови </a:t>
            </a:r>
          </a:p>
          <a:p>
            <a:pPr algn="ctr"/>
            <a:r>
              <a:rPr lang="uk-UA" sz="2400" b="1" i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для пошуково-дослідницької діяльності, </a:t>
            </a:r>
          </a:p>
          <a:p>
            <a:pPr algn="ctr"/>
            <a:r>
              <a:rPr lang="uk-UA" sz="2400" b="1" i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можна виділити:</a:t>
            </a:r>
            <a:endParaRPr lang="ru-RU" sz="2400" b="1" i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786058"/>
            <a:ext cx="257176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Тренінги</a:t>
            </a: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802" y="2786058"/>
            <a:ext cx="278608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Психолого-педагогічні консиліуми</a:t>
            </a: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857628"/>
            <a:ext cx="257176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Ділові ігри</a:t>
            </a: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71802" y="3929066"/>
            <a:ext cx="278608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Презентація досвіду</a:t>
            </a: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14678" y="5072074"/>
            <a:ext cx="2643206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Педагогічна майстерня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5000636"/>
            <a:ext cx="2500330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Портфоліо</a:t>
            </a: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3636" y="2786058"/>
            <a:ext cx="2714644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Брифінг</a:t>
            </a: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5042" y="3929066"/>
            <a:ext cx="264323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Методична скарбничка</a:t>
            </a: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5072074"/>
            <a:ext cx="2643238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mtClean="0"/>
              <a:t>Психологічний практикум</a:t>
            </a: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86676" cy="1143008"/>
          </a:xfrm>
          <a:gradFill flip="none" rotWithShape="1">
            <a:gsLst>
              <a:gs pos="0">
                <a:srgbClr val="55817F">
                  <a:tint val="66000"/>
                  <a:satMod val="160000"/>
                </a:srgbClr>
              </a:gs>
              <a:gs pos="50000">
                <a:srgbClr val="55817F">
                  <a:tint val="44500"/>
                  <a:satMod val="160000"/>
                </a:srgbClr>
              </a:gs>
              <a:gs pos="100000">
                <a:srgbClr val="55817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Анкетування класних керівників свідчить, </a:t>
            </a:r>
            <a:br>
              <a:rPr lang="uk-UA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найбільш результативними  формами </a:t>
            </a:r>
            <a:br>
              <a:rPr lang="uk-UA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методичної  роботи вважаються: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714488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285752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Однією з головних форм методичної роботи в школі є робота методичного обєднання класних керівників</a:t>
            </a:r>
            <a:endParaRPr lang="ru-RU"/>
          </a:p>
        </p:txBody>
      </p:sp>
      <p:pic>
        <p:nvPicPr>
          <p:cNvPr id="4" name="Picture 2" descr="PB130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3" descr="PB1305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229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mtClean="0"/>
              <a:t>Діяльність МО спрямована на розвязання таких завдань: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Робота </a:t>
            </a:r>
            <a:r>
              <a:rPr lang="uk-UA" dirty="0" smtClean="0"/>
              <a:t>методичного об</a:t>
            </a:r>
            <a:r>
              <a:rPr lang="en-US" dirty="0" smtClean="0"/>
              <a:t>’</a:t>
            </a:r>
            <a:r>
              <a:rPr lang="uk-UA" dirty="0" smtClean="0"/>
              <a:t>єднання </a:t>
            </a:r>
            <a:r>
              <a:rPr lang="uk-UA" dirty="0" smtClean="0"/>
              <a:t>передбачає: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4296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ічна">
  <a:themeElements>
    <a:clrScheme name="Другая 1">
      <a:dk1>
        <a:sysClr val="windowText" lastClr="000000"/>
      </a:dk1>
      <a:lt1>
        <a:sysClr val="window" lastClr="FFFFFF"/>
      </a:lt1>
      <a:dk2>
        <a:srgbClr val="F8D1D3"/>
      </a:dk2>
      <a:lt2>
        <a:srgbClr val="DEF5FA"/>
      </a:lt2>
      <a:accent1>
        <a:srgbClr val="D4A7B1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1136</Words>
  <Application>Microsoft Office PowerPoint</Application>
  <PresentationFormat>Экран (4:3)</PresentationFormat>
  <Paragraphs>171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Технічна</vt:lpstr>
      <vt:lpstr>Методична робота  з класними керівниками</vt:lpstr>
      <vt:lpstr>Слайд 2</vt:lpstr>
      <vt:lpstr>Фактори, що виражають зміст методичної роботи з класними керівниками </vt:lpstr>
      <vt:lpstr>Форми методичної роботи</vt:lpstr>
      <vt:lpstr>Слайд 5</vt:lpstr>
      <vt:lpstr>Анкетування класних керівників свідчить,  що найбільш результативними  формами  методичної  роботи вважаються:</vt:lpstr>
      <vt:lpstr>Однією з головних форм методичної роботи в школі є робота методичного обєднання класних керівників</vt:lpstr>
      <vt:lpstr>Діяльність МО спрямована на розвязання таких завдань:</vt:lpstr>
      <vt:lpstr>Робота методичного об’єднання передбачає:</vt:lpstr>
      <vt:lpstr>     1. Планування методичної та виховної роботи  2. Діагностика у виховному процесі. 3. Сучасні підходи до організації виховної роботи в школі відповідно до програми “Основні орієнтири виховання учнів ЗНЗ України”. 4.Професійна майстерність класного керівника: проблеми і знахідки. 5.Обдарованність і життєва компетенція старшокласників.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Класний керівник…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роботи  з класними керівниками</dc:title>
  <cp:lastModifiedBy>Я</cp:lastModifiedBy>
  <cp:revision>51</cp:revision>
  <dcterms:modified xsi:type="dcterms:W3CDTF">2011-01-25T17:19:33Z</dcterms:modified>
</cp:coreProperties>
</file>