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err="1" smtClean="0"/>
              <a:t>Фотоколаж</a:t>
            </a:r>
            <a:r>
              <a:rPr lang="uk-UA" dirty="0" smtClean="0"/>
              <a:t> виховної діяльності класного керівника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Кононенко О.В.</a:t>
            </a:r>
            <a:endParaRPr lang="ru-RU" dirty="0"/>
          </a:p>
        </p:txBody>
      </p:sp>
    </p:spTree>
  </p:cSld>
  <p:clrMapOvr>
    <a:masterClrMapping/>
  </p:clrMapOvr>
  <p:transition advTm="5219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Ми – майбутнє твоє, </a:t>
            </a:r>
            <a:r>
              <a:rPr lang="uk-UA" dirty="0" err="1" smtClean="0"/>
              <a:t>україно</a:t>
            </a:r>
            <a:r>
              <a:rPr lang="uk-UA" dirty="0" smtClean="0"/>
              <a:t> !</a:t>
            </a:r>
            <a:endParaRPr lang="ru-RU" dirty="0"/>
          </a:p>
        </p:txBody>
      </p:sp>
      <p:pic>
        <p:nvPicPr>
          <p:cNvPr id="5" name="Содержимое 4" descr="IMG_721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4844948">
            <a:off x="457200" y="2542778"/>
            <a:ext cx="3521075" cy="2640806"/>
          </a:xfrm>
        </p:spPr>
      </p:pic>
      <p:pic>
        <p:nvPicPr>
          <p:cNvPr id="6" name="Содержимое 5" descr="IMG_7226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313237" y="2500306"/>
            <a:ext cx="3251200" cy="2582075"/>
          </a:xfrm>
        </p:spPr>
      </p:pic>
    </p:spTree>
  </p:cSld>
  <p:clrMapOvr>
    <a:masterClrMapping/>
  </p:clrMapOvr>
  <p:transition advTm="5235">
    <p:fade thruBlk="1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658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Ми – дружна класна родина </a:t>
            </a:r>
            <a:endParaRPr lang="ru-RU" dirty="0"/>
          </a:p>
        </p:txBody>
      </p:sp>
      <p:pic>
        <p:nvPicPr>
          <p:cNvPr id="25" name="Содержимое 24" descr="IMG_346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500174"/>
            <a:ext cx="3521075" cy="4214842"/>
          </a:xfrm>
        </p:spPr>
      </p:pic>
      <p:pic>
        <p:nvPicPr>
          <p:cNvPr id="26" name="Содержимое 25" descr="IMG_223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071802" y="2000240"/>
            <a:ext cx="4886173" cy="4714908"/>
          </a:xfrm>
        </p:spPr>
      </p:pic>
    </p:spTree>
  </p:cSld>
  <p:clrMapOvr>
    <a:masterClrMapping/>
  </p:clrMapOvr>
  <p:transition advTm="4907">
    <p:fad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/>
          <a:lstStyle/>
          <a:p>
            <a:r>
              <a:rPr lang="uk-UA" dirty="0" smtClean="0"/>
              <a:t>Стежками рідного краю</a:t>
            </a:r>
            <a:endParaRPr lang="ru-RU" dirty="0"/>
          </a:p>
        </p:txBody>
      </p:sp>
      <p:pic>
        <p:nvPicPr>
          <p:cNvPr id="5" name="Содержимое 4" descr="007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714488"/>
            <a:ext cx="4271174" cy="3643338"/>
          </a:xfrm>
        </p:spPr>
      </p:pic>
      <p:pic>
        <p:nvPicPr>
          <p:cNvPr id="6" name="Содержимое 5" descr="008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rot="5400000">
            <a:off x="3958832" y="2256219"/>
            <a:ext cx="3752033" cy="4525963"/>
          </a:xfrm>
        </p:spPr>
      </p:pic>
    </p:spTree>
  </p:cSld>
  <p:clrMapOvr>
    <a:masterClrMapping/>
  </p:clrMapOvr>
  <p:transition advTm="5203">
    <p:fade thruBlk="1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6400816" cy="965820"/>
          </a:xfrm>
        </p:spPr>
        <p:txBody>
          <a:bodyPr/>
          <a:lstStyle/>
          <a:p>
            <a:pPr algn="ctr"/>
            <a:r>
              <a:rPr lang="uk-UA" dirty="0" smtClean="0"/>
              <a:t>Андріївські вечорниці</a:t>
            </a:r>
            <a:endParaRPr lang="ru-RU" dirty="0"/>
          </a:p>
        </p:txBody>
      </p:sp>
      <p:pic>
        <p:nvPicPr>
          <p:cNvPr id="5" name="Содержимое 4" descr="IMG_053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857364"/>
            <a:ext cx="3521075" cy="2640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IMG_053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929058" y="3643314"/>
            <a:ext cx="3521075" cy="2640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328">
    <p:cut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6115064" cy="1037258"/>
          </a:xfrm>
        </p:spPr>
        <p:txBody>
          <a:bodyPr/>
          <a:lstStyle/>
          <a:p>
            <a:pPr algn="ctr"/>
            <a:r>
              <a:rPr lang="uk-UA" dirty="0" smtClean="0"/>
              <a:t>Трудовий десант</a:t>
            </a:r>
            <a:endParaRPr lang="ru-RU" dirty="0"/>
          </a:p>
        </p:txBody>
      </p:sp>
      <p:pic>
        <p:nvPicPr>
          <p:cNvPr id="5" name="Содержимое 4" descr="IMG_520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929058" y="1571612"/>
            <a:ext cx="3929090" cy="2714644"/>
          </a:xfrm>
        </p:spPr>
      </p:pic>
      <p:pic>
        <p:nvPicPr>
          <p:cNvPr id="6" name="Содержимое 5" descr="IMG_5226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85720" y="3857628"/>
            <a:ext cx="3608390" cy="2867028"/>
          </a:xfrm>
        </p:spPr>
      </p:pic>
    </p:spTree>
  </p:cSld>
  <p:clrMapOvr>
    <a:masterClrMapping/>
  </p:clrMapOvr>
  <p:transition advTm="4984">
    <p:cut thruBlk="1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Весела перерва</a:t>
            </a:r>
            <a:endParaRPr lang="ru-RU" dirty="0"/>
          </a:p>
        </p:txBody>
      </p:sp>
      <p:pic>
        <p:nvPicPr>
          <p:cNvPr id="5" name="Содержимое 4" descr="IMG_549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20578595">
            <a:off x="777119" y="2270460"/>
            <a:ext cx="3251200" cy="2867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IMG_5417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rot="20425702">
            <a:off x="3901966" y="3408282"/>
            <a:ext cx="3251200" cy="2833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Туризм – це </a:t>
            </a:r>
            <a:r>
              <a:rPr lang="uk-UA" dirty="0" err="1" smtClean="0"/>
              <a:t>супер</a:t>
            </a:r>
            <a:r>
              <a:rPr lang="uk-UA" dirty="0" smtClean="0"/>
              <a:t> !!!</a:t>
            </a:r>
            <a:endParaRPr lang="ru-RU" dirty="0"/>
          </a:p>
        </p:txBody>
      </p:sp>
      <p:pic>
        <p:nvPicPr>
          <p:cNvPr id="5" name="Содержимое 4" descr="IMG_6168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92137" y="2643981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IMG_625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20010490">
            <a:off x="3976001" y="3146985"/>
            <a:ext cx="3521075" cy="2640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109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658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Нам не страшні випробування</a:t>
            </a:r>
            <a:endParaRPr lang="ru-RU" dirty="0"/>
          </a:p>
        </p:txBody>
      </p:sp>
      <p:pic>
        <p:nvPicPr>
          <p:cNvPr id="5" name="Содержимое 4" descr="IMG_633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1525292">
            <a:off x="714348" y="2071678"/>
            <a:ext cx="3251200" cy="2438400"/>
          </a:xfrm>
        </p:spPr>
      </p:pic>
      <p:pic>
        <p:nvPicPr>
          <p:cNvPr id="6" name="Содержимое 5" descr="IMG_6287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071934" y="3429000"/>
            <a:ext cx="3251200" cy="2438400"/>
          </a:xfrm>
        </p:spPr>
      </p:pic>
    </p:spTree>
  </p:cSld>
  <p:clrMapOvr>
    <a:masterClrMapping/>
  </p:clrMapOvr>
  <p:transition advTm="5422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Ми на пікніку</a:t>
            </a:r>
            <a:endParaRPr lang="ru-RU" dirty="0"/>
          </a:p>
        </p:txBody>
      </p:sp>
      <p:pic>
        <p:nvPicPr>
          <p:cNvPr id="5" name="Содержимое 4" descr="IMG_5758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1302097">
            <a:off x="642910" y="2500306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IMG_5754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rot="20414408">
            <a:off x="4313237" y="2643981"/>
            <a:ext cx="3251200" cy="2438400"/>
          </a:xfrm>
        </p:spPr>
      </p:pic>
    </p:spTree>
  </p:cSld>
  <p:clrMapOvr>
    <a:masterClrMapping/>
  </p:clrMapOvr>
  <p:transition advTm="5125">
    <p:cut thruBlk="1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</TotalTime>
  <Words>41</Words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Фотоколаж виховної діяльності класного керівника</vt:lpstr>
      <vt:lpstr>Ми – дружна класна родина </vt:lpstr>
      <vt:lpstr>Стежками рідного краю</vt:lpstr>
      <vt:lpstr>Андріївські вечорниці</vt:lpstr>
      <vt:lpstr>Трудовий десант</vt:lpstr>
      <vt:lpstr>Весела перерва</vt:lpstr>
      <vt:lpstr>Туризм – це супер !!!</vt:lpstr>
      <vt:lpstr>Нам не страшні випробування</vt:lpstr>
      <vt:lpstr>Ми на пікніку</vt:lpstr>
      <vt:lpstr>Ми – майбутнє твоє, україно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Фотоколаж виховної діяльності класного керівника</dc:title>
  <cp:lastModifiedBy>Admin</cp:lastModifiedBy>
  <cp:revision>9</cp:revision>
  <dcterms:modified xsi:type="dcterms:W3CDTF">2013-06-02T17:19:02Z</dcterms:modified>
</cp:coreProperties>
</file>