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4" r:id="rId2"/>
    <p:sldId id="275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4660"/>
  </p:normalViewPr>
  <p:slideViewPr>
    <p:cSldViewPr>
      <p:cViewPr varScale="1">
        <p:scale>
          <a:sx n="88" d="100"/>
          <a:sy n="88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D79711-5477-4632-9269-83036187C1E4}" type="doc">
      <dgm:prSet loTypeId="urn:microsoft.com/office/officeart/2005/8/layout/radial2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1450EB0-281C-4CFC-B1AD-883DD9371466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вчити</a:t>
          </a:r>
          <a:r>
            <a:rPr lang="uk-UA" dirty="0" smtClean="0"/>
            <a:t> </a:t>
          </a:r>
          <a:endParaRPr lang="uk-UA" dirty="0"/>
        </a:p>
      </dgm:t>
    </dgm:pt>
    <dgm:pt modelId="{D770D963-5848-4C09-B298-039EF5B15CC4}" type="parTrans" cxnId="{ABC1FCC2-366B-434E-9127-6D47B13C9480}">
      <dgm:prSet/>
      <dgm:spPr/>
      <dgm:t>
        <a:bodyPr/>
        <a:lstStyle/>
        <a:p>
          <a:endParaRPr lang="uk-UA"/>
        </a:p>
      </dgm:t>
    </dgm:pt>
    <dgm:pt modelId="{038A60CB-FDF9-4743-B089-D53D0088BB41}" type="sibTrans" cxnId="{ABC1FCC2-366B-434E-9127-6D47B13C9480}">
      <dgm:prSet/>
      <dgm:spPr/>
      <dgm:t>
        <a:bodyPr/>
        <a:lstStyle/>
        <a:p>
          <a:endParaRPr lang="uk-UA"/>
        </a:p>
      </dgm:t>
    </dgm:pt>
    <dgm:pt modelId="{9B2AE22D-60B0-438F-8CC1-2642438A224A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емоційно відгукуватись на події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39846ACC-F2AA-43B1-8F22-81B1CF7BD62E}" type="parTrans" cxnId="{5F915177-8629-402E-8FC3-B9D9872417B1}">
      <dgm:prSet/>
      <dgm:spPr/>
      <dgm:t>
        <a:bodyPr/>
        <a:lstStyle/>
        <a:p>
          <a:endParaRPr lang="uk-UA"/>
        </a:p>
      </dgm:t>
    </dgm:pt>
    <dgm:pt modelId="{66AF80A9-F07F-4813-B342-9C9C82E9B644}" type="sibTrans" cxnId="{5F915177-8629-402E-8FC3-B9D9872417B1}">
      <dgm:prSet/>
      <dgm:spPr/>
      <dgm:t>
        <a:bodyPr/>
        <a:lstStyle/>
        <a:p>
          <a:endParaRPr lang="uk-UA"/>
        </a:p>
      </dgm:t>
    </dgm:pt>
    <dgm:pt modelId="{EA135004-15B1-4670-960C-31E18FBAEFB8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передавати яскравість ролі того чи іншого персонажа за допомогою рухів, жестів, міміки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F590B128-06AF-4C6A-96B4-26A7286DDE4F}" type="parTrans" cxnId="{F620960D-4C88-4CAA-BD70-00F211D99628}">
      <dgm:prSet/>
      <dgm:spPr/>
      <dgm:t>
        <a:bodyPr/>
        <a:lstStyle/>
        <a:p>
          <a:endParaRPr lang="uk-UA"/>
        </a:p>
      </dgm:t>
    </dgm:pt>
    <dgm:pt modelId="{912B6D63-5D7D-45A9-B077-9C189B110025}" type="sibTrans" cxnId="{F620960D-4C88-4CAA-BD70-00F211D99628}">
      <dgm:prSet/>
      <dgm:spPr/>
      <dgm:t>
        <a:bodyPr/>
        <a:lstStyle/>
        <a:p>
          <a:endParaRPr lang="uk-UA"/>
        </a:p>
      </dgm:t>
    </dgm:pt>
    <dgm:pt modelId="{3A34D95D-9A0D-4BEB-8C17-FD34E9801875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розвивати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A46A74D4-79AB-42FB-9753-30E41B3C3142}" type="parTrans" cxnId="{B35EF252-95CC-47BD-A199-564A1B101F96}">
      <dgm:prSet/>
      <dgm:spPr/>
      <dgm:t>
        <a:bodyPr/>
        <a:lstStyle/>
        <a:p>
          <a:endParaRPr lang="uk-UA"/>
        </a:p>
      </dgm:t>
    </dgm:pt>
    <dgm:pt modelId="{E549D07D-B0BB-4D85-920F-DDB8281C818D}" type="sibTrans" cxnId="{B35EF252-95CC-47BD-A199-564A1B101F96}">
      <dgm:prSet/>
      <dgm:spPr/>
      <dgm:t>
        <a:bodyPr/>
        <a:lstStyle/>
        <a:p>
          <a:endParaRPr lang="uk-UA"/>
        </a:p>
      </dgm:t>
    </dgm:pt>
    <dgm:pt modelId="{3433458D-3462-4B6A-B595-7FD627B2988A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інтонаційну виразність мовлення, вміння брати участь у діалозі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425CD1D8-76FF-4FF2-9247-A82491C8998C}" type="parTrans" cxnId="{C5F43704-CD85-44EB-9506-17710B110C1C}">
      <dgm:prSet/>
      <dgm:spPr/>
      <dgm:t>
        <a:bodyPr/>
        <a:lstStyle/>
        <a:p>
          <a:endParaRPr lang="uk-UA"/>
        </a:p>
      </dgm:t>
    </dgm:pt>
    <dgm:pt modelId="{64C08B3D-44A1-4873-912D-CB6E6F2F3015}" type="sibTrans" cxnId="{C5F43704-CD85-44EB-9506-17710B110C1C}">
      <dgm:prSet/>
      <dgm:spPr/>
      <dgm:t>
        <a:bodyPr/>
        <a:lstStyle/>
        <a:p>
          <a:endParaRPr lang="uk-UA"/>
        </a:p>
      </dgm:t>
    </dgm:pt>
    <dgm:pt modelId="{F8BA70C9-21D5-4A0F-B997-95F40F3A4771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розвивати у дітей уміння імпровізувати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D72993C6-9070-4768-A955-0C6813D6C625}" type="parTrans" cxnId="{34573081-A60A-483D-9D32-F2FD51A42DD5}">
      <dgm:prSet/>
      <dgm:spPr/>
      <dgm:t>
        <a:bodyPr/>
        <a:lstStyle/>
        <a:p>
          <a:endParaRPr lang="uk-UA"/>
        </a:p>
      </dgm:t>
    </dgm:pt>
    <dgm:pt modelId="{EC05B071-63C4-43A9-97F3-75EDCCEF13EB}" type="sibTrans" cxnId="{34573081-A60A-483D-9D32-F2FD51A42DD5}">
      <dgm:prSet/>
      <dgm:spPr/>
      <dgm:t>
        <a:bodyPr/>
        <a:lstStyle/>
        <a:p>
          <a:endParaRPr lang="uk-UA"/>
        </a:p>
      </dgm:t>
    </dgm:pt>
    <dgm:pt modelId="{BBDF6C13-4C08-42DE-A007-C11708446C32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виховувати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305FB2B2-DEF9-4916-90D3-86128297F395}" type="parTrans" cxnId="{7D5B0DAB-1573-4372-91A9-A516584DBD4C}">
      <dgm:prSet/>
      <dgm:spPr/>
      <dgm:t>
        <a:bodyPr/>
        <a:lstStyle/>
        <a:p>
          <a:endParaRPr lang="uk-UA"/>
        </a:p>
      </dgm:t>
    </dgm:pt>
    <dgm:pt modelId="{4C5788B5-E869-4666-AC8F-CB16BFA4F370}" type="sibTrans" cxnId="{7D5B0DAB-1573-4372-91A9-A516584DBD4C}">
      <dgm:prSet/>
      <dgm:spPr/>
      <dgm:t>
        <a:bodyPr/>
        <a:lstStyle/>
        <a:p>
          <a:endParaRPr lang="uk-UA"/>
        </a:p>
      </dgm:t>
    </dgm:pt>
    <dgm:pt modelId="{C33F702F-265F-485B-BB94-1A9DB64C8593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естетичний смак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99155B17-E255-4E40-8250-05D27F9BC46F}" type="parTrans" cxnId="{A6C6C2D4-0FF3-41C3-AEC5-EE536132E02F}">
      <dgm:prSet/>
      <dgm:spPr/>
      <dgm:t>
        <a:bodyPr/>
        <a:lstStyle/>
        <a:p>
          <a:endParaRPr lang="uk-UA"/>
        </a:p>
      </dgm:t>
    </dgm:pt>
    <dgm:pt modelId="{74E77B75-E9A6-4666-82B4-B524B7330391}" type="sibTrans" cxnId="{A6C6C2D4-0FF3-41C3-AEC5-EE536132E02F}">
      <dgm:prSet/>
      <dgm:spPr/>
      <dgm:t>
        <a:bodyPr/>
        <a:lstStyle/>
        <a:p>
          <a:endParaRPr lang="uk-UA"/>
        </a:p>
      </dgm:t>
    </dgm:pt>
    <dgm:pt modelId="{C990D797-0902-4244-9A18-090FC54B361A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підтримувати ініціативу дітей займатися драматизацією, інсценуванням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FFBA4262-53F2-4209-B3BA-912F630D44BA}" type="parTrans" cxnId="{EC04B9E2-66B2-4305-A63F-153CD86CE668}">
      <dgm:prSet/>
      <dgm:spPr/>
      <dgm:t>
        <a:bodyPr/>
        <a:lstStyle/>
        <a:p>
          <a:endParaRPr lang="uk-UA"/>
        </a:p>
      </dgm:t>
    </dgm:pt>
    <dgm:pt modelId="{5A804055-6DF3-4452-8F97-EA2C34914551}" type="sibTrans" cxnId="{EC04B9E2-66B2-4305-A63F-153CD86CE668}">
      <dgm:prSet/>
      <dgm:spPr/>
      <dgm:t>
        <a:bodyPr/>
        <a:lstStyle/>
        <a:p>
          <a:endParaRPr lang="uk-UA"/>
        </a:p>
      </dgm:t>
    </dgm:pt>
    <dgm:pt modelId="{01B8AE86-E86F-4CEE-8C8D-D80AAECEC2BD}" type="pres">
      <dgm:prSet presAssocID="{11D79711-5477-4632-9269-83036187C1E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9FA8F1F-5C27-440C-9A44-80DC3336FDB8}" type="pres">
      <dgm:prSet presAssocID="{11D79711-5477-4632-9269-83036187C1E4}" presName="cycle" presStyleCnt="0"/>
      <dgm:spPr/>
    </dgm:pt>
    <dgm:pt modelId="{F9FABB08-60F4-4443-BE63-CDFF52596FEE}" type="pres">
      <dgm:prSet presAssocID="{11D79711-5477-4632-9269-83036187C1E4}" presName="centerShape" presStyleCnt="0"/>
      <dgm:spPr/>
    </dgm:pt>
    <dgm:pt modelId="{2DAAB59A-F8D9-42B7-BEE4-A4938C913C6D}" type="pres">
      <dgm:prSet presAssocID="{11D79711-5477-4632-9269-83036187C1E4}" presName="connSite" presStyleLbl="node1" presStyleIdx="0" presStyleCnt="4"/>
      <dgm:spPr/>
    </dgm:pt>
    <dgm:pt modelId="{E4D0E3CB-F6FE-478A-A295-7E9489AC9B0B}" type="pres">
      <dgm:prSet presAssocID="{11D79711-5477-4632-9269-83036187C1E4}" presName="visible" presStyleLbl="node1" presStyleIdx="0" presStyleCnt="4"/>
      <dgm:spPr/>
    </dgm:pt>
    <dgm:pt modelId="{DF38F47B-382A-4296-8822-48F2748FC98B}" type="pres">
      <dgm:prSet presAssocID="{D770D963-5848-4C09-B298-039EF5B15CC4}" presName="Name25" presStyleLbl="parChTrans1D1" presStyleIdx="0" presStyleCnt="3"/>
      <dgm:spPr/>
      <dgm:t>
        <a:bodyPr/>
        <a:lstStyle/>
        <a:p>
          <a:endParaRPr lang="uk-UA"/>
        </a:p>
      </dgm:t>
    </dgm:pt>
    <dgm:pt modelId="{443422AB-5010-4582-AA3E-1B4EA736CC2E}" type="pres">
      <dgm:prSet presAssocID="{D1450EB0-281C-4CFC-B1AD-883DD9371466}" presName="node" presStyleCnt="0"/>
      <dgm:spPr/>
    </dgm:pt>
    <dgm:pt modelId="{21B545D0-4310-44E7-B244-3C9B7161BBB3}" type="pres">
      <dgm:prSet presAssocID="{D1450EB0-281C-4CFC-B1AD-883DD9371466}" presName="parentNode" presStyleLbl="node1" presStyleIdx="1" presStyleCnt="4" custScaleX="10792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6EBD3A8-2E34-4CB1-A8D0-D47E0085CEC1}" type="pres">
      <dgm:prSet presAssocID="{D1450EB0-281C-4CFC-B1AD-883DD9371466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8E879D-9608-45D1-8371-5430767C7E95}" type="pres">
      <dgm:prSet presAssocID="{A46A74D4-79AB-42FB-9753-30E41B3C3142}" presName="Name25" presStyleLbl="parChTrans1D1" presStyleIdx="1" presStyleCnt="3"/>
      <dgm:spPr/>
      <dgm:t>
        <a:bodyPr/>
        <a:lstStyle/>
        <a:p>
          <a:endParaRPr lang="uk-UA"/>
        </a:p>
      </dgm:t>
    </dgm:pt>
    <dgm:pt modelId="{04930A1F-E9AD-4E8E-9E40-670BA78A8615}" type="pres">
      <dgm:prSet presAssocID="{3A34D95D-9A0D-4BEB-8C17-FD34E9801875}" presName="node" presStyleCnt="0"/>
      <dgm:spPr/>
    </dgm:pt>
    <dgm:pt modelId="{AAFBAF7B-D413-42D3-B8AD-CB46052818A4}" type="pres">
      <dgm:prSet presAssocID="{3A34D95D-9A0D-4BEB-8C17-FD34E9801875}" presName="parentNode" presStyleLbl="node1" presStyleIdx="2" presStyleCnt="4" custLinFactNeighborX="-24628" custLinFactNeighborY="176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EF2C8F-FF43-4849-BAEB-39588E804891}" type="pres">
      <dgm:prSet presAssocID="{3A34D95D-9A0D-4BEB-8C17-FD34E9801875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496F35-B4B7-4002-A7FC-975FDBC29E03}" type="pres">
      <dgm:prSet presAssocID="{305FB2B2-DEF9-4916-90D3-86128297F395}" presName="Name25" presStyleLbl="parChTrans1D1" presStyleIdx="2" presStyleCnt="3"/>
      <dgm:spPr/>
      <dgm:t>
        <a:bodyPr/>
        <a:lstStyle/>
        <a:p>
          <a:endParaRPr lang="uk-UA"/>
        </a:p>
      </dgm:t>
    </dgm:pt>
    <dgm:pt modelId="{3B11D2DE-D132-4684-ABA0-D3FF19360234}" type="pres">
      <dgm:prSet presAssocID="{BBDF6C13-4C08-42DE-A007-C11708446C32}" presName="node" presStyleCnt="0"/>
      <dgm:spPr/>
    </dgm:pt>
    <dgm:pt modelId="{3B71C126-5974-4307-B558-F95BB1F252DC}" type="pres">
      <dgm:prSet presAssocID="{BBDF6C13-4C08-42DE-A007-C11708446C32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794DDD-0C90-42FD-8D1D-10B0A9487EEC}" type="pres">
      <dgm:prSet presAssocID="{BBDF6C13-4C08-42DE-A007-C11708446C32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72BC78E-0539-4D50-A413-894B0941873D}" type="presOf" srcId="{C990D797-0902-4244-9A18-090FC54B361A}" destId="{6A794DDD-0C90-42FD-8D1D-10B0A9487EEC}" srcOrd="0" destOrd="1" presId="urn:microsoft.com/office/officeart/2005/8/layout/radial2"/>
    <dgm:cxn modelId="{4939587E-9C3C-4CED-BB3A-6343C04F7D7E}" type="presOf" srcId="{305FB2B2-DEF9-4916-90D3-86128297F395}" destId="{F9496F35-B4B7-4002-A7FC-975FDBC29E03}" srcOrd="0" destOrd="0" presId="urn:microsoft.com/office/officeart/2005/8/layout/radial2"/>
    <dgm:cxn modelId="{FCBE3658-1538-4D0F-8A12-B95C92B93DE7}" type="presOf" srcId="{C33F702F-265F-485B-BB94-1A9DB64C8593}" destId="{6A794DDD-0C90-42FD-8D1D-10B0A9487EEC}" srcOrd="0" destOrd="0" presId="urn:microsoft.com/office/officeart/2005/8/layout/radial2"/>
    <dgm:cxn modelId="{19053746-B4F8-4EFD-9E87-B39F6D451F8D}" type="presOf" srcId="{3A34D95D-9A0D-4BEB-8C17-FD34E9801875}" destId="{AAFBAF7B-D413-42D3-B8AD-CB46052818A4}" srcOrd="0" destOrd="0" presId="urn:microsoft.com/office/officeart/2005/8/layout/radial2"/>
    <dgm:cxn modelId="{7D5B0DAB-1573-4372-91A9-A516584DBD4C}" srcId="{11D79711-5477-4632-9269-83036187C1E4}" destId="{BBDF6C13-4C08-42DE-A007-C11708446C32}" srcOrd="2" destOrd="0" parTransId="{305FB2B2-DEF9-4916-90D3-86128297F395}" sibTransId="{4C5788B5-E869-4666-AC8F-CB16BFA4F370}"/>
    <dgm:cxn modelId="{B35EF252-95CC-47BD-A199-564A1B101F96}" srcId="{11D79711-5477-4632-9269-83036187C1E4}" destId="{3A34D95D-9A0D-4BEB-8C17-FD34E9801875}" srcOrd="1" destOrd="0" parTransId="{A46A74D4-79AB-42FB-9753-30E41B3C3142}" sibTransId="{E549D07D-B0BB-4D85-920F-DDB8281C818D}"/>
    <dgm:cxn modelId="{A6C6C2D4-0FF3-41C3-AEC5-EE536132E02F}" srcId="{BBDF6C13-4C08-42DE-A007-C11708446C32}" destId="{C33F702F-265F-485B-BB94-1A9DB64C8593}" srcOrd="0" destOrd="0" parTransId="{99155B17-E255-4E40-8250-05D27F9BC46F}" sibTransId="{74E77B75-E9A6-4666-82B4-B524B7330391}"/>
    <dgm:cxn modelId="{B38B32AD-5574-4964-925D-EBD8B30C016D}" type="presOf" srcId="{D1450EB0-281C-4CFC-B1AD-883DD9371466}" destId="{21B545D0-4310-44E7-B244-3C9B7161BBB3}" srcOrd="0" destOrd="0" presId="urn:microsoft.com/office/officeart/2005/8/layout/radial2"/>
    <dgm:cxn modelId="{1E1DC3B0-9D38-4745-859F-85F066D190E8}" type="presOf" srcId="{D770D963-5848-4C09-B298-039EF5B15CC4}" destId="{DF38F47B-382A-4296-8822-48F2748FC98B}" srcOrd="0" destOrd="0" presId="urn:microsoft.com/office/officeart/2005/8/layout/radial2"/>
    <dgm:cxn modelId="{34573081-A60A-483D-9D32-F2FD51A42DD5}" srcId="{3A34D95D-9A0D-4BEB-8C17-FD34E9801875}" destId="{F8BA70C9-21D5-4A0F-B997-95F40F3A4771}" srcOrd="1" destOrd="0" parTransId="{D72993C6-9070-4768-A955-0C6813D6C625}" sibTransId="{EC05B071-63C4-43A9-97F3-75EDCCEF13EB}"/>
    <dgm:cxn modelId="{5F915177-8629-402E-8FC3-B9D9872417B1}" srcId="{D1450EB0-281C-4CFC-B1AD-883DD9371466}" destId="{9B2AE22D-60B0-438F-8CC1-2642438A224A}" srcOrd="0" destOrd="0" parTransId="{39846ACC-F2AA-43B1-8F22-81B1CF7BD62E}" sibTransId="{66AF80A9-F07F-4813-B342-9C9C82E9B644}"/>
    <dgm:cxn modelId="{7C2C8DDC-77FB-4A9A-91D3-BB2701932E69}" type="presOf" srcId="{A46A74D4-79AB-42FB-9753-30E41B3C3142}" destId="{A28E879D-9608-45D1-8371-5430767C7E95}" srcOrd="0" destOrd="0" presId="urn:microsoft.com/office/officeart/2005/8/layout/radial2"/>
    <dgm:cxn modelId="{EC04B9E2-66B2-4305-A63F-153CD86CE668}" srcId="{BBDF6C13-4C08-42DE-A007-C11708446C32}" destId="{C990D797-0902-4244-9A18-090FC54B361A}" srcOrd="1" destOrd="0" parTransId="{FFBA4262-53F2-4209-B3BA-912F630D44BA}" sibTransId="{5A804055-6DF3-4452-8F97-EA2C34914551}"/>
    <dgm:cxn modelId="{C5F43704-CD85-44EB-9506-17710B110C1C}" srcId="{3A34D95D-9A0D-4BEB-8C17-FD34E9801875}" destId="{3433458D-3462-4B6A-B595-7FD627B2988A}" srcOrd="0" destOrd="0" parTransId="{425CD1D8-76FF-4FF2-9247-A82491C8998C}" sibTransId="{64C08B3D-44A1-4873-912D-CB6E6F2F3015}"/>
    <dgm:cxn modelId="{AE5A8428-0961-41E4-9B0E-07862FEEFC0D}" type="presOf" srcId="{11D79711-5477-4632-9269-83036187C1E4}" destId="{01B8AE86-E86F-4CEE-8C8D-D80AAECEC2BD}" srcOrd="0" destOrd="0" presId="urn:microsoft.com/office/officeart/2005/8/layout/radial2"/>
    <dgm:cxn modelId="{95BC3902-0A74-4BBA-9C72-3F55C6A9208E}" type="presOf" srcId="{EA135004-15B1-4670-960C-31E18FBAEFB8}" destId="{76EBD3A8-2E34-4CB1-A8D0-D47E0085CEC1}" srcOrd="0" destOrd="1" presId="urn:microsoft.com/office/officeart/2005/8/layout/radial2"/>
    <dgm:cxn modelId="{D915DF8A-581E-4DC4-BA90-57F2A26D87AB}" type="presOf" srcId="{3433458D-3462-4B6A-B595-7FD627B2988A}" destId="{CAEF2C8F-FF43-4849-BAEB-39588E804891}" srcOrd="0" destOrd="0" presId="urn:microsoft.com/office/officeart/2005/8/layout/radial2"/>
    <dgm:cxn modelId="{E118493E-2D30-4B70-8294-8C394D377A04}" type="presOf" srcId="{F8BA70C9-21D5-4A0F-B997-95F40F3A4771}" destId="{CAEF2C8F-FF43-4849-BAEB-39588E804891}" srcOrd="0" destOrd="1" presId="urn:microsoft.com/office/officeart/2005/8/layout/radial2"/>
    <dgm:cxn modelId="{ABC1FCC2-366B-434E-9127-6D47B13C9480}" srcId="{11D79711-5477-4632-9269-83036187C1E4}" destId="{D1450EB0-281C-4CFC-B1AD-883DD9371466}" srcOrd="0" destOrd="0" parTransId="{D770D963-5848-4C09-B298-039EF5B15CC4}" sibTransId="{038A60CB-FDF9-4743-B089-D53D0088BB41}"/>
    <dgm:cxn modelId="{F638BBBA-1D49-4D3F-9B9E-656CA70D7DF2}" type="presOf" srcId="{BBDF6C13-4C08-42DE-A007-C11708446C32}" destId="{3B71C126-5974-4307-B558-F95BB1F252DC}" srcOrd="0" destOrd="0" presId="urn:microsoft.com/office/officeart/2005/8/layout/radial2"/>
    <dgm:cxn modelId="{A1573ABE-9D43-4C8F-A8A8-6C5993DD8A28}" type="presOf" srcId="{9B2AE22D-60B0-438F-8CC1-2642438A224A}" destId="{76EBD3A8-2E34-4CB1-A8D0-D47E0085CEC1}" srcOrd="0" destOrd="0" presId="urn:microsoft.com/office/officeart/2005/8/layout/radial2"/>
    <dgm:cxn modelId="{F620960D-4C88-4CAA-BD70-00F211D99628}" srcId="{D1450EB0-281C-4CFC-B1AD-883DD9371466}" destId="{EA135004-15B1-4670-960C-31E18FBAEFB8}" srcOrd="1" destOrd="0" parTransId="{F590B128-06AF-4C6A-96B4-26A7286DDE4F}" sibTransId="{912B6D63-5D7D-45A9-B077-9C189B110025}"/>
    <dgm:cxn modelId="{73C40CB2-A4DD-4235-B31C-0D7630084853}" type="presParOf" srcId="{01B8AE86-E86F-4CEE-8C8D-D80AAECEC2BD}" destId="{39FA8F1F-5C27-440C-9A44-80DC3336FDB8}" srcOrd="0" destOrd="0" presId="urn:microsoft.com/office/officeart/2005/8/layout/radial2"/>
    <dgm:cxn modelId="{BC3330C6-14C4-4180-BB76-5E0B928C0BEA}" type="presParOf" srcId="{39FA8F1F-5C27-440C-9A44-80DC3336FDB8}" destId="{F9FABB08-60F4-4443-BE63-CDFF52596FEE}" srcOrd="0" destOrd="0" presId="urn:microsoft.com/office/officeart/2005/8/layout/radial2"/>
    <dgm:cxn modelId="{2F23AA54-1C5D-4E19-961E-2784561B0BE0}" type="presParOf" srcId="{F9FABB08-60F4-4443-BE63-CDFF52596FEE}" destId="{2DAAB59A-F8D9-42B7-BEE4-A4938C913C6D}" srcOrd="0" destOrd="0" presId="urn:microsoft.com/office/officeart/2005/8/layout/radial2"/>
    <dgm:cxn modelId="{0E5A9561-ABC6-432C-A976-4947C00A56B6}" type="presParOf" srcId="{F9FABB08-60F4-4443-BE63-CDFF52596FEE}" destId="{E4D0E3CB-F6FE-478A-A295-7E9489AC9B0B}" srcOrd="1" destOrd="0" presId="urn:microsoft.com/office/officeart/2005/8/layout/radial2"/>
    <dgm:cxn modelId="{3C2DCC9D-6802-401E-A1B7-DFEAD8F4CE3D}" type="presParOf" srcId="{39FA8F1F-5C27-440C-9A44-80DC3336FDB8}" destId="{DF38F47B-382A-4296-8822-48F2748FC98B}" srcOrd="1" destOrd="0" presId="urn:microsoft.com/office/officeart/2005/8/layout/radial2"/>
    <dgm:cxn modelId="{AB346F07-B62F-49E1-9480-FF6CC20EC2A6}" type="presParOf" srcId="{39FA8F1F-5C27-440C-9A44-80DC3336FDB8}" destId="{443422AB-5010-4582-AA3E-1B4EA736CC2E}" srcOrd="2" destOrd="0" presId="urn:microsoft.com/office/officeart/2005/8/layout/radial2"/>
    <dgm:cxn modelId="{B33D9FC1-B7E8-42B7-8827-4404570D4C31}" type="presParOf" srcId="{443422AB-5010-4582-AA3E-1B4EA736CC2E}" destId="{21B545D0-4310-44E7-B244-3C9B7161BBB3}" srcOrd="0" destOrd="0" presId="urn:microsoft.com/office/officeart/2005/8/layout/radial2"/>
    <dgm:cxn modelId="{7F8F70FD-862A-4D43-A5F2-C547A1BA8932}" type="presParOf" srcId="{443422AB-5010-4582-AA3E-1B4EA736CC2E}" destId="{76EBD3A8-2E34-4CB1-A8D0-D47E0085CEC1}" srcOrd="1" destOrd="0" presId="urn:microsoft.com/office/officeart/2005/8/layout/radial2"/>
    <dgm:cxn modelId="{2161B6EF-2032-41E1-BD6A-17B84EC38260}" type="presParOf" srcId="{39FA8F1F-5C27-440C-9A44-80DC3336FDB8}" destId="{A28E879D-9608-45D1-8371-5430767C7E95}" srcOrd="3" destOrd="0" presId="urn:microsoft.com/office/officeart/2005/8/layout/radial2"/>
    <dgm:cxn modelId="{18918CD2-0267-461C-A3D3-E8772F0A83B4}" type="presParOf" srcId="{39FA8F1F-5C27-440C-9A44-80DC3336FDB8}" destId="{04930A1F-E9AD-4E8E-9E40-670BA78A8615}" srcOrd="4" destOrd="0" presId="urn:microsoft.com/office/officeart/2005/8/layout/radial2"/>
    <dgm:cxn modelId="{3BAB0726-DA3F-46DE-A31F-31510AB34F44}" type="presParOf" srcId="{04930A1F-E9AD-4E8E-9E40-670BA78A8615}" destId="{AAFBAF7B-D413-42D3-B8AD-CB46052818A4}" srcOrd="0" destOrd="0" presId="urn:microsoft.com/office/officeart/2005/8/layout/radial2"/>
    <dgm:cxn modelId="{F9440104-E2B7-4D5D-A99A-DF9DB0CF4ED1}" type="presParOf" srcId="{04930A1F-E9AD-4E8E-9E40-670BA78A8615}" destId="{CAEF2C8F-FF43-4849-BAEB-39588E804891}" srcOrd="1" destOrd="0" presId="urn:microsoft.com/office/officeart/2005/8/layout/radial2"/>
    <dgm:cxn modelId="{7970C413-50F1-487B-BC4B-3EC34EA427ED}" type="presParOf" srcId="{39FA8F1F-5C27-440C-9A44-80DC3336FDB8}" destId="{F9496F35-B4B7-4002-A7FC-975FDBC29E03}" srcOrd="5" destOrd="0" presId="urn:microsoft.com/office/officeart/2005/8/layout/radial2"/>
    <dgm:cxn modelId="{F34B86F8-43E5-4948-852E-487C884C98E5}" type="presParOf" srcId="{39FA8F1F-5C27-440C-9A44-80DC3336FDB8}" destId="{3B11D2DE-D132-4684-ABA0-D3FF19360234}" srcOrd="6" destOrd="0" presId="urn:microsoft.com/office/officeart/2005/8/layout/radial2"/>
    <dgm:cxn modelId="{EF282D94-3D1E-438A-BC8B-B54870BD9776}" type="presParOf" srcId="{3B11D2DE-D132-4684-ABA0-D3FF19360234}" destId="{3B71C126-5974-4307-B558-F95BB1F252DC}" srcOrd="0" destOrd="0" presId="urn:microsoft.com/office/officeart/2005/8/layout/radial2"/>
    <dgm:cxn modelId="{A03CF4B6-FDBD-4400-A00D-A9223AD2F597}" type="presParOf" srcId="{3B11D2DE-D132-4684-ABA0-D3FF19360234}" destId="{6A794DDD-0C90-42FD-8D1D-10B0A9487EE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8B3ACF-D3FC-4B59-9748-05CF73C35DED}" type="doc">
      <dgm:prSet loTypeId="urn:microsoft.com/office/officeart/2005/8/layout/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uk-UA"/>
        </a:p>
      </dgm:t>
    </dgm:pt>
    <dgm:pt modelId="{1C8BCB99-71DE-4BA7-BA39-CF628F86BE79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Наочні (демонстрація)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264CA40E-BB0C-428C-844A-D6AB40632EBB}" type="parTrans" cxnId="{07D6A406-1B6F-4CDA-989B-29B8BEA991E6}">
      <dgm:prSet/>
      <dgm:spPr/>
      <dgm:t>
        <a:bodyPr/>
        <a:lstStyle/>
        <a:p>
          <a:endParaRPr lang="uk-UA"/>
        </a:p>
      </dgm:t>
    </dgm:pt>
    <dgm:pt modelId="{E250FE8C-9F92-436E-9A05-22CCC7095D6E}" type="sibTrans" cxnId="{07D6A406-1B6F-4CDA-989B-29B8BEA991E6}">
      <dgm:prSet/>
      <dgm:spPr/>
      <dgm:t>
        <a:bodyPr/>
        <a:lstStyle/>
        <a:p>
          <a:endParaRPr lang="uk-UA"/>
        </a:p>
      </dgm:t>
    </dgm:pt>
    <dgm:pt modelId="{4C211B7B-12CB-4072-8729-3278AE5B5129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Словесні (розповідь, слухання, бесіда)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B7A0CE72-3B35-4262-A6E8-A72DF6A14898}" type="parTrans" cxnId="{449B82A1-F93E-474E-9856-FCFC790ED087}">
      <dgm:prSet/>
      <dgm:spPr/>
      <dgm:t>
        <a:bodyPr/>
        <a:lstStyle/>
        <a:p>
          <a:endParaRPr lang="uk-UA"/>
        </a:p>
      </dgm:t>
    </dgm:pt>
    <dgm:pt modelId="{BE3470A7-87E7-4BB1-A9B4-C511C0AAE74C}" type="sibTrans" cxnId="{449B82A1-F93E-474E-9856-FCFC790ED087}">
      <dgm:prSet/>
      <dgm:spPr/>
      <dgm:t>
        <a:bodyPr/>
        <a:lstStyle/>
        <a:p>
          <a:endParaRPr lang="uk-UA"/>
        </a:p>
      </dgm:t>
    </dgm:pt>
    <dgm:pt modelId="{84BA0260-3460-4C20-9CDD-D5CF52C5ED82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Практичні (вправи, ігри)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C84A8DEC-B892-48BB-B920-F74ED8D14E55}" type="parTrans" cxnId="{C96D2CA6-7B6E-423B-ABB3-E3E6A6FB841A}">
      <dgm:prSet/>
      <dgm:spPr/>
      <dgm:t>
        <a:bodyPr/>
        <a:lstStyle/>
        <a:p>
          <a:endParaRPr lang="uk-UA"/>
        </a:p>
      </dgm:t>
    </dgm:pt>
    <dgm:pt modelId="{F6D87076-1103-480B-902A-611BD7F2C8FE}" type="sibTrans" cxnId="{C96D2CA6-7B6E-423B-ABB3-E3E6A6FB841A}">
      <dgm:prSet/>
      <dgm:spPr/>
      <dgm:t>
        <a:bodyPr/>
        <a:lstStyle/>
        <a:p>
          <a:endParaRPr lang="uk-UA"/>
        </a:p>
      </dgm:t>
    </dgm:pt>
    <dgm:pt modelId="{883707B3-9BA2-426D-95F0-5854E750CEFB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Репродуктивний (відтворення)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CAE8B91B-456E-4069-9C60-8202A080855E}" type="parTrans" cxnId="{0EE9C4FA-9C88-471C-ABF0-0BADDE5F06A8}">
      <dgm:prSet/>
      <dgm:spPr/>
      <dgm:t>
        <a:bodyPr/>
        <a:lstStyle/>
        <a:p>
          <a:endParaRPr lang="uk-UA"/>
        </a:p>
      </dgm:t>
    </dgm:pt>
    <dgm:pt modelId="{5F2D9912-8161-4085-A399-333D8795B703}" type="sibTrans" cxnId="{0EE9C4FA-9C88-471C-ABF0-0BADDE5F06A8}">
      <dgm:prSet/>
      <dgm:spPr/>
      <dgm:t>
        <a:bodyPr/>
        <a:lstStyle/>
        <a:p>
          <a:endParaRPr lang="uk-UA"/>
        </a:p>
      </dgm:t>
    </dgm:pt>
    <dgm:pt modelId="{693F5D82-5E76-4E44-A04A-6F4A98C323A4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Метод розвитку творчих здібностей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B1C36649-0C33-458B-BD05-A9732314FE48}" type="parTrans" cxnId="{FA527AB9-667C-4CA9-AA14-E24FEA2A9A0B}">
      <dgm:prSet/>
      <dgm:spPr/>
      <dgm:t>
        <a:bodyPr/>
        <a:lstStyle/>
        <a:p>
          <a:endParaRPr lang="uk-UA"/>
        </a:p>
      </dgm:t>
    </dgm:pt>
    <dgm:pt modelId="{C637CF41-FDE6-4919-A9D6-1617412F4AF7}" type="sibTrans" cxnId="{FA527AB9-667C-4CA9-AA14-E24FEA2A9A0B}">
      <dgm:prSet/>
      <dgm:spPr/>
      <dgm:t>
        <a:bodyPr/>
        <a:lstStyle/>
        <a:p>
          <a:endParaRPr lang="uk-UA"/>
        </a:p>
      </dgm:t>
    </dgm:pt>
    <dgm:pt modelId="{1C243827-358F-468A-9830-EE0A573FDE17}" type="pres">
      <dgm:prSet presAssocID="{0A8B3ACF-D3FC-4B59-9748-05CF73C35DE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B61B6EC-73AD-43C1-B750-D093016D0F7E}" type="pres">
      <dgm:prSet presAssocID="{1C8BCB99-71DE-4BA7-BA39-CF628F86BE79}" presName="parentLin" presStyleCnt="0"/>
      <dgm:spPr/>
    </dgm:pt>
    <dgm:pt modelId="{01CDC517-0E06-42BC-A4F4-67D3F16E33C1}" type="pres">
      <dgm:prSet presAssocID="{1C8BCB99-71DE-4BA7-BA39-CF628F86BE79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65419566-B6CE-4AE8-A7BA-E8B7450B0E7A}" type="pres">
      <dgm:prSet presAssocID="{1C8BCB99-71DE-4BA7-BA39-CF628F86BE7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EF1345-FDA1-4C3F-9C49-209C2AF36497}" type="pres">
      <dgm:prSet presAssocID="{1C8BCB99-71DE-4BA7-BA39-CF628F86BE79}" presName="negativeSpace" presStyleCnt="0"/>
      <dgm:spPr/>
    </dgm:pt>
    <dgm:pt modelId="{83052BCD-0EBC-4367-9D3E-B3DE22D86EFE}" type="pres">
      <dgm:prSet presAssocID="{1C8BCB99-71DE-4BA7-BA39-CF628F86BE79}" presName="childText" presStyleLbl="conFgAcc1" presStyleIdx="0" presStyleCnt="5">
        <dgm:presLayoutVars>
          <dgm:bulletEnabled val="1"/>
        </dgm:presLayoutVars>
      </dgm:prSet>
      <dgm:spPr/>
    </dgm:pt>
    <dgm:pt modelId="{5FF0C715-893E-466A-90B1-37FCBAB9F90A}" type="pres">
      <dgm:prSet presAssocID="{E250FE8C-9F92-436E-9A05-22CCC7095D6E}" presName="spaceBetweenRectangles" presStyleCnt="0"/>
      <dgm:spPr/>
    </dgm:pt>
    <dgm:pt modelId="{7CA0A997-2C4B-4AE1-85DA-8117E3FC708F}" type="pres">
      <dgm:prSet presAssocID="{4C211B7B-12CB-4072-8729-3278AE5B5129}" presName="parentLin" presStyleCnt="0"/>
      <dgm:spPr/>
    </dgm:pt>
    <dgm:pt modelId="{3393CE0D-1072-4C9D-A26C-5A3E26564A0B}" type="pres">
      <dgm:prSet presAssocID="{4C211B7B-12CB-4072-8729-3278AE5B5129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CD6C1885-F3EA-414B-91B1-5FEDE65B1972}" type="pres">
      <dgm:prSet presAssocID="{4C211B7B-12CB-4072-8729-3278AE5B512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FD6FFF2-5084-4A6E-A092-370E760D3CEB}" type="pres">
      <dgm:prSet presAssocID="{4C211B7B-12CB-4072-8729-3278AE5B5129}" presName="negativeSpace" presStyleCnt="0"/>
      <dgm:spPr/>
    </dgm:pt>
    <dgm:pt modelId="{3EF32EAC-30D1-4E96-9E53-05E4126DC1F1}" type="pres">
      <dgm:prSet presAssocID="{4C211B7B-12CB-4072-8729-3278AE5B5129}" presName="childText" presStyleLbl="conFgAcc1" presStyleIdx="1" presStyleCnt="5">
        <dgm:presLayoutVars>
          <dgm:bulletEnabled val="1"/>
        </dgm:presLayoutVars>
      </dgm:prSet>
      <dgm:spPr/>
    </dgm:pt>
    <dgm:pt modelId="{9106F49F-9F39-4311-B356-339CE9A33CE0}" type="pres">
      <dgm:prSet presAssocID="{BE3470A7-87E7-4BB1-A9B4-C511C0AAE74C}" presName="spaceBetweenRectangles" presStyleCnt="0"/>
      <dgm:spPr/>
    </dgm:pt>
    <dgm:pt modelId="{035B905B-018B-4F4B-99F2-B5C7B9246C9C}" type="pres">
      <dgm:prSet presAssocID="{84BA0260-3460-4C20-9CDD-D5CF52C5ED82}" presName="parentLin" presStyleCnt="0"/>
      <dgm:spPr/>
    </dgm:pt>
    <dgm:pt modelId="{2956F452-6B63-4CDE-9455-8595F8EFB2A2}" type="pres">
      <dgm:prSet presAssocID="{84BA0260-3460-4C20-9CDD-D5CF52C5ED82}" presName="parentLeftMargin" presStyleLbl="node1" presStyleIdx="1" presStyleCnt="5"/>
      <dgm:spPr/>
      <dgm:t>
        <a:bodyPr/>
        <a:lstStyle/>
        <a:p>
          <a:endParaRPr lang="uk-UA"/>
        </a:p>
      </dgm:t>
    </dgm:pt>
    <dgm:pt modelId="{011CDE80-CCEC-4A98-89B2-E0A5A8290D5B}" type="pres">
      <dgm:prSet presAssocID="{84BA0260-3460-4C20-9CDD-D5CF52C5ED8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B267CEE-8699-4A49-B978-753198CAEE6A}" type="pres">
      <dgm:prSet presAssocID="{84BA0260-3460-4C20-9CDD-D5CF52C5ED82}" presName="negativeSpace" presStyleCnt="0"/>
      <dgm:spPr/>
    </dgm:pt>
    <dgm:pt modelId="{7EA9DE3F-5FF5-4192-96EB-E28144CA3FAB}" type="pres">
      <dgm:prSet presAssocID="{84BA0260-3460-4C20-9CDD-D5CF52C5ED82}" presName="childText" presStyleLbl="conFgAcc1" presStyleIdx="2" presStyleCnt="5">
        <dgm:presLayoutVars>
          <dgm:bulletEnabled val="1"/>
        </dgm:presLayoutVars>
      </dgm:prSet>
      <dgm:spPr/>
    </dgm:pt>
    <dgm:pt modelId="{103BF7F7-5322-4916-94E5-7004B4CDEF77}" type="pres">
      <dgm:prSet presAssocID="{F6D87076-1103-480B-902A-611BD7F2C8FE}" presName="spaceBetweenRectangles" presStyleCnt="0"/>
      <dgm:spPr/>
    </dgm:pt>
    <dgm:pt modelId="{D0189BC3-2711-45DC-A84A-E1543E9D8B8D}" type="pres">
      <dgm:prSet presAssocID="{883707B3-9BA2-426D-95F0-5854E750CEFB}" presName="parentLin" presStyleCnt="0"/>
      <dgm:spPr/>
    </dgm:pt>
    <dgm:pt modelId="{F9615E95-C8B6-4664-AD3E-246B43DAD8DE}" type="pres">
      <dgm:prSet presAssocID="{883707B3-9BA2-426D-95F0-5854E750CEFB}" presName="parentLeftMargin" presStyleLbl="node1" presStyleIdx="2" presStyleCnt="5"/>
      <dgm:spPr/>
      <dgm:t>
        <a:bodyPr/>
        <a:lstStyle/>
        <a:p>
          <a:endParaRPr lang="uk-UA"/>
        </a:p>
      </dgm:t>
    </dgm:pt>
    <dgm:pt modelId="{244D7817-2E6B-4B02-B5F5-CE8A5EFEE7F6}" type="pres">
      <dgm:prSet presAssocID="{883707B3-9BA2-426D-95F0-5854E750CEF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785FA7D-1283-4B14-A090-24A72D1E7982}" type="pres">
      <dgm:prSet presAssocID="{883707B3-9BA2-426D-95F0-5854E750CEFB}" presName="negativeSpace" presStyleCnt="0"/>
      <dgm:spPr/>
    </dgm:pt>
    <dgm:pt modelId="{732F732E-1C72-4776-B4FE-08B498876426}" type="pres">
      <dgm:prSet presAssocID="{883707B3-9BA2-426D-95F0-5854E750CEFB}" presName="childText" presStyleLbl="conFgAcc1" presStyleIdx="3" presStyleCnt="5">
        <dgm:presLayoutVars>
          <dgm:bulletEnabled val="1"/>
        </dgm:presLayoutVars>
      </dgm:prSet>
      <dgm:spPr/>
    </dgm:pt>
    <dgm:pt modelId="{6453FD28-2142-44B1-91CB-2FD5F105B97D}" type="pres">
      <dgm:prSet presAssocID="{5F2D9912-8161-4085-A399-333D8795B703}" presName="spaceBetweenRectangles" presStyleCnt="0"/>
      <dgm:spPr/>
    </dgm:pt>
    <dgm:pt modelId="{F0218F26-C54A-47D8-9E8A-A0F5E5725257}" type="pres">
      <dgm:prSet presAssocID="{693F5D82-5E76-4E44-A04A-6F4A98C323A4}" presName="parentLin" presStyleCnt="0"/>
      <dgm:spPr/>
    </dgm:pt>
    <dgm:pt modelId="{5CED7BD3-6A8F-49C9-82CE-14B8F3FADDC0}" type="pres">
      <dgm:prSet presAssocID="{693F5D82-5E76-4E44-A04A-6F4A98C323A4}" presName="parentLeftMargin" presStyleLbl="node1" presStyleIdx="3" presStyleCnt="5"/>
      <dgm:spPr/>
      <dgm:t>
        <a:bodyPr/>
        <a:lstStyle/>
        <a:p>
          <a:endParaRPr lang="uk-UA"/>
        </a:p>
      </dgm:t>
    </dgm:pt>
    <dgm:pt modelId="{928F258F-78E2-430C-A769-9602E8663D7B}" type="pres">
      <dgm:prSet presAssocID="{693F5D82-5E76-4E44-A04A-6F4A98C323A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AAC217-5BE0-4E0F-9640-B19ABBAC5802}" type="pres">
      <dgm:prSet presAssocID="{693F5D82-5E76-4E44-A04A-6F4A98C323A4}" presName="negativeSpace" presStyleCnt="0"/>
      <dgm:spPr/>
    </dgm:pt>
    <dgm:pt modelId="{6FD3BE19-DBB1-483D-B117-E7798B0A7535}" type="pres">
      <dgm:prSet presAssocID="{693F5D82-5E76-4E44-A04A-6F4A98C323A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4618946-6DD2-4AC9-A341-6647A029726F}" type="presOf" srcId="{84BA0260-3460-4C20-9CDD-D5CF52C5ED82}" destId="{011CDE80-CCEC-4A98-89B2-E0A5A8290D5B}" srcOrd="1" destOrd="0" presId="urn:microsoft.com/office/officeart/2005/8/layout/list1"/>
    <dgm:cxn modelId="{7EDEC58E-D910-434D-89E1-D6A7196DDA39}" type="presOf" srcId="{84BA0260-3460-4C20-9CDD-D5CF52C5ED82}" destId="{2956F452-6B63-4CDE-9455-8595F8EFB2A2}" srcOrd="0" destOrd="0" presId="urn:microsoft.com/office/officeart/2005/8/layout/list1"/>
    <dgm:cxn modelId="{D791C3FF-8DEB-4365-AE0C-EB97B55D7058}" type="presOf" srcId="{1C8BCB99-71DE-4BA7-BA39-CF628F86BE79}" destId="{01CDC517-0E06-42BC-A4F4-67D3F16E33C1}" srcOrd="0" destOrd="0" presId="urn:microsoft.com/office/officeart/2005/8/layout/list1"/>
    <dgm:cxn modelId="{D410123C-6AE2-4F73-9DF7-E639B8CAF619}" type="presOf" srcId="{4C211B7B-12CB-4072-8729-3278AE5B5129}" destId="{3393CE0D-1072-4C9D-A26C-5A3E26564A0B}" srcOrd="0" destOrd="0" presId="urn:microsoft.com/office/officeart/2005/8/layout/list1"/>
    <dgm:cxn modelId="{ECA1A536-E746-44C4-96B8-7C39A0A4347C}" type="presOf" srcId="{883707B3-9BA2-426D-95F0-5854E750CEFB}" destId="{F9615E95-C8B6-4664-AD3E-246B43DAD8DE}" srcOrd="0" destOrd="0" presId="urn:microsoft.com/office/officeart/2005/8/layout/list1"/>
    <dgm:cxn modelId="{D4F1E0E5-F634-42C4-8EAD-A5B2648F3511}" type="presOf" srcId="{1C8BCB99-71DE-4BA7-BA39-CF628F86BE79}" destId="{65419566-B6CE-4AE8-A7BA-E8B7450B0E7A}" srcOrd="1" destOrd="0" presId="urn:microsoft.com/office/officeart/2005/8/layout/list1"/>
    <dgm:cxn modelId="{40791E44-9F5A-42B9-92E9-9A10B41C97FE}" type="presOf" srcId="{883707B3-9BA2-426D-95F0-5854E750CEFB}" destId="{244D7817-2E6B-4B02-B5F5-CE8A5EFEE7F6}" srcOrd="1" destOrd="0" presId="urn:microsoft.com/office/officeart/2005/8/layout/list1"/>
    <dgm:cxn modelId="{0EE9C4FA-9C88-471C-ABF0-0BADDE5F06A8}" srcId="{0A8B3ACF-D3FC-4B59-9748-05CF73C35DED}" destId="{883707B3-9BA2-426D-95F0-5854E750CEFB}" srcOrd="3" destOrd="0" parTransId="{CAE8B91B-456E-4069-9C60-8202A080855E}" sibTransId="{5F2D9912-8161-4085-A399-333D8795B703}"/>
    <dgm:cxn modelId="{07D6A406-1B6F-4CDA-989B-29B8BEA991E6}" srcId="{0A8B3ACF-D3FC-4B59-9748-05CF73C35DED}" destId="{1C8BCB99-71DE-4BA7-BA39-CF628F86BE79}" srcOrd="0" destOrd="0" parTransId="{264CA40E-BB0C-428C-844A-D6AB40632EBB}" sibTransId="{E250FE8C-9F92-436E-9A05-22CCC7095D6E}"/>
    <dgm:cxn modelId="{6869AA20-C9D2-4D26-A484-EB7E8484BFB5}" type="presOf" srcId="{693F5D82-5E76-4E44-A04A-6F4A98C323A4}" destId="{5CED7BD3-6A8F-49C9-82CE-14B8F3FADDC0}" srcOrd="0" destOrd="0" presId="urn:microsoft.com/office/officeart/2005/8/layout/list1"/>
    <dgm:cxn modelId="{FA527AB9-667C-4CA9-AA14-E24FEA2A9A0B}" srcId="{0A8B3ACF-D3FC-4B59-9748-05CF73C35DED}" destId="{693F5D82-5E76-4E44-A04A-6F4A98C323A4}" srcOrd="4" destOrd="0" parTransId="{B1C36649-0C33-458B-BD05-A9732314FE48}" sibTransId="{C637CF41-FDE6-4919-A9D6-1617412F4AF7}"/>
    <dgm:cxn modelId="{52FF474B-7129-4F94-ABC2-30AB50F81E97}" type="presOf" srcId="{693F5D82-5E76-4E44-A04A-6F4A98C323A4}" destId="{928F258F-78E2-430C-A769-9602E8663D7B}" srcOrd="1" destOrd="0" presId="urn:microsoft.com/office/officeart/2005/8/layout/list1"/>
    <dgm:cxn modelId="{1B1F1B1C-A355-4154-BAC1-7E14A3758F46}" type="presOf" srcId="{4C211B7B-12CB-4072-8729-3278AE5B5129}" destId="{CD6C1885-F3EA-414B-91B1-5FEDE65B1972}" srcOrd="1" destOrd="0" presId="urn:microsoft.com/office/officeart/2005/8/layout/list1"/>
    <dgm:cxn modelId="{CA961F96-A8C4-4BB5-B146-01349B95BFF0}" type="presOf" srcId="{0A8B3ACF-D3FC-4B59-9748-05CF73C35DED}" destId="{1C243827-358F-468A-9830-EE0A573FDE17}" srcOrd="0" destOrd="0" presId="urn:microsoft.com/office/officeart/2005/8/layout/list1"/>
    <dgm:cxn modelId="{C96D2CA6-7B6E-423B-ABB3-E3E6A6FB841A}" srcId="{0A8B3ACF-D3FC-4B59-9748-05CF73C35DED}" destId="{84BA0260-3460-4C20-9CDD-D5CF52C5ED82}" srcOrd="2" destOrd="0" parTransId="{C84A8DEC-B892-48BB-B920-F74ED8D14E55}" sibTransId="{F6D87076-1103-480B-902A-611BD7F2C8FE}"/>
    <dgm:cxn modelId="{449B82A1-F93E-474E-9856-FCFC790ED087}" srcId="{0A8B3ACF-D3FC-4B59-9748-05CF73C35DED}" destId="{4C211B7B-12CB-4072-8729-3278AE5B5129}" srcOrd="1" destOrd="0" parTransId="{B7A0CE72-3B35-4262-A6E8-A72DF6A14898}" sibTransId="{BE3470A7-87E7-4BB1-A9B4-C511C0AAE74C}"/>
    <dgm:cxn modelId="{FD939AED-A1DC-402C-9C95-A3D40FB89B20}" type="presParOf" srcId="{1C243827-358F-468A-9830-EE0A573FDE17}" destId="{CB61B6EC-73AD-43C1-B750-D093016D0F7E}" srcOrd="0" destOrd="0" presId="urn:microsoft.com/office/officeart/2005/8/layout/list1"/>
    <dgm:cxn modelId="{A43FC536-FB7B-459B-BDBF-20C2AA7157E6}" type="presParOf" srcId="{CB61B6EC-73AD-43C1-B750-D093016D0F7E}" destId="{01CDC517-0E06-42BC-A4F4-67D3F16E33C1}" srcOrd="0" destOrd="0" presId="urn:microsoft.com/office/officeart/2005/8/layout/list1"/>
    <dgm:cxn modelId="{A645928E-88DF-4660-88E7-9A15A3EA3C4D}" type="presParOf" srcId="{CB61B6EC-73AD-43C1-B750-D093016D0F7E}" destId="{65419566-B6CE-4AE8-A7BA-E8B7450B0E7A}" srcOrd="1" destOrd="0" presId="urn:microsoft.com/office/officeart/2005/8/layout/list1"/>
    <dgm:cxn modelId="{BD2E829F-1169-4218-837D-1D0EF8D06698}" type="presParOf" srcId="{1C243827-358F-468A-9830-EE0A573FDE17}" destId="{AEEF1345-FDA1-4C3F-9C49-209C2AF36497}" srcOrd="1" destOrd="0" presId="urn:microsoft.com/office/officeart/2005/8/layout/list1"/>
    <dgm:cxn modelId="{4F4145F5-087E-4BA1-A70A-A0184288F923}" type="presParOf" srcId="{1C243827-358F-468A-9830-EE0A573FDE17}" destId="{83052BCD-0EBC-4367-9D3E-B3DE22D86EFE}" srcOrd="2" destOrd="0" presId="urn:microsoft.com/office/officeart/2005/8/layout/list1"/>
    <dgm:cxn modelId="{6A5EFDAF-593A-4E2E-BBF0-68703D2977B4}" type="presParOf" srcId="{1C243827-358F-468A-9830-EE0A573FDE17}" destId="{5FF0C715-893E-466A-90B1-37FCBAB9F90A}" srcOrd="3" destOrd="0" presId="urn:microsoft.com/office/officeart/2005/8/layout/list1"/>
    <dgm:cxn modelId="{522D8F58-0D9E-41C6-B48B-743F2C6BFBCD}" type="presParOf" srcId="{1C243827-358F-468A-9830-EE0A573FDE17}" destId="{7CA0A997-2C4B-4AE1-85DA-8117E3FC708F}" srcOrd="4" destOrd="0" presId="urn:microsoft.com/office/officeart/2005/8/layout/list1"/>
    <dgm:cxn modelId="{FDF4945F-559E-4D2A-8645-741B8DA969AB}" type="presParOf" srcId="{7CA0A997-2C4B-4AE1-85DA-8117E3FC708F}" destId="{3393CE0D-1072-4C9D-A26C-5A3E26564A0B}" srcOrd="0" destOrd="0" presId="urn:microsoft.com/office/officeart/2005/8/layout/list1"/>
    <dgm:cxn modelId="{37E1404C-768C-4CFD-A4A3-33B32F0E7835}" type="presParOf" srcId="{7CA0A997-2C4B-4AE1-85DA-8117E3FC708F}" destId="{CD6C1885-F3EA-414B-91B1-5FEDE65B1972}" srcOrd="1" destOrd="0" presId="urn:microsoft.com/office/officeart/2005/8/layout/list1"/>
    <dgm:cxn modelId="{656983AC-D4ED-4F85-883B-5A1A04E3A962}" type="presParOf" srcId="{1C243827-358F-468A-9830-EE0A573FDE17}" destId="{DFD6FFF2-5084-4A6E-A092-370E760D3CEB}" srcOrd="5" destOrd="0" presId="urn:microsoft.com/office/officeart/2005/8/layout/list1"/>
    <dgm:cxn modelId="{5F84AC38-C9F6-4433-8D6E-06EA783657D4}" type="presParOf" srcId="{1C243827-358F-468A-9830-EE0A573FDE17}" destId="{3EF32EAC-30D1-4E96-9E53-05E4126DC1F1}" srcOrd="6" destOrd="0" presId="urn:microsoft.com/office/officeart/2005/8/layout/list1"/>
    <dgm:cxn modelId="{F08A98EA-5068-48A7-8FBC-033A2BDBFB4C}" type="presParOf" srcId="{1C243827-358F-468A-9830-EE0A573FDE17}" destId="{9106F49F-9F39-4311-B356-339CE9A33CE0}" srcOrd="7" destOrd="0" presId="urn:microsoft.com/office/officeart/2005/8/layout/list1"/>
    <dgm:cxn modelId="{FC1624AF-FBEE-4B86-963F-9FA819B57BAB}" type="presParOf" srcId="{1C243827-358F-468A-9830-EE0A573FDE17}" destId="{035B905B-018B-4F4B-99F2-B5C7B9246C9C}" srcOrd="8" destOrd="0" presId="urn:microsoft.com/office/officeart/2005/8/layout/list1"/>
    <dgm:cxn modelId="{20CBA304-AD8A-4C21-B44B-BA1579BBA078}" type="presParOf" srcId="{035B905B-018B-4F4B-99F2-B5C7B9246C9C}" destId="{2956F452-6B63-4CDE-9455-8595F8EFB2A2}" srcOrd="0" destOrd="0" presId="urn:microsoft.com/office/officeart/2005/8/layout/list1"/>
    <dgm:cxn modelId="{E583BD8B-A529-4E54-8D26-0A463738A8B4}" type="presParOf" srcId="{035B905B-018B-4F4B-99F2-B5C7B9246C9C}" destId="{011CDE80-CCEC-4A98-89B2-E0A5A8290D5B}" srcOrd="1" destOrd="0" presId="urn:microsoft.com/office/officeart/2005/8/layout/list1"/>
    <dgm:cxn modelId="{E68497E2-2F16-454C-A7EA-DFF53ABA4F5C}" type="presParOf" srcId="{1C243827-358F-468A-9830-EE0A573FDE17}" destId="{EB267CEE-8699-4A49-B978-753198CAEE6A}" srcOrd="9" destOrd="0" presId="urn:microsoft.com/office/officeart/2005/8/layout/list1"/>
    <dgm:cxn modelId="{9C2BE8BF-03C6-4CE2-8540-AE03CBB5008B}" type="presParOf" srcId="{1C243827-358F-468A-9830-EE0A573FDE17}" destId="{7EA9DE3F-5FF5-4192-96EB-E28144CA3FAB}" srcOrd="10" destOrd="0" presId="urn:microsoft.com/office/officeart/2005/8/layout/list1"/>
    <dgm:cxn modelId="{5910D1B9-B6C2-4183-B813-C5BD0E134D37}" type="presParOf" srcId="{1C243827-358F-468A-9830-EE0A573FDE17}" destId="{103BF7F7-5322-4916-94E5-7004B4CDEF77}" srcOrd="11" destOrd="0" presId="urn:microsoft.com/office/officeart/2005/8/layout/list1"/>
    <dgm:cxn modelId="{E0328C93-F273-437B-8210-A562779F265D}" type="presParOf" srcId="{1C243827-358F-468A-9830-EE0A573FDE17}" destId="{D0189BC3-2711-45DC-A84A-E1543E9D8B8D}" srcOrd="12" destOrd="0" presId="urn:microsoft.com/office/officeart/2005/8/layout/list1"/>
    <dgm:cxn modelId="{F1F52420-9337-4434-9A42-23CD4057E29D}" type="presParOf" srcId="{D0189BC3-2711-45DC-A84A-E1543E9D8B8D}" destId="{F9615E95-C8B6-4664-AD3E-246B43DAD8DE}" srcOrd="0" destOrd="0" presId="urn:microsoft.com/office/officeart/2005/8/layout/list1"/>
    <dgm:cxn modelId="{4266136C-F13C-484D-B55A-82F5C502CB77}" type="presParOf" srcId="{D0189BC3-2711-45DC-A84A-E1543E9D8B8D}" destId="{244D7817-2E6B-4B02-B5F5-CE8A5EFEE7F6}" srcOrd="1" destOrd="0" presId="urn:microsoft.com/office/officeart/2005/8/layout/list1"/>
    <dgm:cxn modelId="{B9DC7C69-A940-4463-A842-C9E6B6ADEC82}" type="presParOf" srcId="{1C243827-358F-468A-9830-EE0A573FDE17}" destId="{2785FA7D-1283-4B14-A090-24A72D1E7982}" srcOrd="13" destOrd="0" presId="urn:microsoft.com/office/officeart/2005/8/layout/list1"/>
    <dgm:cxn modelId="{B31ABB09-8713-4154-88FE-B06E4BD15914}" type="presParOf" srcId="{1C243827-358F-468A-9830-EE0A573FDE17}" destId="{732F732E-1C72-4776-B4FE-08B498876426}" srcOrd="14" destOrd="0" presId="urn:microsoft.com/office/officeart/2005/8/layout/list1"/>
    <dgm:cxn modelId="{13DD0D14-D0C3-4F86-8152-0C6B57E9D90A}" type="presParOf" srcId="{1C243827-358F-468A-9830-EE0A573FDE17}" destId="{6453FD28-2142-44B1-91CB-2FD5F105B97D}" srcOrd="15" destOrd="0" presId="urn:microsoft.com/office/officeart/2005/8/layout/list1"/>
    <dgm:cxn modelId="{D0D84E67-FD60-4FBD-81E7-B5AD038A35F6}" type="presParOf" srcId="{1C243827-358F-468A-9830-EE0A573FDE17}" destId="{F0218F26-C54A-47D8-9E8A-A0F5E5725257}" srcOrd="16" destOrd="0" presId="urn:microsoft.com/office/officeart/2005/8/layout/list1"/>
    <dgm:cxn modelId="{63F4A68A-1F71-4BC3-977C-E768EA21ED6B}" type="presParOf" srcId="{F0218F26-C54A-47D8-9E8A-A0F5E5725257}" destId="{5CED7BD3-6A8F-49C9-82CE-14B8F3FADDC0}" srcOrd="0" destOrd="0" presId="urn:microsoft.com/office/officeart/2005/8/layout/list1"/>
    <dgm:cxn modelId="{0DA1A004-7229-4A95-BE26-114AF2858D04}" type="presParOf" srcId="{F0218F26-C54A-47D8-9E8A-A0F5E5725257}" destId="{928F258F-78E2-430C-A769-9602E8663D7B}" srcOrd="1" destOrd="0" presId="urn:microsoft.com/office/officeart/2005/8/layout/list1"/>
    <dgm:cxn modelId="{F9B22991-29F0-46F7-B976-52E23C09F903}" type="presParOf" srcId="{1C243827-358F-468A-9830-EE0A573FDE17}" destId="{47AAC217-5BE0-4E0F-9640-B19ABBAC5802}" srcOrd="17" destOrd="0" presId="urn:microsoft.com/office/officeart/2005/8/layout/list1"/>
    <dgm:cxn modelId="{F43814C5-6DD8-4249-98DC-36F412FDAFD0}" type="presParOf" srcId="{1C243827-358F-468A-9830-EE0A573FDE17}" destId="{6FD3BE19-DBB1-483D-B117-E7798B0A753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C8D074-80ED-4DC4-AC14-4CF1E6E75B7C}" type="doc">
      <dgm:prSet loTypeId="urn:microsoft.com/office/officeart/2005/8/layout/radial6" loCatId="cycle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uk-UA"/>
        </a:p>
      </dgm:t>
    </dgm:pt>
    <dgm:pt modelId="{5C733A18-362C-459F-AE96-2BD118D0C606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Шляхи реалізації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C283AB59-6579-4629-9171-683814D0C147}" type="parTrans" cxnId="{21A997D9-65A1-4484-B6DA-87272910D352}">
      <dgm:prSet/>
      <dgm:spPr/>
      <dgm:t>
        <a:bodyPr/>
        <a:lstStyle/>
        <a:p>
          <a:endParaRPr lang="uk-UA"/>
        </a:p>
      </dgm:t>
    </dgm:pt>
    <dgm:pt modelId="{DCF59F3F-B42C-45C5-A815-DDDC348C0126}" type="sibTrans" cxnId="{21A997D9-65A1-4484-B6DA-87272910D352}">
      <dgm:prSet/>
      <dgm:spPr/>
      <dgm:t>
        <a:bodyPr/>
        <a:lstStyle/>
        <a:p>
          <a:endParaRPr lang="uk-UA"/>
        </a:p>
      </dgm:t>
    </dgm:pt>
    <dgm:pt modelId="{3CFE2B8F-9ACC-46D0-B656-6D3477E25307}">
      <dgm:prSet phldrT="[Текст]" custT="1"/>
      <dgm:spPr/>
      <dgm:t>
        <a:bodyPr/>
        <a:lstStyle/>
        <a:p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Театральні вправи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9E81E2F4-BF9E-46EB-8740-E6F3E5CAD43E}" type="parTrans" cxnId="{AD130FA3-E15D-4119-BE5C-28A9B52A035A}">
      <dgm:prSet/>
      <dgm:spPr/>
      <dgm:t>
        <a:bodyPr/>
        <a:lstStyle/>
        <a:p>
          <a:endParaRPr lang="uk-UA"/>
        </a:p>
      </dgm:t>
    </dgm:pt>
    <dgm:pt modelId="{932B4C50-2767-4D4A-A96B-0FDBD1164195}" type="sibTrans" cxnId="{AD130FA3-E15D-4119-BE5C-28A9B52A035A}">
      <dgm:prSet/>
      <dgm:spPr/>
      <dgm:t>
        <a:bodyPr/>
        <a:lstStyle/>
        <a:p>
          <a:endParaRPr lang="uk-UA"/>
        </a:p>
      </dgm:t>
    </dgm:pt>
    <dgm:pt modelId="{002955BD-B079-496B-899D-3790D4F3A000}">
      <dgm:prSet phldrT="[Текст]" custT="1"/>
      <dgm:spPr/>
      <dgm:t>
        <a:bodyPr/>
        <a:lstStyle/>
        <a:p>
          <a:r>
            <a:rPr lang="uk-UA" sz="2000" dirty="0" smtClean="0">
              <a:latin typeface="Times New Roman" pitchFamily="18" charset="0"/>
              <a:cs typeface="Times New Roman" pitchFamily="18" charset="0"/>
            </a:rPr>
            <a:t>Сюжетно-рольові ігри</a:t>
          </a:r>
          <a:endParaRPr lang="uk-UA" sz="2000" dirty="0">
            <a:latin typeface="Times New Roman" pitchFamily="18" charset="0"/>
            <a:cs typeface="Times New Roman" pitchFamily="18" charset="0"/>
          </a:endParaRPr>
        </a:p>
      </dgm:t>
    </dgm:pt>
    <dgm:pt modelId="{62B4C632-C365-4C20-A33B-645096AE6CDA}" type="parTrans" cxnId="{F50F08C6-2C28-4B92-9BED-D78139E975A5}">
      <dgm:prSet/>
      <dgm:spPr/>
      <dgm:t>
        <a:bodyPr/>
        <a:lstStyle/>
        <a:p>
          <a:endParaRPr lang="uk-UA"/>
        </a:p>
      </dgm:t>
    </dgm:pt>
    <dgm:pt modelId="{A7F01B35-E246-4BC5-8BB5-CC3A4F81B54D}" type="sibTrans" cxnId="{F50F08C6-2C28-4B92-9BED-D78139E975A5}">
      <dgm:prSet/>
      <dgm:spPr/>
      <dgm:t>
        <a:bodyPr/>
        <a:lstStyle/>
        <a:p>
          <a:endParaRPr lang="uk-UA"/>
        </a:p>
      </dgm:t>
    </dgm:pt>
    <dgm:pt modelId="{CC026492-B8CF-4CF8-BD1C-563B88B1F1D7}">
      <dgm:prSet phldrT="[Текст]" custT="1"/>
      <dgm:spPr/>
      <dgm:t>
        <a:bodyPr/>
        <a:lstStyle/>
        <a:p>
          <a:r>
            <a:rPr lang="uk-UA" sz="2000" dirty="0" smtClean="0">
              <a:latin typeface="Times New Roman" pitchFamily="18" charset="0"/>
              <a:cs typeface="Times New Roman" pitchFamily="18" charset="0"/>
            </a:rPr>
            <a:t>Інсценізації</a:t>
          </a:r>
          <a:endParaRPr lang="uk-UA" sz="2000" dirty="0">
            <a:latin typeface="Times New Roman" pitchFamily="18" charset="0"/>
            <a:cs typeface="Times New Roman" pitchFamily="18" charset="0"/>
          </a:endParaRPr>
        </a:p>
      </dgm:t>
    </dgm:pt>
    <dgm:pt modelId="{D68AB53E-BFB8-4870-8C01-3E5CD5026371}" type="parTrans" cxnId="{E5EAF6D8-CA5F-4D29-A641-75A88513570E}">
      <dgm:prSet/>
      <dgm:spPr/>
      <dgm:t>
        <a:bodyPr/>
        <a:lstStyle/>
        <a:p>
          <a:endParaRPr lang="uk-UA"/>
        </a:p>
      </dgm:t>
    </dgm:pt>
    <dgm:pt modelId="{1B27CF74-A671-4A71-BAF5-293E68F1F787}" type="sibTrans" cxnId="{E5EAF6D8-CA5F-4D29-A641-75A88513570E}">
      <dgm:prSet/>
      <dgm:spPr/>
      <dgm:t>
        <a:bodyPr/>
        <a:lstStyle/>
        <a:p>
          <a:endParaRPr lang="uk-UA"/>
        </a:p>
      </dgm:t>
    </dgm:pt>
    <dgm:pt modelId="{7ADE3CA5-12EE-4CED-AA35-65242D5FAECD}">
      <dgm:prSet phldrT="[Текст]" custT="1"/>
      <dgm:spPr/>
      <dgm:t>
        <a:bodyPr/>
        <a:lstStyle/>
        <a:p>
          <a:r>
            <a:rPr lang="uk-UA" sz="2000" dirty="0" smtClean="0">
              <a:latin typeface="Times New Roman" pitchFamily="18" charset="0"/>
              <a:cs typeface="Times New Roman" pitchFamily="18" charset="0"/>
            </a:rPr>
            <a:t>Драматизації</a:t>
          </a:r>
          <a:endParaRPr lang="uk-UA" sz="2000" dirty="0">
            <a:latin typeface="Times New Roman" pitchFamily="18" charset="0"/>
            <a:cs typeface="Times New Roman" pitchFamily="18" charset="0"/>
          </a:endParaRPr>
        </a:p>
      </dgm:t>
    </dgm:pt>
    <dgm:pt modelId="{12897B4E-A5D1-436D-8A4B-66503A6C1F27}" type="parTrans" cxnId="{05BCACBD-0C58-48C9-A1AA-FA99383AA306}">
      <dgm:prSet/>
      <dgm:spPr/>
      <dgm:t>
        <a:bodyPr/>
        <a:lstStyle/>
        <a:p>
          <a:endParaRPr lang="uk-UA"/>
        </a:p>
      </dgm:t>
    </dgm:pt>
    <dgm:pt modelId="{AAF890E9-BC05-484D-A807-07FB9C09FE0C}" type="sibTrans" cxnId="{05BCACBD-0C58-48C9-A1AA-FA99383AA306}">
      <dgm:prSet/>
      <dgm:spPr/>
      <dgm:t>
        <a:bodyPr/>
        <a:lstStyle/>
        <a:p>
          <a:endParaRPr lang="uk-UA"/>
        </a:p>
      </dgm:t>
    </dgm:pt>
    <dgm:pt modelId="{0A17B52A-4A74-426F-AD7D-1859015B4923}" type="pres">
      <dgm:prSet presAssocID="{AEC8D074-80ED-4DC4-AC14-4CF1E6E75B7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0FF427F-ABFF-40D3-A7CB-661EC2914936}" type="pres">
      <dgm:prSet presAssocID="{5C733A18-362C-459F-AE96-2BD118D0C606}" presName="centerShape" presStyleLbl="node0" presStyleIdx="0" presStyleCnt="1"/>
      <dgm:spPr/>
      <dgm:t>
        <a:bodyPr/>
        <a:lstStyle/>
        <a:p>
          <a:endParaRPr lang="uk-UA"/>
        </a:p>
      </dgm:t>
    </dgm:pt>
    <dgm:pt modelId="{2990A3F7-39AD-466E-9E9E-7274C32FB23B}" type="pres">
      <dgm:prSet presAssocID="{3CFE2B8F-9ACC-46D0-B656-6D3477E25307}" presName="node" presStyleLbl="node1" presStyleIdx="0" presStyleCnt="4" custScaleX="14074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192E09-F1AD-4F61-8C23-64CB2B3C32FC}" type="pres">
      <dgm:prSet presAssocID="{3CFE2B8F-9ACC-46D0-B656-6D3477E25307}" presName="dummy" presStyleCnt="0"/>
      <dgm:spPr/>
    </dgm:pt>
    <dgm:pt modelId="{C5FE742F-5852-454E-8859-5CD52BFB884A}" type="pres">
      <dgm:prSet presAssocID="{932B4C50-2767-4D4A-A96B-0FDBD1164195}" presName="sibTrans" presStyleLbl="sibTrans2D1" presStyleIdx="0" presStyleCnt="4"/>
      <dgm:spPr/>
      <dgm:t>
        <a:bodyPr/>
        <a:lstStyle/>
        <a:p>
          <a:endParaRPr lang="uk-UA"/>
        </a:p>
      </dgm:t>
    </dgm:pt>
    <dgm:pt modelId="{578F6CF5-E9A7-4DD8-82D9-F6AD739026E9}" type="pres">
      <dgm:prSet presAssocID="{002955BD-B079-496B-899D-3790D4F3A000}" presName="node" presStyleLbl="node1" presStyleIdx="1" presStyleCnt="4" custScaleX="13109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EF86D4-2AF9-495C-8E09-07378A059648}" type="pres">
      <dgm:prSet presAssocID="{002955BD-B079-496B-899D-3790D4F3A000}" presName="dummy" presStyleCnt="0"/>
      <dgm:spPr/>
    </dgm:pt>
    <dgm:pt modelId="{77681A0B-97A5-4C24-A966-E90314A62679}" type="pres">
      <dgm:prSet presAssocID="{A7F01B35-E246-4BC5-8BB5-CC3A4F81B54D}" presName="sibTrans" presStyleLbl="sibTrans2D1" presStyleIdx="1" presStyleCnt="4"/>
      <dgm:spPr/>
      <dgm:t>
        <a:bodyPr/>
        <a:lstStyle/>
        <a:p>
          <a:endParaRPr lang="uk-UA"/>
        </a:p>
      </dgm:t>
    </dgm:pt>
    <dgm:pt modelId="{C42E45F6-9E79-4A55-BBDA-F410318A78CF}" type="pres">
      <dgm:prSet presAssocID="{CC026492-B8CF-4CF8-BD1C-563B88B1F1D7}" presName="node" presStyleLbl="node1" presStyleIdx="2" presStyleCnt="4" custScaleX="14074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608DB0-3BA5-498C-93E9-28F02C679BA3}" type="pres">
      <dgm:prSet presAssocID="{CC026492-B8CF-4CF8-BD1C-563B88B1F1D7}" presName="dummy" presStyleCnt="0"/>
      <dgm:spPr/>
    </dgm:pt>
    <dgm:pt modelId="{53CCD0A2-4920-4E02-A111-8F0A9C6C6493}" type="pres">
      <dgm:prSet presAssocID="{1B27CF74-A671-4A71-BAF5-293E68F1F787}" presName="sibTrans" presStyleLbl="sibTrans2D1" presStyleIdx="2" presStyleCnt="4"/>
      <dgm:spPr/>
      <dgm:t>
        <a:bodyPr/>
        <a:lstStyle/>
        <a:p>
          <a:endParaRPr lang="uk-UA"/>
        </a:p>
      </dgm:t>
    </dgm:pt>
    <dgm:pt modelId="{1D6D5E15-8477-4B78-BF9C-A8D8CCD903A9}" type="pres">
      <dgm:prSet presAssocID="{7ADE3CA5-12EE-4CED-AA35-65242D5FAECD}" presName="node" presStyleLbl="node1" presStyleIdx="3" presStyleCnt="4" custScaleX="13933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E5EF78-A8F4-4E98-9780-EF29FCF7F487}" type="pres">
      <dgm:prSet presAssocID="{7ADE3CA5-12EE-4CED-AA35-65242D5FAECD}" presName="dummy" presStyleCnt="0"/>
      <dgm:spPr/>
    </dgm:pt>
    <dgm:pt modelId="{2538B79C-62EA-4DF0-95C3-A63C3F268F1B}" type="pres">
      <dgm:prSet presAssocID="{AAF890E9-BC05-484D-A807-07FB9C09FE0C}" presName="sibTrans" presStyleLbl="sibTrans2D1" presStyleIdx="3" presStyleCnt="4"/>
      <dgm:spPr/>
      <dgm:t>
        <a:bodyPr/>
        <a:lstStyle/>
        <a:p>
          <a:endParaRPr lang="uk-UA"/>
        </a:p>
      </dgm:t>
    </dgm:pt>
  </dgm:ptLst>
  <dgm:cxnLst>
    <dgm:cxn modelId="{BDD4224D-E3FC-4134-B8C6-ED0479DE780D}" type="presOf" srcId="{3CFE2B8F-9ACC-46D0-B656-6D3477E25307}" destId="{2990A3F7-39AD-466E-9E9E-7274C32FB23B}" srcOrd="0" destOrd="0" presId="urn:microsoft.com/office/officeart/2005/8/layout/radial6"/>
    <dgm:cxn modelId="{6870E3F3-57D0-44A1-B8D2-9F2D78C7EE72}" type="presOf" srcId="{A7F01B35-E246-4BC5-8BB5-CC3A4F81B54D}" destId="{77681A0B-97A5-4C24-A966-E90314A62679}" srcOrd="0" destOrd="0" presId="urn:microsoft.com/office/officeart/2005/8/layout/radial6"/>
    <dgm:cxn modelId="{05BCACBD-0C58-48C9-A1AA-FA99383AA306}" srcId="{5C733A18-362C-459F-AE96-2BD118D0C606}" destId="{7ADE3CA5-12EE-4CED-AA35-65242D5FAECD}" srcOrd="3" destOrd="0" parTransId="{12897B4E-A5D1-436D-8A4B-66503A6C1F27}" sibTransId="{AAF890E9-BC05-484D-A807-07FB9C09FE0C}"/>
    <dgm:cxn modelId="{64A5F482-3B0D-441E-AC97-24D847EDC170}" type="presOf" srcId="{5C733A18-362C-459F-AE96-2BD118D0C606}" destId="{C0FF427F-ABFF-40D3-A7CB-661EC2914936}" srcOrd="0" destOrd="0" presId="urn:microsoft.com/office/officeart/2005/8/layout/radial6"/>
    <dgm:cxn modelId="{21A997D9-65A1-4484-B6DA-87272910D352}" srcId="{AEC8D074-80ED-4DC4-AC14-4CF1E6E75B7C}" destId="{5C733A18-362C-459F-AE96-2BD118D0C606}" srcOrd="0" destOrd="0" parTransId="{C283AB59-6579-4629-9171-683814D0C147}" sibTransId="{DCF59F3F-B42C-45C5-A815-DDDC348C0126}"/>
    <dgm:cxn modelId="{0115B232-F94F-44E3-B492-6BB603DD78C8}" type="presOf" srcId="{AAF890E9-BC05-484D-A807-07FB9C09FE0C}" destId="{2538B79C-62EA-4DF0-95C3-A63C3F268F1B}" srcOrd="0" destOrd="0" presId="urn:microsoft.com/office/officeart/2005/8/layout/radial6"/>
    <dgm:cxn modelId="{E5EAF6D8-CA5F-4D29-A641-75A88513570E}" srcId="{5C733A18-362C-459F-AE96-2BD118D0C606}" destId="{CC026492-B8CF-4CF8-BD1C-563B88B1F1D7}" srcOrd="2" destOrd="0" parTransId="{D68AB53E-BFB8-4870-8C01-3E5CD5026371}" sibTransId="{1B27CF74-A671-4A71-BAF5-293E68F1F787}"/>
    <dgm:cxn modelId="{4D32B014-770E-4199-8EAB-994A01CBEA74}" type="presOf" srcId="{CC026492-B8CF-4CF8-BD1C-563B88B1F1D7}" destId="{C42E45F6-9E79-4A55-BBDA-F410318A78CF}" srcOrd="0" destOrd="0" presId="urn:microsoft.com/office/officeart/2005/8/layout/radial6"/>
    <dgm:cxn modelId="{474BB09E-1271-4D59-8D5F-F5C0A80B0371}" type="presOf" srcId="{002955BD-B079-496B-899D-3790D4F3A000}" destId="{578F6CF5-E9A7-4DD8-82D9-F6AD739026E9}" srcOrd="0" destOrd="0" presId="urn:microsoft.com/office/officeart/2005/8/layout/radial6"/>
    <dgm:cxn modelId="{AD130FA3-E15D-4119-BE5C-28A9B52A035A}" srcId="{5C733A18-362C-459F-AE96-2BD118D0C606}" destId="{3CFE2B8F-9ACC-46D0-B656-6D3477E25307}" srcOrd="0" destOrd="0" parTransId="{9E81E2F4-BF9E-46EB-8740-E6F3E5CAD43E}" sibTransId="{932B4C50-2767-4D4A-A96B-0FDBD1164195}"/>
    <dgm:cxn modelId="{44328999-19A7-410F-9BAD-3B0A1730533E}" type="presOf" srcId="{7ADE3CA5-12EE-4CED-AA35-65242D5FAECD}" destId="{1D6D5E15-8477-4B78-BF9C-A8D8CCD903A9}" srcOrd="0" destOrd="0" presId="urn:microsoft.com/office/officeart/2005/8/layout/radial6"/>
    <dgm:cxn modelId="{257C49F8-6F6F-4276-AD37-5D7BB9D10F9E}" type="presOf" srcId="{932B4C50-2767-4D4A-A96B-0FDBD1164195}" destId="{C5FE742F-5852-454E-8859-5CD52BFB884A}" srcOrd="0" destOrd="0" presId="urn:microsoft.com/office/officeart/2005/8/layout/radial6"/>
    <dgm:cxn modelId="{2524C4EC-EE2C-46E0-98D1-82B3B6A99B4A}" type="presOf" srcId="{1B27CF74-A671-4A71-BAF5-293E68F1F787}" destId="{53CCD0A2-4920-4E02-A111-8F0A9C6C6493}" srcOrd="0" destOrd="0" presId="urn:microsoft.com/office/officeart/2005/8/layout/radial6"/>
    <dgm:cxn modelId="{1BC446AE-09C1-4A03-85AF-D1BC38BB2384}" type="presOf" srcId="{AEC8D074-80ED-4DC4-AC14-4CF1E6E75B7C}" destId="{0A17B52A-4A74-426F-AD7D-1859015B4923}" srcOrd="0" destOrd="0" presId="urn:microsoft.com/office/officeart/2005/8/layout/radial6"/>
    <dgm:cxn modelId="{F50F08C6-2C28-4B92-9BED-D78139E975A5}" srcId="{5C733A18-362C-459F-AE96-2BD118D0C606}" destId="{002955BD-B079-496B-899D-3790D4F3A000}" srcOrd="1" destOrd="0" parTransId="{62B4C632-C365-4C20-A33B-645096AE6CDA}" sibTransId="{A7F01B35-E246-4BC5-8BB5-CC3A4F81B54D}"/>
    <dgm:cxn modelId="{0C3E739D-1C55-432C-8DCF-A8A749D5E45B}" type="presParOf" srcId="{0A17B52A-4A74-426F-AD7D-1859015B4923}" destId="{C0FF427F-ABFF-40D3-A7CB-661EC2914936}" srcOrd="0" destOrd="0" presId="urn:microsoft.com/office/officeart/2005/8/layout/radial6"/>
    <dgm:cxn modelId="{18D9C23E-6070-4F38-9E80-2DB174D8517E}" type="presParOf" srcId="{0A17B52A-4A74-426F-AD7D-1859015B4923}" destId="{2990A3F7-39AD-466E-9E9E-7274C32FB23B}" srcOrd="1" destOrd="0" presId="urn:microsoft.com/office/officeart/2005/8/layout/radial6"/>
    <dgm:cxn modelId="{FB9FC4FC-56FF-4667-AD04-19E1A4D12C87}" type="presParOf" srcId="{0A17B52A-4A74-426F-AD7D-1859015B4923}" destId="{1F192E09-F1AD-4F61-8C23-64CB2B3C32FC}" srcOrd="2" destOrd="0" presId="urn:microsoft.com/office/officeart/2005/8/layout/radial6"/>
    <dgm:cxn modelId="{8B77AC30-F59F-41C6-A2FC-6B288ED598AF}" type="presParOf" srcId="{0A17B52A-4A74-426F-AD7D-1859015B4923}" destId="{C5FE742F-5852-454E-8859-5CD52BFB884A}" srcOrd="3" destOrd="0" presId="urn:microsoft.com/office/officeart/2005/8/layout/radial6"/>
    <dgm:cxn modelId="{66BB3E83-BD3F-4296-A3A8-515E0F50339A}" type="presParOf" srcId="{0A17B52A-4A74-426F-AD7D-1859015B4923}" destId="{578F6CF5-E9A7-4DD8-82D9-F6AD739026E9}" srcOrd="4" destOrd="0" presId="urn:microsoft.com/office/officeart/2005/8/layout/radial6"/>
    <dgm:cxn modelId="{20448D86-FDFA-4E88-A3E6-5D192D5A346D}" type="presParOf" srcId="{0A17B52A-4A74-426F-AD7D-1859015B4923}" destId="{B5EF86D4-2AF9-495C-8E09-07378A059648}" srcOrd="5" destOrd="0" presId="urn:microsoft.com/office/officeart/2005/8/layout/radial6"/>
    <dgm:cxn modelId="{7B51D926-9339-4833-B286-A86F6967D7F4}" type="presParOf" srcId="{0A17B52A-4A74-426F-AD7D-1859015B4923}" destId="{77681A0B-97A5-4C24-A966-E90314A62679}" srcOrd="6" destOrd="0" presId="urn:microsoft.com/office/officeart/2005/8/layout/radial6"/>
    <dgm:cxn modelId="{C5DF807B-A770-4AFD-8D09-5D800112EBED}" type="presParOf" srcId="{0A17B52A-4A74-426F-AD7D-1859015B4923}" destId="{C42E45F6-9E79-4A55-BBDA-F410318A78CF}" srcOrd="7" destOrd="0" presId="urn:microsoft.com/office/officeart/2005/8/layout/radial6"/>
    <dgm:cxn modelId="{6AEEAA82-193C-4EBD-9265-4789ECD7A082}" type="presParOf" srcId="{0A17B52A-4A74-426F-AD7D-1859015B4923}" destId="{68608DB0-3BA5-498C-93E9-28F02C679BA3}" srcOrd="8" destOrd="0" presId="urn:microsoft.com/office/officeart/2005/8/layout/radial6"/>
    <dgm:cxn modelId="{9EAD916B-E020-4BF9-9992-D28DCED1A9A4}" type="presParOf" srcId="{0A17B52A-4A74-426F-AD7D-1859015B4923}" destId="{53CCD0A2-4920-4E02-A111-8F0A9C6C6493}" srcOrd="9" destOrd="0" presId="urn:microsoft.com/office/officeart/2005/8/layout/radial6"/>
    <dgm:cxn modelId="{D60B44D8-2BAD-44AA-A7DF-6DAF35A7139D}" type="presParOf" srcId="{0A17B52A-4A74-426F-AD7D-1859015B4923}" destId="{1D6D5E15-8477-4B78-BF9C-A8D8CCD903A9}" srcOrd="10" destOrd="0" presId="urn:microsoft.com/office/officeart/2005/8/layout/radial6"/>
    <dgm:cxn modelId="{97E23A86-A193-4BCE-ABE5-EBA717566263}" type="presParOf" srcId="{0A17B52A-4A74-426F-AD7D-1859015B4923}" destId="{18E5EF78-A8F4-4E98-9780-EF29FCF7F487}" srcOrd="11" destOrd="0" presId="urn:microsoft.com/office/officeart/2005/8/layout/radial6"/>
    <dgm:cxn modelId="{A8B495B6-342E-4E51-BF84-D3F4000CA357}" type="presParOf" srcId="{0A17B52A-4A74-426F-AD7D-1859015B4923}" destId="{2538B79C-62EA-4DF0-95C3-A63C3F268F1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496F35-B4B7-4002-A7FC-975FDBC29E03}">
      <dsp:nvSpPr>
        <dsp:cNvPr id="0" name=""/>
        <dsp:cNvSpPr/>
      </dsp:nvSpPr>
      <dsp:spPr>
        <a:xfrm rot="2534444">
          <a:off x="2400218" y="3580249"/>
          <a:ext cx="777248" cy="62050"/>
        </a:xfrm>
        <a:custGeom>
          <a:avLst/>
          <a:gdLst/>
          <a:ahLst/>
          <a:cxnLst/>
          <a:rect l="0" t="0" r="0" b="0"/>
          <a:pathLst>
            <a:path>
              <a:moveTo>
                <a:pt x="0" y="31025"/>
              </a:moveTo>
              <a:lnTo>
                <a:pt x="777248" y="3102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E879D-9608-45D1-8371-5430767C7E95}">
      <dsp:nvSpPr>
        <dsp:cNvPr id="0" name=""/>
        <dsp:cNvSpPr/>
      </dsp:nvSpPr>
      <dsp:spPr>
        <a:xfrm rot="40736">
          <a:off x="2501114" y="2518747"/>
          <a:ext cx="523482" cy="62050"/>
        </a:xfrm>
        <a:custGeom>
          <a:avLst/>
          <a:gdLst/>
          <a:ahLst/>
          <a:cxnLst/>
          <a:rect l="0" t="0" r="0" b="0"/>
          <a:pathLst>
            <a:path>
              <a:moveTo>
                <a:pt x="0" y="31025"/>
              </a:moveTo>
              <a:lnTo>
                <a:pt x="523482" y="3102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38F47B-382A-4296-8822-48F2748FC98B}">
      <dsp:nvSpPr>
        <dsp:cNvPr id="0" name=""/>
        <dsp:cNvSpPr/>
      </dsp:nvSpPr>
      <dsp:spPr>
        <a:xfrm rot="19053377">
          <a:off x="2405019" y="1437720"/>
          <a:ext cx="733525" cy="62050"/>
        </a:xfrm>
        <a:custGeom>
          <a:avLst/>
          <a:gdLst/>
          <a:ahLst/>
          <a:cxnLst/>
          <a:rect l="0" t="0" r="0" b="0"/>
          <a:pathLst>
            <a:path>
              <a:moveTo>
                <a:pt x="0" y="31025"/>
              </a:moveTo>
              <a:lnTo>
                <a:pt x="733525" y="3102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0E3CB-F6FE-478A-A295-7E9489AC9B0B}">
      <dsp:nvSpPr>
        <dsp:cNvPr id="0" name=""/>
        <dsp:cNvSpPr/>
      </dsp:nvSpPr>
      <dsp:spPr>
        <a:xfrm>
          <a:off x="324143" y="1255467"/>
          <a:ext cx="2561163" cy="256116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B545D0-4310-44E7-B244-3C9B7161BBB3}">
      <dsp:nvSpPr>
        <dsp:cNvPr id="0" name=""/>
        <dsp:cNvSpPr/>
      </dsp:nvSpPr>
      <dsp:spPr>
        <a:xfrm>
          <a:off x="2819398" y="771"/>
          <a:ext cx="1547355" cy="14337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вчити</a:t>
          </a:r>
          <a:r>
            <a:rPr lang="uk-UA" sz="1600" kern="1200" dirty="0" smtClean="0"/>
            <a:t> </a:t>
          </a:r>
          <a:endParaRPr lang="uk-UA" sz="1600" kern="1200" dirty="0"/>
        </a:p>
      </dsp:txBody>
      <dsp:txXfrm>
        <a:off x="2819398" y="771"/>
        <a:ext cx="1547355" cy="1433758"/>
      </dsp:txXfrm>
    </dsp:sp>
    <dsp:sp modelId="{76EBD3A8-2E34-4CB1-A8D0-D47E0085CEC1}">
      <dsp:nvSpPr>
        <dsp:cNvPr id="0" name=""/>
        <dsp:cNvSpPr/>
      </dsp:nvSpPr>
      <dsp:spPr>
        <a:xfrm>
          <a:off x="4368134" y="771"/>
          <a:ext cx="2321033" cy="1433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>
              <a:latin typeface="Times New Roman" pitchFamily="18" charset="0"/>
              <a:cs typeface="Times New Roman" pitchFamily="18" charset="0"/>
            </a:rPr>
            <a:t>емоційно відгукуватись на події</a:t>
          </a:r>
          <a:endParaRPr lang="uk-UA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>
              <a:latin typeface="Times New Roman" pitchFamily="18" charset="0"/>
              <a:cs typeface="Times New Roman" pitchFamily="18" charset="0"/>
            </a:rPr>
            <a:t>передавати яскравість ролі того чи іншого персонажа за допомогою рухів, жестів, міміки</a:t>
          </a:r>
          <a:endParaRPr lang="uk-UA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68134" y="771"/>
        <a:ext cx="2321033" cy="1433758"/>
      </dsp:txXfrm>
    </dsp:sp>
    <dsp:sp modelId="{AAFBAF7B-D413-42D3-B8AD-CB46052818A4}">
      <dsp:nvSpPr>
        <dsp:cNvPr id="0" name=""/>
        <dsp:cNvSpPr/>
      </dsp:nvSpPr>
      <dsp:spPr>
        <a:xfrm>
          <a:off x="3024528" y="1844489"/>
          <a:ext cx="1433758" cy="143375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розвивати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4528" y="1844489"/>
        <a:ext cx="1433758" cy="1433758"/>
      </dsp:txXfrm>
    </dsp:sp>
    <dsp:sp modelId="{CAEF2C8F-FF43-4849-BAEB-39588E804891}">
      <dsp:nvSpPr>
        <dsp:cNvPr id="0" name=""/>
        <dsp:cNvSpPr/>
      </dsp:nvSpPr>
      <dsp:spPr>
        <a:xfrm>
          <a:off x="4601663" y="1844489"/>
          <a:ext cx="2150638" cy="1433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>
              <a:latin typeface="Times New Roman" pitchFamily="18" charset="0"/>
              <a:cs typeface="Times New Roman" pitchFamily="18" charset="0"/>
            </a:rPr>
            <a:t>інтонаційну виразність мовлення, вміння брати участь у діалозі</a:t>
          </a:r>
          <a:endParaRPr lang="uk-UA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>
              <a:latin typeface="Times New Roman" pitchFamily="18" charset="0"/>
              <a:cs typeface="Times New Roman" pitchFamily="18" charset="0"/>
            </a:rPr>
            <a:t>розвивати у дітей уміння імпровізувати</a:t>
          </a:r>
          <a:endParaRPr lang="uk-UA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01663" y="1844489"/>
        <a:ext cx="2150638" cy="1433758"/>
      </dsp:txXfrm>
    </dsp:sp>
    <dsp:sp modelId="{3B71C126-5974-4307-B558-F95BB1F252DC}">
      <dsp:nvSpPr>
        <dsp:cNvPr id="0" name=""/>
        <dsp:cNvSpPr/>
      </dsp:nvSpPr>
      <dsp:spPr>
        <a:xfrm>
          <a:off x="2890396" y="3637567"/>
          <a:ext cx="1433758" cy="143375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виховувати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90396" y="3637567"/>
        <a:ext cx="1433758" cy="1433758"/>
      </dsp:txXfrm>
    </dsp:sp>
    <dsp:sp modelId="{6A794DDD-0C90-42FD-8D1D-10B0A9487EEC}">
      <dsp:nvSpPr>
        <dsp:cNvPr id="0" name=""/>
        <dsp:cNvSpPr/>
      </dsp:nvSpPr>
      <dsp:spPr>
        <a:xfrm>
          <a:off x="4467531" y="3637567"/>
          <a:ext cx="2150638" cy="1433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>
              <a:latin typeface="Times New Roman" pitchFamily="18" charset="0"/>
              <a:cs typeface="Times New Roman" pitchFamily="18" charset="0"/>
            </a:rPr>
            <a:t>естетичний смак</a:t>
          </a:r>
          <a:endParaRPr lang="uk-UA" sz="15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>
              <a:latin typeface="Times New Roman" pitchFamily="18" charset="0"/>
              <a:cs typeface="Times New Roman" pitchFamily="18" charset="0"/>
            </a:rPr>
            <a:t>підтримувати ініціативу дітей займатися драматизацією, інсценуванням</a:t>
          </a:r>
          <a:endParaRPr lang="uk-UA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67531" y="3637567"/>
        <a:ext cx="2150638" cy="143375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052BCD-0EBC-4367-9D3E-B3DE22D86EFE}">
      <dsp:nvSpPr>
        <dsp:cNvPr id="0" name=""/>
        <dsp:cNvSpPr/>
      </dsp:nvSpPr>
      <dsp:spPr>
        <a:xfrm>
          <a:off x="0" y="366206"/>
          <a:ext cx="735811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19566-B6CE-4AE8-A7BA-E8B7450B0E7A}">
      <dsp:nvSpPr>
        <dsp:cNvPr id="0" name=""/>
        <dsp:cNvSpPr/>
      </dsp:nvSpPr>
      <dsp:spPr>
        <a:xfrm>
          <a:off x="367905" y="100526"/>
          <a:ext cx="5150679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683" tIns="0" rIns="19468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Наочні (демонстрація)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7905" y="100526"/>
        <a:ext cx="5150679" cy="531360"/>
      </dsp:txXfrm>
    </dsp:sp>
    <dsp:sp modelId="{3EF32EAC-30D1-4E96-9E53-05E4126DC1F1}">
      <dsp:nvSpPr>
        <dsp:cNvPr id="0" name=""/>
        <dsp:cNvSpPr/>
      </dsp:nvSpPr>
      <dsp:spPr>
        <a:xfrm>
          <a:off x="0" y="1182686"/>
          <a:ext cx="735811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C1885-F3EA-414B-91B1-5FEDE65B1972}">
      <dsp:nvSpPr>
        <dsp:cNvPr id="0" name=""/>
        <dsp:cNvSpPr/>
      </dsp:nvSpPr>
      <dsp:spPr>
        <a:xfrm>
          <a:off x="367905" y="917006"/>
          <a:ext cx="5150679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683" tIns="0" rIns="19468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Словесні (розповідь, слухання, бесіда)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7905" y="917006"/>
        <a:ext cx="5150679" cy="531360"/>
      </dsp:txXfrm>
    </dsp:sp>
    <dsp:sp modelId="{7EA9DE3F-5FF5-4192-96EB-E28144CA3FAB}">
      <dsp:nvSpPr>
        <dsp:cNvPr id="0" name=""/>
        <dsp:cNvSpPr/>
      </dsp:nvSpPr>
      <dsp:spPr>
        <a:xfrm>
          <a:off x="0" y="1999167"/>
          <a:ext cx="735811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1CDE80-CCEC-4A98-89B2-E0A5A8290D5B}">
      <dsp:nvSpPr>
        <dsp:cNvPr id="0" name=""/>
        <dsp:cNvSpPr/>
      </dsp:nvSpPr>
      <dsp:spPr>
        <a:xfrm>
          <a:off x="367905" y="1733487"/>
          <a:ext cx="5150679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683" tIns="0" rIns="19468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Практичні (вправи, ігри)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7905" y="1733487"/>
        <a:ext cx="5150679" cy="531360"/>
      </dsp:txXfrm>
    </dsp:sp>
    <dsp:sp modelId="{732F732E-1C72-4776-B4FE-08B498876426}">
      <dsp:nvSpPr>
        <dsp:cNvPr id="0" name=""/>
        <dsp:cNvSpPr/>
      </dsp:nvSpPr>
      <dsp:spPr>
        <a:xfrm>
          <a:off x="0" y="2815647"/>
          <a:ext cx="735811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D7817-2E6B-4B02-B5F5-CE8A5EFEE7F6}">
      <dsp:nvSpPr>
        <dsp:cNvPr id="0" name=""/>
        <dsp:cNvSpPr/>
      </dsp:nvSpPr>
      <dsp:spPr>
        <a:xfrm>
          <a:off x="367905" y="2549966"/>
          <a:ext cx="5150679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683" tIns="0" rIns="19468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Репродуктивний (відтворення)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7905" y="2549966"/>
        <a:ext cx="5150679" cy="531360"/>
      </dsp:txXfrm>
    </dsp:sp>
    <dsp:sp modelId="{6FD3BE19-DBB1-483D-B117-E7798B0A7535}">
      <dsp:nvSpPr>
        <dsp:cNvPr id="0" name=""/>
        <dsp:cNvSpPr/>
      </dsp:nvSpPr>
      <dsp:spPr>
        <a:xfrm>
          <a:off x="0" y="3632127"/>
          <a:ext cx="735811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F258F-78E2-430C-A769-9602E8663D7B}">
      <dsp:nvSpPr>
        <dsp:cNvPr id="0" name=""/>
        <dsp:cNvSpPr/>
      </dsp:nvSpPr>
      <dsp:spPr>
        <a:xfrm>
          <a:off x="367905" y="3366447"/>
          <a:ext cx="5150679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683" tIns="0" rIns="19468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Метод розвитку творчих здібностей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7905" y="3366447"/>
        <a:ext cx="5150679" cy="5313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38B79C-62EA-4DF0-95C3-A63C3F268F1B}">
      <dsp:nvSpPr>
        <dsp:cNvPr id="0" name=""/>
        <dsp:cNvSpPr/>
      </dsp:nvSpPr>
      <dsp:spPr>
        <a:xfrm>
          <a:off x="2008217" y="725923"/>
          <a:ext cx="4834696" cy="4834696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CCD0A2-4920-4E02-A111-8F0A9C6C6493}">
      <dsp:nvSpPr>
        <dsp:cNvPr id="0" name=""/>
        <dsp:cNvSpPr/>
      </dsp:nvSpPr>
      <dsp:spPr>
        <a:xfrm>
          <a:off x="2008217" y="725923"/>
          <a:ext cx="4834696" cy="4834696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681A0B-97A5-4C24-A966-E90314A62679}">
      <dsp:nvSpPr>
        <dsp:cNvPr id="0" name=""/>
        <dsp:cNvSpPr/>
      </dsp:nvSpPr>
      <dsp:spPr>
        <a:xfrm>
          <a:off x="2008217" y="725923"/>
          <a:ext cx="4834696" cy="4834696"/>
        </a:xfrm>
        <a:prstGeom prst="blockArc">
          <a:avLst>
            <a:gd name="adj1" fmla="val 0"/>
            <a:gd name="adj2" fmla="val 5400000"/>
            <a:gd name="adj3" fmla="val 4643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FE742F-5852-454E-8859-5CD52BFB884A}">
      <dsp:nvSpPr>
        <dsp:cNvPr id="0" name=""/>
        <dsp:cNvSpPr/>
      </dsp:nvSpPr>
      <dsp:spPr>
        <a:xfrm>
          <a:off x="2008217" y="725923"/>
          <a:ext cx="4834696" cy="4834696"/>
        </a:xfrm>
        <a:prstGeom prst="blockArc">
          <a:avLst>
            <a:gd name="adj1" fmla="val 16200000"/>
            <a:gd name="adj2" fmla="val 0"/>
            <a:gd name="adj3" fmla="val 4643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FF427F-ABFF-40D3-A7CB-661EC2914936}">
      <dsp:nvSpPr>
        <dsp:cNvPr id="0" name=""/>
        <dsp:cNvSpPr/>
      </dsp:nvSpPr>
      <dsp:spPr>
        <a:xfrm>
          <a:off x="3312190" y="2029896"/>
          <a:ext cx="2226751" cy="222675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Шляхи реалізації</a:t>
          </a:r>
          <a:endParaRPr lang="uk-UA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12190" y="2029896"/>
        <a:ext cx="2226751" cy="2226751"/>
      </dsp:txXfrm>
    </dsp:sp>
    <dsp:sp modelId="{2990A3F7-39AD-466E-9E9E-7274C32FB23B}">
      <dsp:nvSpPr>
        <dsp:cNvPr id="0" name=""/>
        <dsp:cNvSpPr/>
      </dsp:nvSpPr>
      <dsp:spPr>
        <a:xfrm>
          <a:off x="3328682" y="2674"/>
          <a:ext cx="2193766" cy="155872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Театральні вправи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28682" y="2674"/>
        <a:ext cx="2193766" cy="1558726"/>
      </dsp:txXfrm>
    </dsp:sp>
    <dsp:sp modelId="{578F6CF5-E9A7-4DD8-82D9-F6AD739026E9}">
      <dsp:nvSpPr>
        <dsp:cNvPr id="0" name=""/>
        <dsp:cNvSpPr/>
      </dsp:nvSpPr>
      <dsp:spPr>
        <a:xfrm>
          <a:off x="5765133" y="2363908"/>
          <a:ext cx="2043334" cy="155872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itchFamily="18" charset="0"/>
              <a:cs typeface="Times New Roman" pitchFamily="18" charset="0"/>
            </a:rPr>
            <a:t>Сюжетно-рольові ігри</a:t>
          </a:r>
          <a:endParaRPr lang="uk-UA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65133" y="2363908"/>
        <a:ext cx="2043334" cy="1558726"/>
      </dsp:txXfrm>
    </dsp:sp>
    <dsp:sp modelId="{C42E45F6-9E79-4A55-BBDA-F410318A78CF}">
      <dsp:nvSpPr>
        <dsp:cNvPr id="0" name=""/>
        <dsp:cNvSpPr/>
      </dsp:nvSpPr>
      <dsp:spPr>
        <a:xfrm>
          <a:off x="3328682" y="4725143"/>
          <a:ext cx="2193766" cy="155872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itchFamily="18" charset="0"/>
              <a:cs typeface="Times New Roman" pitchFamily="18" charset="0"/>
            </a:rPr>
            <a:t>Інсценізації</a:t>
          </a:r>
          <a:endParaRPr lang="uk-UA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28682" y="4725143"/>
        <a:ext cx="2193766" cy="1558726"/>
      </dsp:txXfrm>
    </dsp:sp>
    <dsp:sp modelId="{1D6D5E15-8477-4B78-BF9C-A8D8CCD903A9}">
      <dsp:nvSpPr>
        <dsp:cNvPr id="0" name=""/>
        <dsp:cNvSpPr/>
      </dsp:nvSpPr>
      <dsp:spPr>
        <a:xfrm>
          <a:off x="978406" y="2363908"/>
          <a:ext cx="2171851" cy="155872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itchFamily="18" charset="0"/>
              <a:cs typeface="Times New Roman" pitchFamily="18" charset="0"/>
            </a:rPr>
            <a:t>Драматизації</a:t>
          </a:r>
          <a:endParaRPr lang="uk-UA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78406" y="2363908"/>
        <a:ext cx="2171851" cy="1558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42775-D7EF-44C4-84DE-5AC4A1ED3DA4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DD90D-A2DB-4F0E-8A1A-BB966A3C69BC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08.02.2015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_0004.JPG"/>
          <p:cNvPicPr>
            <a:picLocks noChangeAspect="1"/>
          </p:cNvPicPr>
          <p:nvPr/>
        </p:nvPicPr>
        <p:blipFill>
          <a:blip r:embed="rId2" cstate="print"/>
          <a:srcRect l="21875" t="10050" r="17187" b="37075"/>
          <a:stretch>
            <a:fillRect/>
          </a:stretch>
        </p:blipFill>
        <p:spPr>
          <a:xfrm>
            <a:off x="3214678" y="1071546"/>
            <a:ext cx="5572164" cy="3214710"/>
          </a:xfrm>
          <a:prstGeom prst="ellips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8596" y="214290"/>
            <a:ext cx="7143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Дошкільний навчальний заклад №21</a:t>
            </a:r>
          </a:p>
          <a:p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4214810" y="4572008"/>
            <a:ext cx="4071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Підготувала  </a:t>
            </a:r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музичний керівник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Мельник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О. 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uk-UA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uk-UA" dirty="0"/>
          </a:p>
        </p:txBody>
      </p:sp>
      <p:sp>
        <p:nvSpPr>
          <p:cNvPr id="17" name="Прямокутник 16"/>
          <p:cNvSpPr/>
          <p:nvPr/>
        </p:nvSpPr>
        <p:spPr>
          <a:xfrm>
            <a:off x="3641181" y="5786454"/>
            <a:ext cx="1701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Тернопіль 2015</a:t>
            </a:r>
            <a:endParaRPr lang="uk-UA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 descr="5661579ba1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3589">
            <a:off x="275152" y="799992"/>
            <a:ext cx="3357554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увати 7"/>
          <p:cNvGrpSpPr/>
          <p:nvPr/>
        </p:nvGrpSpPr>
        <p:grpSpPr>
          <a:xfrm>
            <a:off x="214282" y="214290"/>
            <a:ext cx="8715468" cy="4592971"/>
            <a:chOff x="205160" y="1330212"/>
            <a:chExt cx="8715468" cy="4592971"/>
          </a:xfrm>
        </p:grpSpPr>
        <p:pic>
          <p:nvPicPr>
            <p:cNvPr id="3" name="Рисунок 2" descr="Без імені-14.jpg"/>
            <p:cNvPicPr>
              <a:picLocks noChangeAspect="1"/>
            </p:cNvPicPr>
            <p:nvPr/>
          </p:nvPicPr>
          <p:blipFill>
            <a:blip r:embed="rId2" cstate="print"/>
            <a:srcRect l="11310" r="28373" b="9090"/>
            <a:stretch>
              <a:fillRect/>
            </a:stretch>
          </p:blipFill>
          <p:spPr>
            <a:xfrm>
              <a:off x="3276994" y="2544658"/>
              <a:ext cx="2286016" cy="2857520"/>
            </a:xfrm>
            <a:prstGeom prst="ellipse">
              <a:avLst/>
            </a:prstGeom>
          </p:spPr>
        </p:pic>
        <p:pic>
          <p:nvPicPr>
            <p:cNvPr id="5" name="Рисунок 4" descr="Без імені-23.jpg"/>
            <p:cNvPicPr>
              <a:picLocks noChangeAspect="1"/>
            </p:cNvPicPr>
            <p:nvPr/>
          </p:nvPicPr>
          <p:blipFill>
            <a:blip r:embed="rId3" cstate="print"/>
            <a:srcRect t="4630" r="16086" b="5091"/>
            <a:stretch>
              <a:fillRect/>
            </a:stretch>
          </p:blipFill>
          <p:spPr>
            <a:xfrm>
              <a:off x="5491572" y="3473352"/>
              <a:ext cx="3429056" cy="2449831"/>
            </a:xfrm>
            <a:prstGeom prst="ellipse">
              <a:avLst/>
            </a:prstGeom>
          </p:spPr>
        </p:pic>
        <p:pic>
          <p:nvPicPr>
            <p:cNvPr id="6" name="Рисунок 5" descr="Без імені-24.jpg"/>
            <p:cNvPicPr>
              <a:picLocks noChangeAspect="1"/>
            </p:cNvPicPr>
            <p:nvPr/>
          </p:nvPicPr>
          <p:blipFill>
            <a:blip r:embed="rId4" cstate="print"/>
            <a:srcRect l="11864" t="10848" r="8474" b="5084"/>
            <a:stretch>
              <a:fillRect/>
            </a:stretch>
          </p:blipFill>
          <p:spPr>
            <a:xfrm>
              <a:off x="205160" y="1330212"/>
              <a:ext cx="3522700" cy="2323483"/>
            </a:xfrm>
            <a:prstGeom prst="ellipse">
              <a:avLst/>
            </a:prstGeom>
          </p:spPr>
        </p:pic>
      </p:grpSp>
      <p:pic>
        <p:nvPicPr>
          <p:cNvPr id="7" name="Рисунок 6" descr="130310-130453-263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 rot="1252739">
            <a:off x="-30567" y="3437158"/>
            <a:ext cx="6621688" cy="305313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sz="4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Драматизації</a:t>
            </a:r>
            <a:endParaRPr lang="uk-UA" sz="40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увати 7"/>
          <p:cNvGrpSpPr/>
          <p:nvPr/>
        </p:nvGrpSpPr>
        <p:grpSpPr>
          <a:xfrm>
            <a:off x="0" y="214290"/>
            <a:ext cx="9144000" cy="6759734"/>
            <a:chOff x="0" y="214290"/>
            <a:chExt cx="9144000" cy="6759734"/>
          </a:xfrm>
        </p:grpSpPr>
        <p:pic>
          <p:nvPicPr>
            <p:cNvPr id="6" name="Рисунок 5" descr="Захваченный кадр 13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72008"/>
              <a:ext cx="3202686" cy="2402016"/>
            </a:xfrm>
            <a:prstGeom prst="ellipse">
              <a:avLst/>
            </a:prstGeom>
          </p:spPr>
        </p:pic>
        <p:pic>
          <p:nvPicPr>
            <p:cNvPr id="3" name="Рисунок 2" descr="DSC_0459.JPG"/>
            <p:cNvPicPr>
              <a:picLocks noChangeAspect="1"/>
            </p:cNvPicPr>
            <p:nvPr/>
          </p:nvPicPr>
          <p:blipFill>
            <a:blip r:embed="rId3" cstate="print"/>
            <a:srcRect l="4110" r="9589"/>
            <a:stretch>
              <a:fillRect/>
            </a:stretch>
          </p:blipFill>
          <p:spPr>
            <a:xfrm>
              <a:off x="2214546" y="1785926"/>
              <a:ext cx="4500594" cy="3467403"/>
            </a:xfrm>
            <a:prstGeom prst="ellipse">
              <a:avLst/>
            </a:prstGeom>
          </p:spPr>
        </p:pic>
        <p:pic>
          <p:nvPicPr>
            <p:cNvPr id="4" name="Рисунок 3" descr="Захваченный кадр 9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14290"/>
              <a:ext cx="3286116" cy="2464588"/>
            </a:xfrm>
            <a:prstGeom prst="ellipse">
              <a:avLst/>
            </a:prstGeom>
          </p:spPr>
        </p:pic>
        <p:pic>
          <p:nvPicPr>
            <p:cNvPr id="5" name="Рисунок 4" descr="Захваченный кадр 12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29322" y="4500570"/>
              <a:ext cx="3214678" cy="2411009"/>
            </a:xfrm>
            <a:prstGeom prst="ellipse">
              <a:avLst/>
            </a:prstGeom>
          </p:spPr>
        </p:pic>
      </p:grpSp>
      <p:pic>
        <p:nvPicPr>
          <p:cNvPr id="9" name="Рисунок 8" descr="Захваченный кадр 11.bmp"/>
          <p:cNvPicPr>
            <a:picLocks noChangeAspect="1"/>
          </p:cNvPicPr>
          <p:nvPr/>
        </p:nvPicPr>
        <p:blipFill>
          <a:blip r:embed="rId6" cstate="print"/>
          <a:srcRect l="10374" r="14937" b="22544"/>
          <a:stretch>
            <a:fillRect/>
          </a:stretch>
        </p:blipFill>
        <p:spPr>
          <a:xfrm>
            <a:off x="5817030" y="142852"/>
            <a:ext cx="3326970" cy="2587643"/>
          </a:xfrm>
          <a:prstGeom prst="ellipse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увати 8"/>
          <p:cNvGrpSpPr/>
          <p:nvPr/>
        </p:nvGrpSpPr>
        <p:grpSpPr>
          <a:xfrm>
            <a:off x="0" y="-28492"/>
            <a:ext cx="3894375" cy="6886492"/>
            <a:chOff x="0" y="-218114"/>
            <a:chExt cx="4199486" cy="7060915"/>
          </a:xfrm>
        </p:grpSpPr>
        <p:pic>
          <p:nvPicPr>
            <p:cNvPr id="3" name="Рисунок 2" descr="Без імені.-28jpg.jpg"/>
            <p:cNvPicPr>
              <a:picLocks noChangeAspect="1"/>
            </p:cNvPicPr>
            <p:nvPr/>
          </p:nvPicPr>
          <p:blipFill>
            <a:blip r:embed="rId2" cstate="print"/>
            <a:srcRect l="18644"/>
            <a:stretch>
              <a:fillRect/>
            </a:stretch>
          </p:blipFill>
          <p:spPr>
            <a:xfrm>
              <a:off x="0" y="-218114"/>
              <a:ext cx="4005747" cy="3236430"/>
            </a:xfrm>
            <a:prstGeom prst="flowChartConnector">
              <a:avLst/>
            </a:prstGeom>
          </p:spPr>
        </p:pic>
        <p:pic>
          <p:nvPicPr>
            <p:cNvPr id="5" name="Рисунок 4" descr="Без імені.-30jpg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93187"/>
              <a:ext cx="4199486" cy="3149614"/>
            </a:xfrm>
            <a:prstGeom prst="ellipse">
              <a:avLst/>
            </a:prstGeom>
          </p:spPr>
        </p:pic>
      </p:grpSp>
      <p:pic>
        <p:nvPicPr>
          <p:cNvPr id="8" name="Рисунок 7" descr="Захваченный кадр 24.bmp"/>
          <p:cNvPicPr>
            <a:picLocks noChangeAspect="1"/>
          </p:cNvPicPr>
          <p:nvPr/>
        </p:nvPicPr>
        <p:blipFill>
          <a:blip r:embed="rId4" cstate="print"/>
          <a:srcRect l="27457"/>
          <a:stretch>
            <a:fillRect/>
          </a:stretch>
        </p:blipFill>
        <p:spPr>
          <a:xfrm>
            <a:off x="5557838" y="3150387"/>
            <a:ext cx="3586162" cy="3707613"/>
          </a:xfrm>
          <a:prstGeom prst="ellipse">
            <a:avLst/>
          </a:prstGeom>
        </p:spPr>
      </p:pic>
      <p:pic>
        <p:nvPicPr>
          <p:cNvPr id="11" name="Рисунок 10" descr="Захваченный кадр 19.bmp"/>
          <p:cNvPicPr>
            <a:picLocks noChangeAspect="1"/>
          </p:cNvPicPr>
          <p:nvPr/>
        </p:nvPicPr>
        <p:blipFill>
          <a:blip r:embed="rId5" cstate="print"/>
          <a:srcRect r="13533"/>
          <a:stretch>
            <a:fillRect/>
          </a:stretch>
        </p:blipFill>
        <p:spPr>
          <a:xfrm>
            <a:off x="5500693" y="0"/>
            <a:ext cx="3533201" cy="3064647"/>
          </a:xfrm>
          <a:prstGeom prst="ellipse">
            <a:avLst/>
          </a:prstGeom>
        </p:spPr>
      </p:pic>
      <p:pic>
        <p:nvPicPr>
          <p:cNvPr id="10" name="Рисунок 9" descr="DSC_0676.JPG"/>
          <p:cNvPicPr>
            <a:picLocks noChangeAspect="1"/>
          </p:cNvPicPr>
          <p:nvPr/>
        </p:nvPicPr>
        <p:blipFill>
          <a:blip r:embed="rId6" cstate="print"/>
          <a:srcRect l="19559" r="7312" b="10998"/>
          <a:stretch>
            <a:fillRect/>
          </a:stretch>
        </p:blipFill>
        <p:spPr>
          <a:xfrm>
            <a:off x="2285984" y="1357298"/>
            <a:ext cx="4286280" cy="3468521"/>
          </a:xfrm>
          <a:prstGeom prst="ellipse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uk-UA" sz="4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Робота з батьками</a:t>
            </a:r>
            <a:endParaRPr lang="uk-UA" sz="40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ез імені-2.jpg"/>
          <p:cNvPicPr>
            <a:picLocks noChangeAspect="1"/>
          </p:cNvPicPr>
          <p:nvPr/>
        </p:nvPicPr>
        <p:blipFill>
          <a:blip r:embed="rId2" cstate="print"/>
          <a:srcRect l="15317" t="5446" r="25119" b="4696"/>
          <a:stretch>
            <a:fillRect/>
          </a:stretch>
        </p:blipFill>
        <p:spPr>
          <a:xfrm>
            <a:off x="5357818" y="3500438"/>
            <a:ext cx="3429024" cy="3233120"/>
          </a:xfrm>
          <a:prstGeom prst="rect">
            <a:avLst/>
          </a:prstGeom>
        </p:spPr>
      </p:pic>
      <p:pic>
        <p:nvPicPr>
          <p:cNvPr id="5" name="Рисунок 4" descr="Без імені-20.jpg"/>
          <p:cNvPicPr>
            <a:picLocks noChangeAspect="1"/>
          </p:cNvPicPr>
          <p:nvPr/>
        </p:nvPicPr>
        <p:blipFill>
          <a:blip r:embed="rId3" cstate="print"/>
          <a:srcRect l="16762" t="6135" r="14515" b="5363"/>
          <a:stretch>
            <a:fillRect/>
          </a:stretch>
        </p:blipFill>
        <p:spPr>
          <a:xfrm>
            <a:off x="285720" y="3571876"/>
            <a:ext cx="3914110" cy="3150381"/>
          </a:xfrm>
          <a:prstGeom prst="rect">
            <a:avLst/>
          </a:prstGeom>
        </p:spPr>
      </p:pic>
      <p:pic>
        <p:nvPicPr>
          <p:cNvPr id="6" name="Рисунок 5" descr="Без імені-11.jpg"/>
          <p:cNvPicPr>
            <a:picLocks noChangeAspect="1"/>
          </p:cNvPicPr>
          <p:nvPr/>
        </p:nvPicPr>
        <p:blipFill>
          <a:blip r:embed="rId4" cstate="print"/>
          <a:srcRect l="4167" t="6667" b="6666"/>
          <a:stretch>
            <a:fillRect/>
          </a:stretch>
        </p:blipFill>
        <p:spPr>
          <a:xfrm>
            <a:off x="3714744" y="1000108"/>
            <a:ext cx="4929190" cy="2786082"/>
          </a:xfrm>
          <a:prstGeom prst="rect">
            <a:avLst/>
          </a:prstGeom>
        </p:spPr>
      </p:pic>
      <p:pic>
        <p:nvPicPr>
          <p:cNvPr id="8" name="Picture 3" descr="F:\фонограми\анімашки\detskieraskraskidljadetej_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929066"/>
            <a:ext cx="2460620" cy="2704917"/>
          </a:xfrm>
          <a:prstGeom prst="rect">
            <a:avLst/>
          </a:prstGeom>
          <a:noFill/>
        </p:spPr>
      </p:pic>
      <p:pic>
        <p:nvPicPr>
          <p:cNvPr id="9" name="Picture 3" descr="F:\фонограми\анімашки\ноти анимація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47102">
            <a:off x="141053" y="1542371"/>
            <a:ext cx="3950747" cy="15407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43758" cy="725470"/>
          </a:xfrm>
        </p:spPr>
        <p:txBody>
          <a:bodyPr>
            <a:noAutofit/>
          </a:bodyPr>
          <a:lstStyle/>
          <a:p>
            <a:r>
              <a:rPr lang="uk-UA" sz="3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Рекомендації для батьків:</a:t>
            </a:r>
            <a:endParaRPr lang="uk-UA" sz="36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714348" y="1000108"/>
            <a:ext cx="7143800" cy="4071966"/>
          </a:xfr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lvl="0"/>
            <a:r>
              <a:rPr lang="uk-UA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Перебуваючи на відпочинку у парку чи лісі, навчайте дитину розрізняти «музику природи» - співи птахів, звуки різних комах, шелест листя дерев та хвиль води, порівнювати природну музику зі створеними людьми мелодіями, знаходити в них спільне та відмінне.</a:t>
            </a:r>
          </a:p>
          <a:p>
            <a:pPr lvl="0"/>
            <a:r>
              <a:rPr lang="uk-UA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 час спільної роботи по дому залучайте дитину до спільних співів. Викликайте у неї піднесене, радісне самопочуття від співу. Це дасть вам можливість ненав’язливо привчити дитину до праці.</a:t>
            </a:r>
          </a:p>
          <a:p>
            <a:pPr lvl="0"/>
            <a:r>
              <a:rPr lang="uk-UA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 час гри з дитиною активно залучайтеся до театрально-ігрової діяльності (дітям важливо відчувати себе на рівні з дорослими).</a:t>
            </a:r>
          </a:p>
          <a:p>
            <a:pPr lvl="0"/>
            <a:r>
              <a:rPr lang="uk-UA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Допоможіть дитині проявити свою творчість. Наприклад, створіть театр вдома: розігруйте елементарні життєві ситуації з іграшками, інсценізуйте відомі літературні твори, казки, оповідання, вірші. Заохочуйте творчість дитини, підтримуйте її ініціативу і обов’язково схвалюйте вдале виконання ролі.</a:t>
            </a:r>
          </a:p>
          <a:p>
            <a:pPr lvl="0"/>
            <a:r>
              <a:rPr lang="uk-UA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Організуйте сімейний похід у музей, ляльковий чи драматичний театр, відвідуйте з дітьми концерти дитячих колективів. Це допоможе вам розвинути естетичний смак вашої дитини. Надавайте дитині можливість слухати досконалі за формою, доступні для розуміння сольні та хорові твори. І таким чином залучайте дітей до мистецтва.</a:t>
            </a:r>
          </a:p>
          <a:p>
            <a:endParaRPr lang="uk-UA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2254" cy="796908"/>
          </a:xfrm>
        </p:spPr>
        <p:txBody>
          <a:bodyPr>
            <a:normAutofit fontScale="90000"/>
          </a:bodyPr>
          <a:lstStyle/>
          <a:p>
            <a:r>
              <a:rPr lang="uk-UA" sz="32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Вокально-хореографічний гурток </a:t>
            </a:r>
            <a:r>
              <a:rPr lang="uk-UA" sz="32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“Дзвіночок”</a:t>
            </a:r>
            <a:endParaRPr lang="uk-UA" sz="32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увати 9"/>
          <p:cNvGrpSpPr/>
          <p:nvPr/>
        </p:nvGrpSpPr>
        <p:grpSpPr>
          <a:xfrm>
            <a:off x="214282" y="1142984"/>
            <a:ext cx="6786642" cy="5715016"/>
            <a:chOff x="0" y="1142984"/>
            <a:chExt cx="6786642" cy="5715016"/>
          </a:xfrm>
        </p:grpSpPr>
        <p:pic>
          <p:nvPicPr>
            <p:cNvPr id="5" name="Рисунок 4" descr="P3240039.JPG"/>
            <p:cNvPicPr>
              <a:picLocks noChangeAspect="1"/>
            </p:cNvPicPr>
            <p:nvPr/>
          </p:nvPicPr>
          <p:blipFill>
            <a:blip r:embed="rId2" cstate="print"/>
            <a:srcRect l="29787" r="23404" b="12058"/>
            <a:stretch>
              <a:fillRect/>
            </a:stretch>
          </p:blipFill>
          <p:spPr>
            <a:xfrm>
              <a:off x="1643074" y="1142984"/>
              <a:ext cx="2500330" cy="3523154"/>
            </a:xfrm>
            <a:prstGeom prst="rect">
              <a:avLst/>
            </a:prstGeom>
          </p:spPr>
        </p:pic>
        <p:pic>
          <p:nvPicPr>
            <p:cNvPr id="6" name="Рисунок 5" descr="P3240041.JPG"/>
            <p:cNvPicPr>
              <a:picLocks noChangeAspect="1"/>
            </p:cNvPicPr>
            <p:nvPr/>
          </p:nvPicPr>
          <p:blipFill>
            <a:blip r:embed="rId3" cstate="print"/>
            <a:srcRect l="16326" r="36735" b="15647"/>
            <a:stretch>
              <a:fillRect/>
            </a:stretch>
          </p:blipFill>
          <p:spPr>
            <a:xfrm>
              <a:off x="4214842" y="1428736"/>
              <a:ext cx="2571800" cy="3466302"/>
            </a:xfrm>
            <a:prstGeom prst="rect">
              <a:avLst/>
            </a:prstGeom>
          </p:spPr>
        </p:pic>
        <p:pic>
          <p:nvPicPr>
            <p:cNvPr id="7" name="Рисунок 6" descr="P3240043.JPG"/>
            <p:cNvPicPr>
              <a:picLocks noChangeAspect="1"/>
            </p:cNvPicPr>
            <p:nvPr/>
          </p:nvPicPr>
          <p:blipFill>
            <a:blip r:embed="rId4" cstate="print"/>
            <a:srcRect l="22597" t="25430" r="37461" b="8783"/>
            <a:stretch>
              <a:fillRect/>
            </a:stretch>
          </p:blipFill>
          <p:spPr>
            <a:xfrm>
              <a:off x="0" y="3857604"/>
              <a:ext cx="2428892" cy="3000396"/>
            </a:xfrm>
            <a:prstGeom prst="rect">
              <a:avLst/>
            </a:prstGeom>
          </p:spPr>
        </p:pic>
      </p:grpSp>
      <p:pic>
        <p:nvPicPr>
          <p:cNvPr id="11" name="Рисунок 10" descr="P3240053.JPG"/>
          <p:cNvPicPr>
            <a:picLocks noChangeAspect="1"/>
          </p:cNvPicPr>
          <p:nvPr/>
        </p:nvPicPr>
        <p:blipFill>
          <a:blip r:embed="rId5" cstate="print"/>
          <a:srcRect l="16605" t="24908" r="12823"/>
          <a:stretch>
            <a:fillRect/>
          </a:stretch>
        </p:blipFill>
        <p:spPr>
          <a:xfrm>
            <a:off x="5929322" y="4463553"/>
            <a:ext cx="3000396" cy="2394447"/>
          </a:xfrm>
          <a:prstGeom prst="rect">
            <a:avLst/>
          </a:prstGeom>
        </p:spPr>
      </p:pic>
      <p:pic>
        <p:nvPicPr>
          <p:cNvPr id="9" name="Picture 2" descr="F:\фонограми\анімашки\жуки танцуют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786322"/>
            <a:ext cx="1773188" cy="15029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/>
          <p:cNvGrpSpPr/>
          <p:nvPr/>
        </p:nvGrpSpPr>
        <p:grpSpPr>
          <a:xfrm>
            <a:off x="500034" y="214290"/>
            <a:ext cx="7267474" cy="4429156"/>
            <a:chOff x="1079301" y="944385"/>
            <a:chExt cx="7662332" cy="5403520"/>
          </a:xfrm>
        </p:grpSpPr>
        <p:pic>
          <p:nvPicPr>
            <p:cNvPr id="3" name="Рисунок 2" descr="DSCN374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8464" y="1554460"/>
              <a:ext cx="3143169" cy="4793445"/>
            </a:xfrm>
            <a:prstGeom prst="rect">
              <a:avLst/>
            </a:prstGeom>
          </p:spPr>
        </p:pic>
        <p:pic>
          <p:nvPicPr>
            <p:cNvPr id="4" name="Рисунок 3" descr="DSCN374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301" y="944385"/>
              <a:ext cx="3238734" cy="4793445"/>
            </a:xfrm>
            <a:prstGeom prst="rect">
              <a:avLst/>
            </a:prstGeom>
          </p:spPr>
        </p:pic>
      </p:grpSp>
      <p:pic>
        <p:nvPicPr>
          <p:cNvPr id="5" name="Рисунок 4" descr="2Y87MaIg-kM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19028483">
            <a:off x="1737585" y="3527171"/>
            <a:ext cx="3549381" cy="373794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ісце для тексту 7"/>
          <p:cNvSpPr>
            <a:spLocks noGrp="1"/>
          </p:cNvSpPr>
          <p:nvPr>
            <p:ph type="body" idx="4294967295"/>
          </p:nvPr>
        </p:nvSpPr>
        <p:spPr>
          <a:xfrm>
            <a:off x="3000364" y="928670"/>
            <a:ext cx="5000660" cy="4572032"/>
          </a:xfr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sz="35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Висновок:</a:t>
            </a:r>
          </a:p>
          <a:p>
            <a:pPr algn="ctr">
              <a:buNone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протязі всього мого робочого досвіду я спостерігаю зміни у особистостях моїх вихованців. Коли вони потрапляють до садочку, вони часто боязкі, сковані у вираженні свого творчого потенціалу. Я роблю все можливе для того, щоб розкрити цей потенціал у кожному з них, і бачу позитивні зміни: з кожним роком діти приймають все активнішу участь у підготовці свят, жваво обговорюють сценарії, діляться враженнями від зіграної ролі, не бояться імпровізувати, втілювати свої фантазії у життя. Це все говорить тільки про те, що театралізована діяльність справді розвиває креативні та комунікативні здібності дитини.</a:t>
            </a:r>
          </a:p>
          <a:p>
            <a:endParaRPr lang="uk-UA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noty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0" y="285728"/>
            <a:ext cx="2571767" cy="4714884"/>
          </a:xfrm>
          <a:prstGeom prst="ellipse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857232"/>
            <a:ext cx="4932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uk-UA" sz="5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encrypted-tbn0.gstatic.com/images?q=tbn:ANd9GcQPeA5xfdvmZW_9pmaZiiRq38VF86OysyfoMXol2dwp05xw3LZ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428868"/>
            <a:ext cx="5000660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42976" y="928670"/>
            <a:ext cx="6858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uk-UA" sz="36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Вплив  театралізованої діяльності на креативний розвиток дошкільників</a:t>
            </a:r>
            <a:endParaRPr lang="uk-UA" sz="36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encrypted-tbn0.gstatic.com/images?q=tbn:ANd9GcQRHLSOzoNTJXIEGJO-i7Jj26EfAtbQAPOIWy3YWbpIXfszY2pj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928934"/>
            <a:ext cx="3810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Мета:</a:t>
            </a:r>
            <a:endParaRPr lang="uk-UA" sz="4800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214546" y="1600200"/>
            <a:ext cx="6357982" cy="4525963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Вчити дітей виразно передати характерні елементи музично-ігрових образів, вчити співпереживати героям дійства, виявляти особисту позицію в процесі перевтілення в сценічні образи, запам’ятовувати сюжетну послідовність, розвивати у дітей чітку дикцію, виразне мовлення, розвивати співочі голоси, виразність і ритмічність рухів під музику, виховувати здатність до взаєморозуміння,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взаємопідтримки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створювати умови для формування моральних якостей дитини.</a:t>
            </a:r>
            <a:endParaRPr 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фонограми\анімашки\жуки танцуют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1773188" cy="15029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42844" y="571480"/>
          <a:ext cx="7429552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2910" y="2500306"/>
            <a:ext cx="2143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Освітні завдання</a:t>
            </a:r>
            <a:endParaRPr lang="uk-UA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Методи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роботи: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Місце для вмісту 11"/>
          <p:cNvGraphicFramePr>
            <a:graphicFrameLocks noGrp="1"/>
          </p:cNvGraphicFramePr>
          <p:nvPr>
            <p:ph idx="1"/>
          </p:nvPr>
        </p:nvGraphicFramePr>
        <p:xfrm>
          <a:off x="428596" y="1600200"/>
          <a:ext cx="7358114" cy="4186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201203201641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60" y="1857364"/>
            <a:ext cx="2857500" cy="2457450"/>
          </a:xfrm>
          <a:prstGeom prst="ellipse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14282" y="214290"/>
          <a:ext cx="8786874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images (1)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82" y="-142900"/>
            <a:ext cx="2357454" cy="235745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5286412" cy="114300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Театральні вправи</a:t>
            </a:r>
            <a:endParaRPr lang="uk-UA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увати 13"/>
          <p:cNvGrpSpPr/>
          <p:nvPr/>
        </p:nvGrpSpPr>
        <p:grpSpPr>
          <a:xfrm>
            <a:off x="576703" y="1085715"/>
            <a:ext cx="7499247" cy="5219381"/>
            <a:chOff x="576703" y="1085715"/>
            <a:chExt cx="7499247" cy="5219381"/>
          </a:xfrm>
        </p:grpSpPr>
        <p:pic>
          <p:nvPicPr>
            <p:cNvPr id="10" name="Рисунок 9" descr="DSCN3715 - Копія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294063">
              <a:off x="956104" y="3710867"/>
              <a:ext cx="4271053" cy="2128818"/>
            </a:xfrm>
            <a:prstGeom prst="ellipse">
              <a:avLst/>
            </a:prstGeom>
          </p:spPr>
        </p:pic>
        <p:pic>
          <p:nvPicPr>
            <p:cNvPr id="11" name="Рисунок 10" descr="DSCN3724 - Копія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045930">
              <a:off x="4964205" y="3304700"/>
              <a:ext cx="2491708" cy="3000396"/>
            </a:xfrm>
            <a:prstGeom prst="ellipse">
              <a:avLst/>
            </a:prstGeom>
          </p:spPr>
        </p:pic>
        <p:pic>
          <p:nvPicPr>
            <p:cNvPr id="12" name="Рисунок 11" descr="DSCN3734 - Копія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0821558">
              <a:off x="5753975" y="1085715"/>
              <a:ext cx="2321975" cy="2520335"/>
            </a:xfrm>
            <a:prstGeom prst="ellipse">
              <a:avLst/>
            </a:prstGeom>
          </p:spPr>
        </p:pic>
        <p:pic>
          <p:nvPicPr>
            <p:cNvPr id="13" name="Рисунок 12" descr="DSCN3736 - Копія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20566869">
              <a:off x="576703" y="1244842"/>
              <a:ext cx="2071701" cy="2762268"/>
            </a:xfrm>
            <a:prstGeom prst="ellipse">
              <a:avLst/>
            </a:prstGeom>
          </p:spPr>
        </p:pic>
        <p:pic>
          <p:nvPicPr>
            <p:cNvPr id="9" name="Рисунок 8" descr="DSCN3714 - Копія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4678" y="1214421"/>
              <a:ext cx="2429577" cy="2775709"/>
            </a:xfrm>
            <a:prstGeom prst="ellipse">
              <a:avLst/>
            </a:prstGeom>
          </p:spPr>
        </p:pic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86568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Театралізовані сюжетно-рольові ігри</a:t>
            </a:r>
            <a:endParaRPr lang="uk-UA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ез імені-8.jpg"/>
          <p:cNvPicPr>
            <a:picLocks noChangeAspect="1"/>
          </p:cNvPicPr>
          <p:nvPr/>
        </p:nvPicPr>
        <p:blipFill>
          <a:blip r:embed="rId2" cstate="print"/>
          <a:srcRect t="9620" r="30451" b="4653"/>
          <a:stretch>
            <a:fillRect/>
          </a:stretch>
        </p:blipFill>
        <p:spPr>
          <a:xfrm>
            <a:off x="285720" y="4192389"/>
            <a:ext cx="3460138" cy="2665611"/>
          </a:xfrm>
          <a:prstGeom prst="rect">
            <a:avLst/>
          </a:prstGeom>
        </p:spPr>
      </p:pic>
      <p:pic>
        <p:nvPicPr>
          <p:cNvPr id="3" name="Рисунок 2" descr="Без імені-7.jpg"/>
          <p:cNvPicPr>
            <a:picLocks noChangeAspect="1"/>
          </p:cNvPicPr>
          <p:nvPr/>
        </p:nvPicPr>
        <p:blipFill>
          <a:blip r:embed="rId3" cstate="print"/>
          <a:srcRect l="8889" t="7133" r="8841" b="7762"/>
          <a:stretch>
            <a:fillRect/>
          </a:stretch>
        </p:blipFill>
        <p:spPr>
          <a:xfrm>
            <a:off x="5136828" y="4357694"/>
            <a:ext cx="3867244" cy="2500307"/>
          </a:xfrm>
          <a:prstGeom prst="rect">
            <a:avLst/>
          </a:prstGeom>
        </p:spPr>
      </p:pic>
      <p:pic>
        <p:nvPicPr>
          <p:cNvPr id="5" name="Рисунок 4" descr="Без імені-9.jpg"/>
          <p:cNvPicPr>
            <a:picLocks noChangeAspect="1"/>
          </p:cNvPicPr>
          <p:nvPr/>
        </p:nvPicPr>
        <p:blipFill>
          <a:blip r:embed="rId4" cstate="print"/>
          <a:srcRect t="6356" b="6778"/>
          <a:stretch>
            <a:fillRect/>
          </a:stretch>
        </p:blipFill>
        <p:spPr>
          <a:xfrm>
            <a:off x="1928795" y="1493768"/>
            <a:ext cx="5143536" cy="2792488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Інсценізації</a:t>
            </a:r>
            <a:endParaRPr lang="uk-UA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увати 6"/>
          <p:cNvGrpSpPr/>
          <p:nvPr/>
        </p:nvGrpSpPr>
        <p:grpSpPr>
          <a:xfrm>
            <a:off x="697985" y="1346859"/>
            <a:ext cx="7542420" cy="5076745"/>
            <a:chOff x="697985" y="1346859"/>
            <a:chExt cx="7542420" cy="5076745"/>
          </a:xfrm>
        </p:grpSpPr>
        <p:pic>
          <p:nvPicPr>
            <p:cNvPr id="4" name="Рисунок 3" descr="Захваченный кадр 3.bmp"/>
            <p:cNvPicPr>
              <a:picLocks noChangeAspect="1"/>
            </p:cNvPicPr>
            <p:nvPr/>
          </p:nvPicPr>
          <p:blipFill>
            <a:blip r:embed="rId2" cstate="print"/>
            <a:srcRect t="10390" r="16233"/>
            <a:stretch>
              <a:fillRect/>
            </a:stretch>
          </p:blipFill>
          <p:spPr>
            <a:xfrm rot="20368949">
              <a:off x="697985" y="1424400"/>
              <a:ext cx="3786182" cy="3037734"/>
            </a:xfrm>
            <a:prstGeom prst="rect">
              <a:avLst/>
            </a:prstGeom>
          </p:spPr>
        </p:pic>
        <p:pic>
          <p:nvPicPr>
            <p:cNvPr id="5" name="Рисунок 4" descr="Захваченный кадр 23.bmp"/>
            <p:cNvPicPr>
              <a:picLocks noChangeAspect="1"/>
            </p:cNvPicPr>
            <p:nvPr/>
          </p:nvPicPr>
          <p:blipFill>
            <a:blip r:embed="rId3" cstate="print"/>
            <a:srcRect l="16364" t="12121" r="5455"/>
            <a:stretch>
              <a:fillRect/>
            </a:stretch>
          </p:blipFill>
          <p:spPr>
            <a:xfrm rot="432873">
              <a:off x="4811381" y="1346859"/>
              <a:ext cx="3429024" cy="2890749"/>
            </a:xfrm>
            <a:prstGeom prst="rect">
              <a:avLst/>
            </a:prstGeom>
          </p:spPr>
        </p:pic>
        <p:pic>
          <p:nvPicPr>
            <p:cNvPr id="3" name="Рисунок 2" descr="Захваченный кадр 2.bmp"/>
            <p:cNvPicPr>
              <a:picLocks noChangeAspect="1"/>
            </p:cNvPicPr>
            <p:nvPr/>
          </p:nvPicPr>
          <p:blipFill>
            <a:blip r:embed="rId4" cstate="print"/>
            <a:srcRect l="6181" t="17583" r="17582" b="16483"/>
            <a:stretch>
              <a:fillRect/>
            </a:stretch>
          </p:blipFill>
          <p:spPr>
            <a:xfrm>
              <a:off x="2428860" y="3643314"/>
              <a:ext cx="4286280" cy="278029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</TotalTime>
  <Words>489</Words>
  <Application>Microsoft Office PowerPoint</Application>
  <PresentationFormat>Екран (4:3)</PresentationFormat>
  <Paragraphs>42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Мета:</vt:lpstr>
      <vt:lpstr>Слайд 4</vt:lpstr>
      <vt:lpstr>Методи роботи:</vt:lpstr>
      <vt:lpstr>Слайд 6</vt:lpstr>
      <vt:lpstr>Театральні вправи</vt:lpstr>
      <vt:lpstr>Театралізовані сюжетно-рольові ігри</vt:lpstr>
      <vt:lpstr>Інсценізації</vt:lpstr>
      <vt:lpstr>Слайд 10</vt:lpstr>
      <vt:lpstr>Драматизації</vt:lpstr>
      <vt:lpstr>Слайд 12</vt:lpstr>
      <vt:lpstr>Робота з батьками</vt:lpstr>
      <vt:lpstr>Рекомендації для батьків:</vt:lpstr>
      <vt:lpstr>Вокально-хореографічний гурток “Дзвіночок”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Anastasia</dc:creator>
  <cp:lastModifiedBy>Користувач Windows</cp:lastModifiedBy>
  <cp:revision>67</cp:revision>
  <dcterms:created xsi:type="dcterms:W3CDTF">2015-01-28T16:07:41Z</dcterms:created>
  <dcterms:modified xsi:type="dcterms:W3CDTF">2015-02-08T11:56:54Z</dcterms:modified>
</cp:coreProperties>
</file>