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5B02D-AB78-4F59-8131-7D1CE5021F69}" type="datetimeFigureOut">
              <a:rPr lang="uk-UA" smtClean="0"/>
              <a:t>09.02.2017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9BA64-CDBE-4387-8CFA-3714145AA56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72961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05B02D-AB78-4F59-8131-7D1CE5021F69}" type="datetimeFigureOut">
              <a:rPr lang="uk-UA" smtClean="0"/>
              <a:t>09.02.2017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29BA64-CDBE-4387-8CFA-3714145AA56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80572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3600" b="1" smtClean="0">
                <a:solidFill>
                  <a:schemeClr val="accent2">
                    <a:lumMod val="50000"/>
                  </a:schemeClr>
                </a:solidFill>
              </a:rPr>
              <a:t>Презентація </a:t>
            </a:r>
            <a:br>
              <a:rPr lang="uk-UA" sz="3600" b="1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uk-UA" sz="3600" b="1" smtClean="0">
                <a:solidFill>
                  <a:schemeClr val="accent2">
                    <a:lumMod val="50000"/>
                  </a:schemeClr>
                </a:solidFill>
              </a:rPr>
              <a:t>досвіду роботи</a:t>
            </a:r>
            <a:r>
              <a:rPr lang="uk-UA" sz="360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uk-UA" sz="360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uk-UA" sz="3600" smtClean="0">
                <a:solidFill>
                  <a:schemeClr val="accent2">
                    <a:lumMod val="50000"/>
                  </a:schemeClr>
                </a:solidFill>
              </a:rPr>
              <a:t>вчителя української мови</a:t>
            </a:r>
            <a:br>
              <a:rPr lang="uk-UA" sz="360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uk-UA" sz="3600" smtClean="0">
                <a:solidFill>
                  <a:schemeClr val="accent2">
                    <a:lumMod val="50000"/>
                  </a:schemeClr>
                </a:solidFill>
              </a:rPr>
              <a:t> та літератури</a:t>
            </a:r>
            <a:br>
              <a:rPr lang="uk-UA" sz="360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uk-UA" sz="3600" smtClean="0">
                <a:solidFill>
                  <a:schemeClr val="accent2">
                    <a:lumMod val="50000"/>
                  </a:schemeClr>
                </a:solidFill>
              </a:rPr>
              <a:t>Тернопільської ЗОШ І-ІІІ ступенів №21</a:t>
            </a:r>
            <a:endParaRPr lang="ru-RU" sz="3600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244226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3200" b="1" smtClean="0">
                <a:solidFill>
                  <a:schemeClr val="accent2">
                    <a:lumMod val="75000"/>
                  </a:schemeClr>
                </a:solidFill>
              </a:rPr>
              <a:t>Ефективні методи роботи на уроках</a:t>
            </a:r>
            <a:endParaRPr lang="ru-RU" sz="3200" dirty="0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721081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9681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525669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197927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uk-UA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441106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1082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4466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smtClean="0"/>
              <a:t>Позакласна робота</a:t>
            </a:r>
            <a:endParaRPr lang="ru-RU" sz="2800" b="1" dirty="0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705436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2675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557026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uk-UA" sz="2400" b="1" smtClean="0"/>
              <a:t>Тема: </a:t>
            </a:r>
            <a:r>
              <a:rPr lang="uk-UA" sz="2400" smtClean="0"/>
              <a:t/>
            </a:r>
            <a:br>
              <a:rPr lang="uk-UA" sz="2400" smtClean="0"/>
            </a:br>
            <a:r>
              <a:rPr lang="uk-UA" sz="2400" smtClean="0"/>
              <a:t>Розвиток критичного мислення як необхідної складової формування особистості учнів на уроках української мови та літератури шляхом використання інтерактивних технологій.</a:t>
            </a:r>
            <a:br>
              <a:rPr lang="uk-UA" sz="2400" smtClean="0"/>
            </a:br>
            <a:r>
              <a:rPr lang="ru-RU" sz="2400" smtClean="0"/>
              <a:t/>
            </a:r>
            <a:br>
              <a:rPr lang="ru-RU" sz="2400" smtClean="0"/>
            </a:br>
            <a:r>
              <a:rPr lang="ru-RU" sz="2400" b="1" smtClean="0"/>
              <a:t>Мета:</a:t>
            </a:r>
            <a:r>
              <a:rPr lang="ru-RU" sz="2400" smtClean="0"/>
              <a:t/>
            </a:r>
            <a:br>
              <a:rPr lang="ru-RU" sz="2400" smtClean="0"/>
            </a:br>
            <a:r>
              <a:rPr lang="uk-UA" sz="2400" smtClean="0"/>
              <a:t>Розкрити значення використання інтерактивних технологій у технології розвитку критичного мислення з метою формування та розвитку творчої особистості учнів.</a:t>
            </a:r>
            <a:endParaRPr lang="uk-UA" sz="2400" dirty="0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414158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uk-UA" sz="3200" b="1" smtClean="0"/>
              <a:t>Позитивне ставлення до життя та людей</a:t>
            </a:r>
            <a:endParaRPr lang="ru-RU" sz="3200" b="1" dirty="0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658881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9435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3840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uk-UA" sz="3100" b="1" smtClean="0"/>
              <a:t>Завдання:</a:t>
            </a:r>
            <a:r>
              <a:rPr lang="uk-UA" sz="3100" smtClean="0"/>
              <a:t/>
            </a:r>
            <a:br>
              <a:rPr lang="uk-UA" sz="3100" smtClean="0"/>
            </a:br>
            <a:r>
              <a:rPr lang="uk-UA" sz="3100" smtClean="0"/>
              <a:t>- розгляд суті та ефективності застосування ІКТ; </a:t>
            </a:r>
            <a:br>
              <a:rPr lang="uk-UA" sz="3100" smtClean="0"/>
            </a:br>
            <a:r>
              <a:rPr lang="uk-UA" sz="3100" smtClean="0"/>
              <a:t>аналіз діяльності вчителя і учнів в процесі використання інтерактивних форм і методів навчання, які здатні зацікавити учнів, розвивати критичність мислення, стимулювати та активізувати процес пізнання.</a:t>
            </a:r>
            <a:r>
              <a:rPr lang="uk-UA" smtClean="0"/>
              <a:t/>
            </a:r>
            <a:br>
              <a:rPr lang="uk-UA" smtClean="0"/>
            </a:br>
            <a:endParaRPr lang="ru-RU" dirty="0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960862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3258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430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7573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6567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12429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</Words>
  <Application>Microsoft Office PowerPoint</Application>
  <PresentationFormat>Экран (4:3)</PresentationFormat>
  <Paragraphs>6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Презентація  досвіду роботи вчителя української мови  та літератури Тернопільської ЗОШ І-ІІІ ступенів №21</vt:lpstr>
      <vt:lpstr>Тема:  Розвиток критичного мислення як необхідної складової формування особистості учнів на уроках української мови та літератури шляхом використання інтерактивних технологій.  Мета: Розкрити значення використання інтерактивних технологій у технології розвитку критичного мислення з метою формування та розвитку творчої особистості учнів.</vt:lpstr>
      <vt:lpstr>Презентация PowerPoint</vt:lpstr>
      <vt:lpstr>Завдання: - розгляд суті та ефективності застосування ІКТ;  аналіз діяльності вчителя і учнів в процесі використання інтерактивних форм і методів навчання, які здатні зацікавити учнів, розвивати критичність мислення, стимулювати та активізувати процес пізнання.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Ефективні методи роботи на уроках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Позакласна робота</vt:lpstr>
      <vt:lpstr>Презентация PowerPoint</vt:lpstr>
      <vt:lpstr>Презентация PowerPoint</vt:lpstr>
      <vt:lpstr>Позитивне ставлення до життя та людей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 досвіду роботи вчителя української мови  та літератури Тернопільської ЗОШ І-ІІІ ступенів №21</dc:title>
  <dc:creator>Вчитель</dc:creator>
  <cp:lastModifiedBy>Вчитель</cp:lastModifiedBy>
  <cp:revision>1</cp:revision>
  <dcterms:created xsi:type="dcterms:W3CDTF">2017-02-09T10:33:07Z</dcterms:created>
  <dcterms:modified xsi:type="dcterms:W3CDTF">2017-02-09T10:33:07Z</dcterms:modified>
</cp:coreProperties>
</file>