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8" r:id="rId3"/>
    <p:sldId id="256" r:id="rId4"/>
    <p:sldId id="279" r:id="rId5"/>
    <p:sldId id="259" r:id="rId6"/>
    <p:sldId id="257" r:id="rId7"/>
    <p:sldId id="261" r:id="rId8"/>
    <p:sldId id="275" r:id="rId9"/>
    <p:sldId id="277" r:id="rId10"/>
    <p:sldId id="262" r:id="rId11"/>
    <p:sldId id="263" r:id="rId12"/>
    <p:sldId id="267" r:id="rId13"/>
    <p:sldId id="265" r:id="rId14"/>
    <p:sldId id="264" r:id="rId15"/>
    <p:sldId id="266" r:id="rId16"/>
    <p:sldId id="268" r:id="rId17"/>
    <p:sldId id="269" r:id="rId18"/>
    <p:sldId id="270" r:id="rId19"/>
    <p:sldId id="272" r:id="rId20"/>
    <p:sldId id="271" r:id="rId21"/>
    <p:sldId id="273" r:id="rId22"/>
    <p:sldId id="280" r:id="rId23"/>
    <p:sldId id="274" r:id="rId24"/>
    <p:sldId id="260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78" d="100"/>
          <a:sy n="7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7038-A08F-40DC-BDCB-4AD4FA322C87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7E36-A34B-45F8-97F1-E87A84D1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A7E36-A34B-45F8-97F1-E87A84D144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C057-1FBB-469E-9BA5-1C3BB8F1D18C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6257-F1BD-461C-B2FE-0BDD03C08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832647"/>
          </a:xfrm>
        </p:spPr>
        <p:txBody>
          <a:bodyPr>
            <a:normAutofit/>
          </a:bodyPr>
          <a:lstStyle/>
          <a:p>
            <a:r>
              <a:rPr lang="uk-UA" sz="96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Безсмертна дочка Прометея</a:t>
            </a:r>
            <a:endParaRPr lang="ru-RU" sz="96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6322714"/>
          </a:xfrm>
        </p:spPr>
        <p:txBody>
          <a:bodyPr>
            <a:normAutofit/>
          </a:bodyPr>
          <a:lstStyle/>
          <a:p>
            <a:r>
              <a:rPr lang="uk-UA" sz="4000" b="1" i="1" dirty="0" err="1" smtClean="0">
                <a:solidFill>
                  <a:schemeClr val="tx2">
                    <a:lumMod val="50000"/>
                  </a:schemeClr>
                </a:solidFill>
              </a:rPr>
              <a:t>“Мені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 часом здається, що з мене вийшов би далеко кращий музика, ніж поет, та тільки біда, що натура утяла мені кепський </a:t>
            </a:r>
            <a:r>
              <a:rPr lang="uk-UA" sz="4000" b="1" i="1" dirty="0" err="1" smtClean="0">
                <a:solidFill>
                  <a:schemeClr val="tx2">
                    <a:lumMod val="50000"/>
                  </a:schemeClr>
                </a:solidFill>
              </a:rPr>
              <a:t>жарт”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        Леся Українка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FBI\Desktop\Леся Укр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420" cy="640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364088" cy="6394722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Маючи феноменальні здібності до мов, поетеса знала майже всі основні європейські мови, а також старогрецьку і латинську – всього понад 10 мов. Французькою, німецькою, італійською могла писати навіть вірші.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FBI\Desktop\Леся Укр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857918" cy="560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840" y="692696"/>
            <a:ext cx="4269160" cy="5616624"/>
          </a:xfrm>
        </p:spPr>
        <p:txBody>
          <a:bodyPr>
            <a:normAutofit/>
          </a:bodyPr>
          <a:lstStyle/>
          <a:p>
            <a:pPr algn="l"/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Самоосвіта, великий інтерес до науки допомогли їй стати однією з найосвіченіших жінок світу.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FBI\Desktop\Леся Укр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61" y="299656"/>
            <a:ext cx="4728501" cy="6081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292080" cy="6480720"/>
          </a:xfrm>
        </p:spPr>
        <p:txBody>
          <a:bodyPr>
            <a:normAutofit/>
          </a:bodyPr>
          <a:lstStyle/>
          <a:p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</a:rPr>
              <a:t>“Леся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 так просто </a:t>
            </a:r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</a:rPr>
              <a:t>ошоломила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 мене своїм </a:t>
            </a:r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</a:rPr>
              <a:t>образованням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 та тонким розумом. Я думав, що вона </a:t>
            </a:r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</a:rPr>
              <a:t>тілько</a:t>
            </a: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 в крузі своїх поезій, аж воно далеко не так. На свій вік це геніальна </a:t>
            </a:r>
            <a:r>
              <a:rPr lang="uk-UA" sz="3600" b="1" i="1" dirty="0" err="1" smtClean="0">
                <a:solidFill>
                  <a:schemeClr val="tx2">
                    <a:lumMod val="50000"/>
                  </a:schemeClr>
                </a:solidFill>
              </a:rPr>
              <a:t>жінка”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, -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</a:rPr>
              <a:t>писав М. Павлик до М Драгоманова</a:t>
            </a:r>
            <a:r>
              <a:rPr lang="uk-UA" sz="3200" i="1" dirty="0" smtClean="0"/>
              <a:t>.</a:t>
            </a:r>
            <a:endParaRPr lang="ru-RU" sz="3200" i="1" dirty="0"/>
          </a:p>
        </p:txBody>
      </p:sp>
      <p:pic>
        <p:nvPicPr>
          <p:cNvPr id="7170" name="Picture 2" descr="C:\Users\FBI\Desktop\Леся Укр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995936" cy="559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995936" cy="619268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Леся зі своєю посестрою Ольгою Кобилянською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FBI\Desktop\Леся Укр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1"/>
            <a:ext cx="4032447" cy="679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4008" y="332656"/>
            <a:ext cx="4246240" cy="619268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“ Така біда  у нас з Лесею…Вона дуже терпляча і переносить страждання не скаржачись, але й мовчазні її страждання так тяжко бачити, може, ще тяжче. Вона плаче нишком від мене, а я від неї ”.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Олена Пчілка,1897 р.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FBI\Desktop\Леся Укр\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59441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88640"/>
            <a:ext cx="3059832" cy="66693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 широкому колі культурних діячів 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України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9664" y="836712"/>
            <a:ext cx="3024336" cy="5688632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1903 рік.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Відкриття пам’ятника Іванові  Котляревському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 Полтаві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FBI\Desktop\Леся Укр\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124744"/>
            <a:ext cx="31464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9992" cy="6408712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Леся Українка була письменницею забороненої, переслідуваної літератури національно поневоленої країни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FBI\Desktop\Леся Укр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44156"/>
            <a:ext cx="4104456" cy="513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104" y="620688"/>
            <a:ext cx="4978896" cy="5962674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</a:rPr>
              <a:t>“ ЇЇ твори були вищі середнього рівня її часу ”.</a:t>
            </a:r>
            <a:br>
              <a:rPr lang="uk-UA" sz="5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Л.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Старицька-Черняхівська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FBI\Desktop\Леся Укр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55128"/>
            <a:ext cx="3672408" cy="522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46848" cy="632271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Хвороба гнала її по світах, а серце жило на батьківщині …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FBI\Desktop\Леся Укр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2663"/>
            <a:ext cx="4427984" cy="6247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Є в нашій літературі імена, що не потребують ні  пишних шат красномовності, ні високих епітетів. Бо вони входять у свідомість кожного із нас змалечку, як голос матері, як сонячне світло, як подих рідних просторів. До них належить ім’я безсмертної поетеси, нареченої іменем своєї землі, -</a:t>
            </a:r>
          </a:p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66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Леся Українка.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364088" cy="6394722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Далеко від коханого, рідного краю помирала. Згоряючи від високої температури, Леся продиктувала </a:t>
            </a:r>
            <a:r>
              <a:rPr lang="uk-UA" sz="4000" b="1" i="1" smtClean="0">
                <a:solidFill>
                  <a:schemeClr val="tx2">
                    <a:lumMod val="50000"/>
                  </a:schemeClr>
                </a:solidFill>
              </a:rPr>
              <a:t>матері текст  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майбутньої драматичної поеми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FBI\Desktop\Леся Укр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1530"/>
            <a:ext cx="3851919" cy="596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652120" cy="6250706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Як я умру, на світі запалає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Покинутий вогонь моїх пісень, 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І стримуваний пломінь засіяє,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Вночі запалений, горітиме удень.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             Леся Українка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FBI\Desktop\Леся Укр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509589" cy="539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20477"/>
            <a:ext cx="8748464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 Довго щирими сими словами до людей промовлятиму я…”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BI\Desktop\Леся Укр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798841" cy="532859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Останнє фото поетеси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5292080" cy="6597352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“ Мені здається, була б моя батьківщина найбіднішою, найнезначнішою на світі, все одно мені здавалася б чарівнішою Швейцарії і всіх </a:t>
            </a:r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</a:rPr>
              <a:t>Італій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 … Я, як член її великої родини, служу їй, якщо не на </a:t>
            </a:r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</a:rPr>
              <a:t>істотню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 користь, то принаймні на славу ім’я України ”.</a:t>
            </a:r>
          </a:p>
          <a:p>
            <a:pPr algn="r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Леся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Українка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FBI\Desktop\Леся Укр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91322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i="1" dirty="0" smtClean="0">
                <a:solidFill>
                  <a:schemeClr val="accent4">
                    <a:lumMod val="50000"/>
                  </a:schemeClr>
                </a:solidFill>
              </a:rPr>
              <a:t>… Я жива! Я вічно буду жити!</a:t>
            </a:r>
          </a:p>
          <a:p>
            <a:pPr>
              <a:buNone/>
            </a:pPr>
            <a:r>
              <a:rPr lang="uk-UA" sz="4800" b="1" i="1" dirty="0" smtClean="0">
                <a:solidFill>
                  <a:schemeClr val="accent4">
                    <a:lumMod val="50000"/>
                  </a:schemeClr>
                </a:solidFill>
              </a:rPr>
              <a:t>Я в серці маю те, що не вмирає.</a:t>
            </a:r>
          </a:p>
          <a:p>
            <a:pPr>
              <a:buNone/>
            </a:pPr>
            <a:r>
              <a:rPr lang="uk-UA" sz="48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Леся Українка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32656"/>
            <a:ext cx="5364088" cy="6264696"/>
          </a:xfrm>
        </p:spPr>
        <p:txBody>
          <a:bodyPr/>
          <a:lstStyle/>
          <a:p>
            <a:pPr algn="r"/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“Від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часу Шевченкового </a:t>
            </a:r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“поховайте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та вставайте, кайдани </a:t>
            </a:r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порвіте”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Україна не чула такого сильного, гарячого та поетичного слова, як із уст </a:t>
            </a:r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сеї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слабосилої, </a:t>
            </a:r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хорої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дівчини”</a:t>
            </a:r>
            <a:endParaRPr lang="uk-UA" sz="36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Іван Франко</a:t>
            </a:r>
            <a:endParaRPr lang="ru-RU" sz="36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BI\Desktop\Леся Укр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72408" cy="594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 На шлях я вийшла ранньою весною ”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517632" cy="141277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Батьки:</a:t>
            </a:r>
            <a:b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Олена Пчілка ,  Петро Антонович Косач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FBI\Desktop\Леся Укр\vol10-097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545466" cy="5064951"/>
          </a:xfrm>
          <a:prstGeom prst="rect">
            <a:avLst/>
          </a:prstGeom>
          <a:noFill/>
        </p:spPr>
      </p:pic>
      <p:pic>
        <p:nvPicPr>
          <p:cNvPr id="1026" name="Picture 2" descr="C:\Users\FBI\Desktop\Леся Укр\vol10-09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404664"/>
            <a:ext cx="349119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dirty="0" smtClean="0">
                <a:solidFill>
                  <a:srgbClr val="002060"/>
                </a:solidFill>
              </a:rPr>
              <a:t> </a:t>
            </a:r>
            <a:r>
              <a:rPr lang="uk-UA" sz="6600" b="1" i="1" dirty="0" smtClean="0">
                <a:solidFill>
                  <a:srgbClr val="002060"/>
                </a:solidFill>
              </a:rPr>
              <a:t>Дитя Волині</a:t>
            </a:r>
          </a:p>
          <a:p>
            <a:pPr algn="ctr">
              <a:buNone/>
            </a:pPr>
            <a:endParaRPr lang="uk-UA" sz="6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6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6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6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1800" dirty="0" smtClean="0">
                <a:solidFill>
                  <a:srgbClr val="002060"/>
                </a:solidFill>
              </a:rPr>
              <a:t>                                                            Леся з братом Михайлом</a:t>
            </a:r>
            <a:endParaRPr lang="uk-UA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FBI\Desktop\Леся Укр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384376" cy="5436749"/>
          </a:xfrm>
          <a:prstGeom prst="rect">
            <a:avLst/>
          </a:prstGeom>
          <a:noFill/>
        </p:spPr>
      </p:pic>
      <p:pic>
        <p:nvPicPr>
          <p:cNvPr id="1029" name="Picture 5" descr="C:\Users\FBI\Desktop\Леся Укр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447008" cy="518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5962674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tx2">
                    <a:lumMod val="50000"/>
                  </a:schemeClr>
                </a:solidFill>
              </a:rPr>
              <a:t>Леся найбільше була подібна до батька </a:t>
            </a:r>
            <a:br>
              <a:rPr lang="uk-UA" sz="4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800" b="1" i="1" dirty="0" smtClean="0">
                <a:solidFill>
                  <a:schemeClr val="tx2">
                    <a:lumMod val="50000"/>
                  </a:schemeClr>
                </a:solidFill>
              </a:rPr>
              <a:t>і вродою, </a:t>
            </a:r>
            <a:br>
              <a:rPr lang="uk-UA" sz="4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800" b="1" i="1" dirty="0" smtClean="0">
                <a:solidFill>
                  <a:schemeClr val="tx2">
                    <a:lumMod val="50000"/>
                  </a:schemeClr>
                </a:solidFill>
              </a:rPr>
              <a:t>і вдачею…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FBI\Desktop\Леся Укр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62" y="383086"/>
            <a:ext cx="4120298" cy="601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8" cy="617869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</a:rPr>
              <a:t>Леся мала чудові сірі променисті очі; вони випромінювали з себе таку силу ясного розуму, що все обличчя сяяло внутрішньою красою.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FBI\Desktop\Леся Укр\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355976" cy="633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sz="8800" dirty="0" smtClean="0"/>
          </a:p>
          <a:p>
            <a:pPr>
              <a:buNone/>
            </a:pPr>
            <a:r>
              <a:rPr lang="uk-UA" sz="8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 Хто вам сказав, що я слабка</a:t>
            </a:r>
            <a:r>
              <a:rPr lang="uk-UA" sz="8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?”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484</Words>
  <Application>Microsoft Office PowerPoint</Application>
  <PresentationFormat>Экран (4:3)</PresentationFormat>
  <Paragraphs>46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Безсмертна дочка Прометея</vt:lpstr>
      <vt:lpstr>Слайд 2</vt:lpstr>
      <vt:lpstr>Слайд 3</vt:lpstr>
      <vt:lpstr>Слайд 4</vt:lpstr>
      <vt:lpstr>Батьки: Олена Пчілка ,  Петро Антонович Косач</vt:lpstr>
      <vt:lpstr>Слайд 6</vt:lpstr>
      <vt:lpstr>Леся найбільше була подібна до батька  і вродою,  і вдачею…</vt:lpstr>
      <vt:lpstr>Леся мала чудові сірі променисті очі; вони випромінювали з себе таку силу ясного розуму, що все обличчя сяяло внутрішньою красою.</vt:lpstr>
      <vt:lpstr>Слайд 9</vt:lpstr>
      <vt:lpstr>“Мені часом здається, що з мене вийшов би далеко кращий музика, ніж поет, та тільки біда, що натура утяла мені кепський жарт”.          Леся Українка</vt:lpstr>
      <vt:lpstr>Маючи феноменальні здібності до мов, поетеса знала майже всі основні європейські мови, а також старогрецьку і латинську – всього понад 10 мов. Французькою, німецькою, італійською могла писати навіть вірші.</vt:lpstr>
      <vt:lpstr>Самоосвіта, великий інтерес до науки допомогли їй стати однією з найосвіченіших жінок світу.</vt:lpstr>
      <vt:lpstr>“Леся так просто ошоломила мене своїм образованням та тонким розумом. Я думав, що вона тілько в крузі своїх поезій, аж воно далеко не так. На свій вік це геніальна жінка”, - писав М. Павлик до М Драгоманова.</vt:lpstr>
      <vt:lpstr>Леся зі своєю посестрою Ольгою Кобилянською</vt:lpstr>
      <vt:lpstr>“ Така біда  у нас з Лесею…Вона дуже терпляча і переносить страждання не скаржачись, але й мовчазні її страждання так тяжко бачити, може, ще тяжче. Вона плаче нишком від мене, а я від неї ”. Олена Пчілка,1897 р.</vt:lpstr>
      <vt:lpstr>В широкому колі культурних діячів  України</vt:lpstr>
      <vt:lpstr>Леся Українка була письменницею забороненої, переслідуваної літератури національно поневоленої країни</vt:lpstr>
      <vt:lpstr>“ ЇЇ твори були вищі середнього рівня її часу ”. Л. Старицька-Черняхівська</vt:lpstr>
      <vt:lpstr>Хвороба гнала її по світах, а серце жило на батьківщині …</vt:lpstr>
      <vt:lpstr>Далеко від коханого, рідного краю помирала. Згоряючи від високої температури, Леся продиктувала матері текст  майбутньої драматичної поеми.</vt:lpstr>
      <vt:lpstr>Як я умру, на світі запалає Покинутий вогонь моїх пісень,  І стримуваний пломінь засіяє, Вночі запалений, горітиме удень.                  Леся Українка</vt:lpstr>
      <vt:lpstr>Слайд 22</vt:lpstr>
      <vt:lpstr>Останнє фото поетеси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FBI</dc:creator>
  <cp:lastModifiedBy>Наталя</cp:lastModifiedBy>
  <cp:revision>40</cp:revision>
  <dcterms:created xsi:type="dcterms:W3CDTF">2011-02-24T14:02:38Z</dcterms:created>
  <dcterms:modified xsi:type="dcterms:W3CDTF">2014-02-15T18:35:32Z</dcterms:modified>
</cp:coreProperties>
</file>