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344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90AFD-D81E-45B2-B415-17D79CB9E8C0}" type="datetimeFigureOut">
              <a:rPr lang="uk-UA" smtClean="0"/>
              <a:t>24.11.2016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16BAC-CF8D-4694-AAE3-1CC450B237B7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4C3953-0845-46EC-9CD8-2A6BCA8347E3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969E5D-7947-42B8-A2AC-DB4C54F9A958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3953-0845-46EC-9CD8-2A6BCA8347E3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9E5D-7947-42B8-A2AC-DB4C54F9A958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3953-0845-46EC-9CD8-2A6BCA8347E3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9E5D-7947-42B8-A2AC-DB4C54F9A958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3953-0845-46EC-9CD8-2A6BCA8347E3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9E5D-7947-42B8-A2AC-DB4C54F9A95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3953-0845-46EC-9CD8-2A6BCA8347E3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9E5D-7947-42B8-A2AC-DB4C54F9A95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3953-0845-46EC-9CD8-2A6BCA8347E3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9E5D-7947-42B8-A2AC-DB4C54F9A95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3953-0845-46EC-9CD8-2A6BCA8347E3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9E5D-7947-42B8-A2AC-DB4C54F9A958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3953-0845-46EC-9CD8-2A6BCA8347E3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9E5D-7947-42B8-A2AC-DB4C54F9A958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3953-0845-46EC-9CD8-2A6BCA8347E3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9E5D-7947-42B8-A2AC-DB4C54F9A95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3953-0845-46EC-9CD8-2A6BCA8347E3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9E5D-7947-42B8-A2AC-DB4C54F9A95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3953-0845-46EC-9CD8-2A6BCA8347E3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9E5D-7947-42B8-A2AC-DB4C54F9A95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B4C3953-0845-46EC-9CD8-2A6BCA8347E3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F969E5D-7947-42B8-A2AC-DB4C54F9A95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630956"/>
            <a:ext cx="9143999" cy="986863"/>
          </a:xfrm>
        </p:spPr>
        <p:txBody>
          <a:bodyPr/>
          <a:lstStyle/>
          <a:p>
            <a:r>
              <a:rPr lang="uk-UA" dirty="0" smtClean="0"/>
              <a:t>Юрій Липа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4032448" cy="4378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50242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5 травня 1900— 20 серпня 1944</a:t>
            </a:r>
            <a:endParaRPr lang="uk-UA" sz="2800" b="1" dirty="0"/>
          </a:p>
        </p:txBody>
      </p:sp>
    </p:spTree>
    <p:extLst>
      <p:ext uri="{BB962C8B-B14F-4D97-AF65-F5344CB8AC3E}">
        <p14:creationId xmlns="" xmlns:p14="http://schemas.microsoft.com/office/powerpoint/2010/main" val="1107917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0727" y="8758"/>
            <a:ext cx="7756263" cy="1054250"/>
          </a:xfrm>
        </p:spPr>
        <p:txBody>
          <a:bodyPr/>
          <a:lstStyle/>
          <a:p>
            <a:r>
              <a:rPr lang="uk-UA" dirty="0" smtClean="0"/>
              <a:t>Дитячі роки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8" y="967750"/>
            <a:ext cx="3078342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110" y="967750"/>
            <a:ext cx="3132348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9049" y="4970065"/>
            <a:ext cx="398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Юрій Липа – у дитячі роки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4252446"/>
            <a:ext cx="2373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Іван Липа - батько</a:t>
            </a:r>
            <a:endParaRPr lang="ru-RU" sz="20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425" y="1151893"/>
            <a:ext cx="2441315" cy="1586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227" y="2737993"/>
            <a:ext cx="2573778" cy="2225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18205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0" y="332656"/>
            <a:ext cx="412266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5"/>
            <a:ext cx="4112581" cy="3096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40457" y="3033391"/>
            <a:ext cx="374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Курінь морської піхоти армії УНР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3033391"/>
            <a:ext cx="196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Одеська гімназія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4" y="3429000"/>
            <a:ext cx="4126885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0319" y="6268670"/>
            <a:ext cx="286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Познанський університет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58" y="3429000"/>
            <a:ext cx="414412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91009" y="6256461"/>
            <a:ext cx="4029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Варшавська школа політичних наук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4949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3980079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613" y="265452"/>
            <a:ext cx="4604851" cy="6043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6298675"/>
            <a:ext cx="2007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Донцов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478" y="6288605"/>
            <a:ext cx="3835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Літературно-Науковий Вісник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85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95342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/>
              <a:t>Літературне угрупування «Танк»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8944" y="5178980"/>
            <a:ext cx="1298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Л.</a:t>
            </a:r>
            <a:r>
              <a:rPr lang="uk-UA" b="1" dirty="0" err="1" smtClean="0"/>
              <a:t>Мосендз</a:t>
            </a:r>
            <a:endParaRPr lang="uk-UA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1" y="2768988"/>
            <a:ext cx="1665119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3869293"/>
            <a:ext cx="1743075" cy="261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29693" y="6488668"/>
            <a:ext cx="2368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Н.</a:t>
            </a:r>
            <a:r>
              <a:rPr lang="uk-UA" b="1" dirty="0" err="1" smtClean="0"/>
              <a:t>Лівицька-Холодна</a:t>
            </a:r>
            <a:endParaRPr lang="uk-UA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813" y="2813487"/>
            <a:ext cx="1451846" cy="2287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75295" y="5145252"/>
            <a:ext cx="1768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О.</a:t>
            </a:r>
            <a:r>
              <a:rPr lang="uk-UA" b="1" dirty="0" err="1" smtClean="0"/>
              <a:t>Стефанович</a:t>
            </a:r>
            <a:r>
              <a:rPr lang="uk-UA" b="1" dirty="0" smtClean="0"/>
              <a:t> </a:t>
            </a:r>
            <a:endParaRPr lang="uk-UA" b="1" dirty="0"/>
          </a:p>
        </p:txBody>
      </p:sp>
      <p:sp>
        <p:nvSpPr>
          <p:cNvPr id="8" name="Стрелка вниз 7"/>
          <p:cNvSpPr/>
          <p:nvPr/>
        </p:nvSpPr>
        <p:spPr>
          <a:xfrm rot="1518576">
            <a:off x="998389" y="1643948"/>
            <a:ext cx="419284" cy="113435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7089">
            <a:off x="4079030" y="2665978"/>
            <a:ext cx="712787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6725">
            <a:off x="7275416" y="1796169"/>
            <a:ext cx="712787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32051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81" y="404664"/>
            <a:ext cx="3876675" cy="523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659532"/>
            <a:ext cx="2834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Юрій Липа у 1943 році</a:t>
            </a:r>
            <a:endParaRPr lang="ru-RU" sz="2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850" y="430671"/>
            <a:ext cx="4587622" cy="2134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32850" y="2635743"/>
            <a:ext cx="472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УГВР( українська головна визвольна рада)</a:t>
            </a:r>
            <a:endParaRPr lang="ru-RU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02" y="3087558"/>
            <a:ext cx="4587070" cy="2141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5327293"/>
            <a:ext cx="411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УПА( Українська повстанська армія)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926201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2" y="260648"/>
            <a:ext cx="424134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4372" y="3460358"/>
            <a:ext cx="3803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1944 року Юрія Липу забрав НКВД</a:t>
            </a:r>
            <a:endParaRPr lang="ru-RU" sz="2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59" y="3460358"/>
            <a:ext cx="4761185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2080" y="2957535"/>
            <a:ext cx="295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Могила Юрія Липи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384916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728729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53785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781</TotalTime>
  <Words>73</Words>
  <Application>Microsoft Office PowerPoint</Application>
  <PresentationFormat>Екран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Твердый переплет</vt:lpstr>
      <vt:lpstr>Юрій Липа</vt:lpstr>
      <vt:lpstr>Дитячі роки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Юрій Липа</dc:title>
  <dc:creator>Admin</dc:creator>
  <cp:lastModifiedBy>Оля</cp:lastModifiedBy>
  <cp:revision>26</cp:revision>
  <dcterms:created xsi:type="dcterms:W3CDTF">2013-01-14T18:31:59Z</dcterms:created>
  <dcterms:modified xsi:type="dcterms:W3CDTF">2016-11-24T20:56:15Z</dcterms:modified>
</cp:coreProperties>
</file>