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4026AA2-DA49-44AC-B55D-64334458A641}" type="datetimeFigureOut">
              <a:rPr lang="uk-UA" smtClean="0"/>
              <a:t>24.11.2016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ACBB19D-BC48-4FC7-8B74-611C32296698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5622" y="116632"/>
            <a:ext cx="7772400" cy="1181993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Катря </a:t>
            </a:r>
            <a:r>
              <a:rPr lang="uk-UA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Гриневичева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54" y="1214977"/>
            <a:ext cx="5524300" cy="536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93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45" y="620688"/>
            <a:ext cx="8190910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6133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/>
              <a:t>Редактор журналу для дітей «Дзвінок»</a:t>
            </a:r>
            <a:endParaRPr lang="uk-UA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3690">
            <a:off x="574130" y="1373451"/>
            <a:ext cx="3779291" cy="51771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46113"/>
            <a:ext cx="3568376" cy="545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9489" y="980728"/>
            <a:ext cx="7488832" cy="5139869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uk-UA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Творчість:</a:t>
            </a:r>
            <a:endParaRPr lang="uk-UA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uk-U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Перша збірка «Легенди і оповідання»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«Непоборні» (1926)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«Шоломи в сонці»(1928)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</a:t>
            </a:r>
            <a:r>
              <a:rPr lang="uk-UA" sz="4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Шестикрилець</a:t>
            </a:r>
            <a:r>
              <a:rPr lang="uk-UA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» (1935)</a:t>
            </a:r>
          </a:p>
          <a:p>
            <a:pPr marL="571500" indent="-571500">
              <a:buFont typeface="Arial" pitchFamily="34" charset="0"/>
              <a:buChar char="•"/>
            </a:pPr>
            <a:endParaRPr lang="uk-UA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798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8435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</a:t>
            </a:r>
            <a:r>
              <a:rPr lang="uk-UA" sz="3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Шестикрилець</a:t>
            </a:r>
            <a:r>
              <a:rPr lang="uk-UA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» та </a:t>
            </a:r>
            <a:r>
              <a:rPr lang="uk-UA" sz="3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«Шоломи в сонці»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73" y="1412776"/>
            <a:ext cx="3053109" cy="48080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484784"/>
            <a:ext cx="3312368" cy="46373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6543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40804"/>
            <a:ext cx="838842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Стиль письма: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3200" dirty="0" smtClean="0"/>
              <a:t>Архаїзована мова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200" dirty="0" err="1" smtClean="0"/>
              <a:t>Збагачене</a:t>
            </a:r>
            <a:r>
              <a:rPr lang="ru-RU" sz="3200" dirty="0" smtClean="0"/>
              <a:t> </a:t>
            </a:r>
            <a:r>
              <a:rPr lang="ru-RU" sz="3200" dirty="0" err="1" smtClean="0"/>
              <a:t>давньоруською</a:t>
            </a:r>
            <a:r>
              <a:rPr lang="ru-RU" sz="3200" dirty="0" smtClean="0"/>
              <a:t> </a:t>
            </a:r>
            <a:r>
              <a:rPr lang="ru-RU" sz="3200" dirty="0" err="1" smtClean="0"/>
              <a:t>лексикою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мовлення</a:t>
            </a:r>
            <a:endParaRPr lang="ru-RU" sz="3200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sz="3200" dirty="0" err="1" smtClean="0"/>
              <a:t>Наповнена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взірцями</a:t>
            </a:r>
            <a:r>
              <a:rPr lang="ru-RU" sz="3200" dirty="0" smtClean="0"/>
              <a:t> </a:t>
            </a:r>
            <a:r>
              <a:rPr lang="ru-RU" sz="3200" dirty="0" err="1" smtClean="0"/>
              <a:t>давньої</a:t>
            </a:r>
            <a:r>
              <a:rPr lang="ru-RU" sz="3200" dirty="0" smtClean="0"/>
              <a:t> календарно-</a:t>
            </a:r>
            <a:r>
              <a:rPr lang="ru-RU" sz="3200" dirty="0" err="1" smtClean="0"/>
              <a:t>обрядової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поезії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мова</a:t>
            </a:r>
            <a:r>
              <a:rPr lang="ru-RU" sz="3200" dirty="0" smtClean="0"/>
              <a:t> </a:t>
            </a:r>
            <a:r>
              <a:rPr lang="ru-RU" sz="3200" dirty="0" err="1" smtClean="0"/>
              <a:t>творів</a:t>
            </a:r>
            <a:r>
              <a:rPr lang="ru-RU" sz="32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3200" dirty="0" smtClean="0"/>
              <a:t>Відмежування від </a:t>
            </a:r>
            <a:r>
              <a:rPr lang="uk-UA" sz="3200" dirty="0"/>
              <a:t>традиційної </a:t>
            </a:r>
            <a:r>
              <a:rPr lang="uk-UA" sz="3200" dirty="0" err="1" smtClean="0"/>
              <a:t>оповідальності</a:t>
            </a:r>
            <a:endParaRPr lang="uk-UA" sz="32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uk-UA" sz="3200" dirty="0" smtClean="0"/>
              <a:t>Стиль </a:t>
            </a:r>
            <a:r>
              <a:rPr lang="uk-UA" sz="3200" dirty="0"/>
              <a:t>розрахований на емоційне, образне сприйняття подій</a:t>
            </a:r>
            <a:endParaRPr lang="uk-UA" sz="32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uk-UA" sz="3200" dirty="0"/>
              <a:t>Динамічний </a:t>
            </a:r>
            <a:r>
              <a:rPr lang="uk-UA" sz="3200" dirty="0" smtClean="0"/>
              <a:t>сюжет</a:t>
            </a:r>
          </a:p>
          <a:p>
            <a:pPr marL="571500" indent="-571500">
              <a:buFont typeface="Arial" pitchFamily="34" charset="0"/>
              <a:buChar char="•"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80411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29493" cy="57606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494685"/>
            <a:ext cx="2795213" cy="53633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8024" y="260648"/>
            <a:ext cx="1786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/>
              <a:t>1947р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23450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70</TotalTime>
  <Words>79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Базовая</vt:lpstr>
      <vt:lpstr>Катря Гриневичева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Катря Гриневичева</dc:title>
  <dc:creator>user</dc:creator>
  <cp:lastModifiedBy>user</cp:lastModifiedBy>
  <cp:revision>5</cp:revision>
  <dcterms:created xsi:type="dcterms:W3CDTF">2016-11-24T19:37:01Z</dcterms:created>
  <dcterms:modified xsi:type="dcterms:W3CDTF">2016-11-24T20:48:43Z</dcterms:modified>
</cp:coreProperties>
</file>