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5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Override6.xml" ContentType="application/vnd.openxmlformats-officedocument.themeOverrid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8" r:id="rId2"/>
    <p:sldMasterId id="2147483792" r:id="rId3"/>
    <p:sldMasterId id="2147483816" r:id="rId4"/>
    <p:sldMasterId id="2147483828" r:id="rId5"/>
    <p:sldMasterId id="2147483852" r:id="rId6"/>
    <p:sldMasterId id="2147483864" r:id="rId7"/>
    <p:sldMasterId id="2147483876" r:id="rId8"/>
    <p:sldMasterId id="2147483888" r:id="rId9"/>
    <p:sldMasterId id="2147483912" r:id="rId10"/>
    <p:sldMasterId id="2147483924" r:id="rId11"/>
    <p:sldMasterId id="2147483936" r:id="rId12"/>
    <p:sldMasterId id="2147483948" r:id="rId13"/>
  </p:sldMasterIdLst>
  <p:notesMasterIdLst>
    <p:notesMasterId r:id="rId56"/>
  </p:notesMasterIdLst>
  <p:sldIdLst>
    <p:sldId id="256" r:id="rId14"/>
    <p:sldId id="297" r:id="rId15"/>
    <p:sldId id="258" r:id="rId16"/>
    <p:sldId id="257" r:id="rId17"/>
    <p:sldId id="259" r:id="rId18"/>
    <p:sldId id="263" r:id="rId19"/>
    <p:sldId id="260" r:id="rId20"/>
    <p:sldId id="262" r:id="rId21"/>
    <p:sldId id="261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94" r:id="rId37"/>
    <p:sldId id="278" r:id="rId38"/>
    <p:sldId id="279" r:id="rId39"/>
    <p:sldId id="286" r:id="rId40"/>
    <p:sldId id="287" r:id="rId41"/>
    <p:sldId id="291" r:id="rId42"/>
    <p:sldId id="292" r:id="rId43"/>
    <p:sldId id="293" r:id="rId44"/>
    <p:sldId id="280" r:id="rId45"/>
    <p:sldId id="281" r:id="rId46"/>
    <p:sldId id="282" r:id="rId47"/>
    <p:sldId id="283" r:id="rId48"/>
    <p:sldId id="284" r:id="rId49"/>
    <p:sldId id="285" r:id="rId50"/>
    <p:sldId id="288" r:id="rId51"/>
    <p:sldId id="289" r:id="rId52"/>
    <p:sldId id="290" r:id="rId53"/>
    <p:sldId id="295" r:id="rId54"/>
    <p:sldId id="296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C6600"/>
    <a:srgbClr val="FF6600"/>
    <a:srgbClr val="66CCFF"/>
    <a:srgbClr val="FF5050"/>
    <a:srgbClr val="CC9900"/>
    <a:srgbClr val="CCCC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9F3F91-9010-4D78-A352-417B8652A36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9F721C-2581-40C6-B86D-25CE36B2A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557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BD136-AA9C-4212-869D-5A0BE690CB3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475C8-44C1-4E6D-B04A-F958E5B982A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5CDA6-F2AA-41E1-BD61-8C28258AA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125DF-101A-40EA-A6B2-A31DDFA69A1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67FC-0469-4740-ADE4-62DEBE780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5D0294-6AF1-4E71-A7D0-686B36A9160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6A6ADF4-D912-4C92-9C02-E1DB460CE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29CC5-382F-4E25-889E-01F415E5968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AD27-2610-48A5-B767-6B7F8D5FA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A3B5-6714-4B1F-A612-B8334A3819E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B8897-DC65-412F-8F85-CA6C462CC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FE7C3-DEC7-4CCF-B150-FD361C53963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6128-67AF-4B95-9EE8-788AAAFF0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98C6C-BAD8-4ED2-96A9-2DFCEDB8AF3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C64E-B81A-4FF8-9FDA-6B459F4D6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8CC8E-0083-412E-B98F-3554BF54177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8D4A4-5B7D-49C3-907B-67D91B70D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E39E-7D22-4FCE-B872-4A535E6E99A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2A94B-16EC-4346-B62B-24C6ECED5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6B4F-4E2B-45F8-9C9A-7291D26FAD0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11D5B-C303-46FB-B98E-6F95C4767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3A796-B17E-46E7-ADC1-3B83DABBC8C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DBAC-F27F-49E0-A33B-620C25F2B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17C0-3532-401C-97D5-25AC64306E1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102E-F53D-4DAC-AA7B-15F6D69E1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E323-F42B-46D1-9ED9-6625B6A7E9E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60E-02AB-47D2-8C28-0334E84C8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4736C-5C56-4779-A1C7-3253F12038D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4996-F4C2-4479-ACE1-CE4BD9A89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C9A977-A3B6-44AB-8B62-0C1DAFA0EFC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7423EDE-11E1-4D79-8796-E77A6E9AB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61A3F-E799-437F-9BF8-E1A0BAC9628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4F96-7E40-4434-9E40-FDDD10759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F5FD0-150F-46AC-B629-3B78C4B1FFB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F893D-3142-4857-B872-730A13052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C698-FF87-4329-9AE0-354CE794AFD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F189-A2BD-4058-BB11-7A24C907A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2555-B9F6-44D7-A119-F7AC4FA709A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54BB9-88F5-4D47-AE25-0F8D024B8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5EC7-8625-4160-B238-F47FBBB47C4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EAEC6-34F5-410D-8C50-A3A3FED61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6E5D-6A02-4515-8770-8D8003FB657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C8C9-02A6-4F3A-A744-19404339F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FEC5-4854-44D0-B3BF-70AEDBA244A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7760C-E376-4C89-AB3F-50153C456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55234-CE93-4465-8F7C-4DC20453B6D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02E16-79FD-43EC-BC95-BC30BD26D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172A8-BEE9-49B0-A7DF-046AA2E62E1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993B147-A66B-4D68-A752-FFB61E57B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90F3-A328-4B15-80B2-C451D33266D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3079-48EA-4AE9-AD77-0FADA90C6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49A26-06C9-4E19-8740-D5D09C46982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EA4C3-640C-4ABF-8006-627118662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DF1B-8757-4445-A28F-74DCCD55ABE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D006-B07A-4144-8687-547E7E648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E858-F412-4752-BB17-65C600A1A1E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E7DC2-C502-4A8A-98DF-5F9AB7829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5A877-1968-4BA6-BF6E-FE17DE57FA2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35C0-DA67-45CA-A40B-C8F74FEC2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E3DB6-43F0-4E7A-AFDF-C994867D0EA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02D2C-E14C-4F77-8D57-0C9FB0EAA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83EE-48CE-4CED-B481-4D160346855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1B82-E0AE-45C2-A90A-C6B226E81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5B44-D1C3-4450-B1F3-AAAC0DCEC22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88D5C-BC08-430C-BFB4-988983EB3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BBF83-5DA5-4FAD-8F1E-BD3F81EAADA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F364-AFD4-45FA-A5F7-0288B137D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E33B-1DD3-4E26-B34B-324269EA772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CA1D-A4D7-46C4-826E-E030EEE6F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302A-AE61-44FB-A367-BB86F30DE28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F990-5448-4673-9428-009AC7810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B30C3-8FA6-4BCF-AABF-27B8B1E34DA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02F72-DDB4-4971-AA0C-1D102E6B6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8972-6189-4A76-8350-7AE4E39F00C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BDA4F-4971-480A-86ED-F79B23581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72CD-EDAB-43EB-969F-40C51967E3A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AFFB1-EBE2-458C-9E80-365FF2582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0F91-B845-4A44-953D-A17A1A69967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D537-BF33-4CD7-8F32-2E9D47B3B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010D-82EC-4218-9FA6-15CB2A4A3D9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6A4A-4150-44A8-8F93-1626BAB14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0343-69EB-4141-AA40-22B2F1101F3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8768B-86C0-4931-B36D-C2AC2A376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04EA-01AD-4117-8072-8835E375DF3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B044-D8A7-48C1-B417-1F3ABD7DB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6DBC6-AD37-4C79-9350-811B06AE798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2F28-0004-41F7-81D7-D37F0F5A6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035-EE09-43DF-AC36-FE058103CDD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ABD8F-2E96-44C9-A176-E3C75A0B5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EAD7A-405F-443D-A875-279E03D4F90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E031B-D7AE-4461-8DA9-3A1C3D4AB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62C1B-477E-4C00-BC7C-B7ECDF56DC8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A760E-E72B-4C00-A98C-11C73F628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FBD2-3E8A-41DD-BDB4-2E8C182BD13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CC567-2D30-4707-A44E-9416C700F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1B137-B6FC-4FAE-A118-ECF6AB1983D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CE3A-F267-48C4-AA70-901248B7E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AE7FF-D0D2-401E-8197-CA2BE34D857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677E-99B7-40ED-861E-690BB115E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70678-4F33-4961-B612-87D3FEAF398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4524F-C9C9-4FB2-8AE2-E8B563AED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5074-2474-4AA6-A5D0-AA4155655EC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1CE2-6D4F-4081-AC28-7D8EA37C3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825C9-D5F2-4100-868A-FF139DC0BD7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F0B7-9716-4DBE-9C57-6EF7CEFC8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F8C2-0471-4EEE-86FB-19A29DC56C8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0E29-5AB6-45FE-A4F3-7981F15FE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43B1-5B06-46D0-828A-DABD569377E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AC163-BEA0-43BE-B879-E3DA84D60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D508F-CB0D-491F-81F4-4E15C76E726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0B507-EEF5-4E03-9CE9-3CBCFE353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D169C9-A6C9-4A8E-9724-78E8CE2D328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61AA9A-6AB8-41DA-B159-36791B42F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2179-74E6-41B2-9BED-E95D093DC84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2767F-5B6B-4867-9284-689268440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684D4-44C5-4E93-99B3-0680043BC66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1FF1A-6C39-49C8-BEC8-529DA306B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FFB47-B6D1-4612-807F-0EA9416E524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F10B-B1FF-474E-B46E-28E5669CA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64DD-1118-47A0-A1A3-94D637267D1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95DDE-9819-4E8A-A049-36E46B912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B35C3-E4BB-4CFE-B899-7B498B45A27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BEAF-A2D8-4592-AC68-02828381E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819B-401D-4473-95E0-0B7839A89D9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D7E8-2347-43B7-88BB-1E2DE7A83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A854-13B2-4197-AB0E-351A0949FFD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76C98-1589-450C-B00C-93554068C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1B403-D094-4009-A363-DA5EA88E5B8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6D54F-B2FA-4873-9E84-C0BFD155C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EFF0-2358-4733-938C-E1E24F55352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829D-785F-4A8B-80ED-86A150D4E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6CB84-A841-48B4-8C93-33B9D048896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4868B-9E71-4FF4-A122-4A75FD8F6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483A6-B57D-4F39-B530-205412FC2F1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20795-EA11-4F0F-A7FE-510C6A32D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C107-458B-401F-9338-7C6CA21D6D4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B58B-932C-477F-82CD-C55BA4609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005F-ED9B-45BE-BFE8-D584191EBE1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095E9-77A5-4BF7-B24C-AE86BC1AB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461D0-8882-4638-A70D-97E04527755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FA7D-C4D1-402D-BC70-3C7850005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CBB7-94AC-49DC-91B9-178FF3CEBB2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6EA57-FD17-43A9-AED2-82630CBE7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8D7D-668C-44D5-91B2-D50B61C917B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7874E-CA8E-4D12-A9F5-D0B0D864F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18D7-0E2D-4185-B500-53DAC27F662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A6E2-862F-4CE3-84AD-D8A903F74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C0DD1-77E1-46A6-9AC8-9A9124CA19E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A582-60BB-44BD-A350-AFAD40576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1BA4-3ED2-4581-9774-91278DA744E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A4218-FA4E-4ED8-BBCC-E42CEE3A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FC33C-1897-49A8-ADAF-20089048A43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B718-38EF-4FD2-A376-0F3F6E3F7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C78EC-51EA-4538-905E-160907A53DD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AC863-D40A-446C-947D-D5E323BFB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B68B-7274-4E51-A952-16B4AF594F8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F029-D69B-4C05-91A0-8FF975D6B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47065-5404-41AA-B458-A5C6A822858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C423C-5103-415C-BD85-1E8403EF7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DFD2-40B2-4A7F-86DA-E11D07682BE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9126-65D4-435B-BB83-5436227C7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3967D-20A1-41A2-9175-255916AFC0A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58B10-3AC6-455B-8F0C-51BD6E286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9CAD-6ADD-4EEE-9E52-FF7E7781414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0AB7-1A50-427F-8D87-66061BAC9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C84EF-B684-4B20-9B87-0C451350B4F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4425-7346-41CF-B8A7-AF2D45BD0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EFDC7-4989-4193-ADE2-CA3D2562EE5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BB458-DF2E-480E-AD48-9659B8C69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2B31E-A99C-43C1-9B79-15FB1E22A58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807-ACC9-4E38-A335-AC37F5E60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10B0-B6E3-487D-BC70-0A7E0214DBC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F633-5F70-40D2-89B9-919EF42E4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934A-EBD1-4E18-8649-1EE42343CA0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289B-0E78-49CC-BC4A-EB370A871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66AE3-5044-4CC4-8199-CD6DD84CAB7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ACD4B-7852-41EF-ADC5-EAD273E7C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C04F-4371-4C13-BB30-D9EB8AD79F5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B7E27-5FC3-4C6C-946F-B956FC964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5479-EE8E-4E96-A1D3-734E390D2E4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5142-ABDC-4A5F-9315-82F9CCFA2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AE74D-97F6-46AC-A7B6-2D00CAACAC5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FB51-1B9A-41B4-8FAB-E31D6DD12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D96C-3F44-4DCB-980B-50A5C2A6186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537D4-8EF9-4DDD-807B-11BA16FB1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5610-3696-4C53-8F80-C8A646D3831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3EE4-E327-4123-8A2A-8EA7FB54A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06C7C-DAF3-4792-9BF2-B74258C6221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D33E-AAAF-4DF4-A513-33C936571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46EC-9B20-4F06-A0DB-0FB418C25DE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FFCC4-4028-4685-93C1-02BF6A82F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C56D-4FA2-48E6-9181-514A45FA182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95627-AA3F-4DCC-837A-27BF925A6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2DD3-32A2-4703-A71B-D816052AE53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B228-6E8D-481A-B8D9-402B8474B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46C78-FF0B-41BA-8177-7585B413C7C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31683-099F-4C6C-8206-59DC9CB6D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4B42E-2ED6-4DEA-9554-1879FDB9E3F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650B-5E33-4CBB-B67A-3182E53FA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4D88A52-40F2-4FFA-BB85-653917399F5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EA41A0C-5283-4E8C-A0CF-F03DDB646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F34A1-6B68-4B9F-95CD-1A0174D39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52D0-8BB7-4CD3-BC80-465EC390BF0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0F22C-97EF-4F38-A192-7E6F52D889B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86C93-A9CB-4308-A4A1-837FBBD6A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9F656-38F7-4277-93FE-08C275E2EA9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1A4A4-D76A-45EC-9F8D-6A1E0B35F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AB53-D6D3-4C19-87B4-2AD0BFEA92A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DFF1-D23B-4905-95C6-BDC0BB360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0E9B4-500F-4D57-AFC7-427ED0D8426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2F1C-C033-4691-9693-B3591479A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7868D-A18F-4AFE-AD75-7984E617BF1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388C-FC48-4DA9-8F1C-D84A82F97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7835A-3314-4E64-8AD1-9321EB6B08C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B5C2A-A432-47D3-847B-288C20FA1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3E09-DA71-4511-B50D-DA9E02EAD88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4A66-FFB2-48B3-9356-C1A5E8BDA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8F47-3624-4AD9-B267-A8E36756E36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E8B8-02C7-4D56-AAE3-991D4A675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8AE0-9483-4E8B-A47B-72FE85E5069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B5630-B326-48BB-8526-57261D4EA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1B98-6980-4413-92BA-B167E9F78CF4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CC32-A564-4830-B546-5439B3565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84C0C-6B62-461A-A035-7687903EC0F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9491-A6A2-4CA4-A070-4DCE6CBA4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FCA7-6E07-407D-9B46-42C28697A3E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124B-C022-4A6D-BA5F-E898EA67D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C26B6-03F6-4C37-B220-1999063A328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466D6-B4F7-4879-AF89-B0263C4FB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5CAE0-2D84-4267-8EB9-C9EDD8BEFA7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90B4-19DA-434F-9E30-EECFB7C32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3667C-54B9-4830-A645-83439996D56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3E5AC-FDD4-48DF-A811-E3809E0FF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90BC-F2BD-46F4-96DE-1B2485160EE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F172E-92F7-4834-9520-E14C5594D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A2AB-89CF-4F75-BD32-2A317837864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D059-8F14-4573-9676-6699FA8BF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2C3D1-2176-4BDE-8644-44278AB6C8F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43F7-3C07-4E80-A833-16293FBAC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D09B-D35D-43EE-A207-7BF6C6EDCC8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0A0E5D-980D-4AD3-80BF-F19F616EE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CB7-6AD1-4CA0-9D48-D5D24197088E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0E5D-FC75-4A62-8ACB-42A308934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9192DBB-39DC-462D-A348-041ED1056A3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2BB8CB8-BC59-485D-98E4-BBAD595A9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DF5EA-2B4D-4298-B42E-8D6D8020FB0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F6DC-72C0-4D36-BA46-14721F820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1E97-8AB4-424E-A088-CD48CD0147B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2F53-43D2-4D50-83E2-DAABE218D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481626-9761-4BAA-9602-50B567C3666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908C5A-5C8B-4F04-85BE-A134B8EA3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73741-962E-41FE-BF38-46068FE2EAB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378B-7A7B-48DA-9B08-D991FCE3F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B2E1E-3A4A-40D5-B49B-717A8137EF7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0E31C-A035-4570-842D-4071892FF6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195E-B149-40DE-B95F-ADCE8DB8C44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86277-92AC-4E86-B6B6-8C2CA8ADF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847A-AF70-4D54-BDC3-3D7358F291B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BBC75-1492-4BF6-8D35-852B71FA3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02B99-377C-4EC8-947D-1CAD7E9C878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F4256-E3A3-4C9A-B94D-232F1C8C9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638F-A194-4CD8-96B5-39764C782EA1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CD35-73EB-4554-ADFD-8168B1C52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AE50-E64A-4BFF-8390-4263288FE9F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F23908-F863-4BAA-B488-59287E112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167FA4-7FAD-437D-BFE1-7CEDB6C0944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7CAC216-D177-4783-9BED-FC07B107F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6E48-0AFA-4293-A10C-726E83C5ED6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349FD-63DF-4385-B149-681BEBD39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37E39-18E3-40A2-8B27-2E5E8FE4EF02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51103-C10D-4ECD-A801-24E769A91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A1B6-92F8-4ED3-B175-5B95A26784C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8D26-C49C-4E15-8D6C-6F366644E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0280AB9-ABA9-47F6-B559-E6C0DE2656C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6BE4B4-5682-4496-AE52-0D5934E7B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4C212-D113-44FC-89D8-92FDA8890E7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6FBF4-EB6A-4D56-84BD-204C6565C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B5D04-BB59-4254-8D51-75429AC670A3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BE70-5ACA-4FA5-BA87-E30427BE7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8936D-FF99-424A-AED4-E9C6C17D165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BEA9-01E6-44EC-9CEE-89828DEE7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E7F6F-4497-4AD3-91F2-A95D844A1C6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5AA5-51A0-4EBC-AE97-E859B82CE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6B2B-5A83-44A0-9659-EA1CDAC98AEC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14C18-73DA-4E5C-B2B7-13BB18708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35C20-64B4-4340-8F13-D74D703C060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3F6C-8A89-4EAA-984E-D84FFAB44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889286-2220-4EF4-96B3-638DFC4FD695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7BAB64-5180-4118-9ECB-080F330E2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011" r:id="rId4"/>
    <p:sldLayoutId id="2147484010" r:id="rId5"/>
    <p:sldLayoutId id="2147484106" r:id="rId6"/>
    <p:sldLayoutId id="2147484009" r:id="rId7"/>
    <p:sldLayoutId id="2147484107" r:id="rId8"/>
    <p:sldLayoutId id="2147484108" r:id="rId9"/>
    <p:sldLayoutId id="2147484008" r:id="rId10"/>
    <p:sldLayoutId id="21474840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90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39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531699-DB69-49AB-A7E4-CE3BA6F23688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B96CD1-AAD8-4D4A-806A-C7D4A1AD9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079" r:id="rId7"/>
    <p:sldLayoutId id="2147484078" r:id="rId8"/>
    <p:sldLayoutId id="2147484077" r:id="rId9"/>
    <p:sldLayoutId id="2147484149" r:id="rId10"/>
    <p:sldLayoutId id="2147484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6197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61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D87454-1FF6-411F-BDD4-06C3BD865C6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F312D2-A6C9-4BB5-B2D6-4E0E59381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082" r:id="rId7"/>
    <p:sldLayoutId id="2147484081" r:id="rId8"/>
    <p:sldLayoutId id="2147484080" r:id="rId9"/>
    <p:sldLayoutId id="2147484157" r:id="rId10"/>
    <p:sldLayoutId id="21474841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848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3909AE-54AD-4097-96CD-16A7A6FE2660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C7737D-7394-4FD2-AD61-973316D10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2" r:id="rId1"/>
    <p:sldLayoutId id="2147484091" r:id="rId2"/>
    <p:sldLayoutId id="2147484159" r:id="rId3"/>
    <p:sldLayoutId id="2147484090" r:id="rId4"/>
    <p:sldLayoutId id="2147484089" r:id="rId5"/>
    <p:sldLayoutId id="2147484088" r:id="rId6"/>
    <p:sldLayoutId id="2147484087" r:id="rId7"/>
    <p:sldLayoutId id="2147484086" r:id="rId8"/>
    <p:sldLayoutId id="2147484085" r:id="rId9"/>
    <p:sldLayoutId id="2147484084" r:id="rId10"/>
    <p:sldLayoutId id="21474840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0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7225CBFC-B1D5-4EDE-9380-6C92DCC2965F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4AE4D0EB-9EA6-4313-814F-BDC5A5C98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1" r:id="rId2"/>
    <p:sldLayoutId id="2147484160" r:id="rId3"/>
    <p:sldLayoutId id="2147484100" r:id="rId4"/>
    <p:sldLayoutId id="2147484099" r:id="rId5"/>
    <p:sldLayoutId id="2147484098" r:id="rId6"/>
    <p:sldLayoutId id="2147484097" r:id="rId7"/>
    <p:sldLayoutId id="2147484096" r:id="rId8"/>
    <p:sldLayoutId id="2147484095" r:id="rId9"/>
    <p:sldLayoutId id="2147484094" r:id="rId10"/>
    <p:sldLayoutId id="2147484093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2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23222CD5-D374-441E-A50E-4E076C36BB39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879FD038-8F5F-41AC-B991-E0CFD73ED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019" r:id="rId2"/>
    <p:sldLayoutId id="2147484018" r:id="rId3"/>
    <p:sldLayoutId id="2147484017" r:id="rId4"/>
    <p:sldLayoutId id="2147484016" r:id="rId5"/>
    <p:sldLayoutId id="2147484015" r:id="rId6"/>
    <p:sldLayoutId id="2147484014" r:id="rId7"/>
    <p:sldLayoutId id="2147484110" r:id="rId8"/>
    <p:sldLayoutId id="2147484111" r:id="rId9"/>
    <p:sldLayoutId id="2147484013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60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D5021-B610-4BCE-A783-03D8ED91190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4107C7-D84F-4196-9D28-B5D7BC6FB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560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027" r:id="rId2"/>
    <p:sldLayoutId id="2147484113" r:id="rId3"/>
    <p:sldLayoutId id="2147484026" r:id="rId4"/>
    <p:sldLayoutId id="2147484025" r:id="rId5"/>
    <p:sldLayoutId id="2147484024" r:id="rId6"/>
    <p:sldLayoutId id="2147484023" r:id="rId7"/>
    <p:sldLayoutId id="2147484022" r:id="rId8"/>
    <p:sldLayoutId id="2147484114" r:id="rId9"/>
    <p:sldLayoutId id="2147484021" r:id="rId10"/>
    <p:sldLayoutId id="21474840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36E74A-5731-4189-9BCE-DECC9A122D7A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1BD8CF-C9A0-430F-8356-22437AF87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7" r:id="rId2"/>
    <p:sldLayoutId id="2147484036" r:id="rId3"/>
    <p:sldLayoutId id="2147484035" r:id="rId4"/>
    <p:sldLayoutId id="2147484034" r:id="rId5"/>
    <p:sldLayoutId id="2147484033" r:id="rId6"/>
    <p:sldLayoutId id="2147484032" r:id="rId7"/>
    <p:sldLayoutId id="2147484031" r:id="rId8"/>
    <p:sldLayoutId id="2147484030" r:id="rId9"/>
    <p:sldLayoutId id="2147484029" r:id="rId10"/>
    <p:sldLayoutId id="2147484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18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3C3FDA-4160-4CE9-9084-B7C146A9A43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17F349-4FF5-4283-B23D-D3724E8BD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041" r:id="rId4"/>
    <p:sldLayoutId id="2147484118" r:id="rId5"/>
    <p:sldLayoutId id="2147484040" r:id="rId6"/>
    <p:sldLayoutId id="2147484119" r:id="rId7"/>
    <p:sldLayoutId id="2147484120" r:id="rId8"/>
    <p:sldLayoutId id="2147484121" r:id="rId9"/>
    <p:sldLayoutId id="2147484039" r:id="rId10"/>
    <p:sldLayoutId id="21474841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F6E435-8609-4515-B741-D32F3CBE7EC7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FC24E0-5777-4F75-9950-62CD4B5F1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3" r:id="rId1"/>
    <p:sldLayoutId id="2147484049" r:id="rId2"/>
    <p:sldLayoutId id="2147484124" r:id="rId3"/>
    <p:sldLayoutId id="2147484048" r:id="rId4"/>
    <p:sldLayoutId id="2147484125" r:id="rId5"/>
    <p:sldLayoutId id="2147484047" r:id="rId6"/>
    <p:sldLayoutId id="2147484046" r:id="rId7"/>
    <p:sldLayoutId id="2147484045" r:id="rId8"/>
    <p:sldLayoutId id="2147484044" r:id="rId9"/>
    <p:sldLayoutId id="2147484043" r:id="rId10"/>
    <p:sldLayoutId id="21474840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AC0C58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CE116B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47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F6FC62-8856-4BC6-96F5-E587E4E5CEDB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8A2906-5024-4348-8449-2D9F3D630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057" r:id="rId2"/>
    <p:sldLayoutId id="2147484127" r:id="rId3"/>
    <p:sldLayoutId id="2147484056" r:id="rId4"/>
    <p:sldLayoutId id="2147484055" r:id="rId5"/>
    <p:sldLayoutId id="2147484054" r:id="rId6"/>
    <p:sldLayoutId id="2147484053" r:id="rId7"/>
    <p:sldLayoutId id="2147484052" r:id="rId8"/>
    <p:sldLayoutId id="2147484128" r:id="rId9"/>
    <p:sldLayoutId id="2147484051" r:id="rId10"/>
    <p:sldLayoutId id="214748405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7055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56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2C396F-B03A-4B76-AAEE-EE834A75315D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79A53-61B6-49D3-B028-7348E8EC9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065" r:id="rId2"/>
    <p:sldLayoutId id="2147484064" r:id="rId3"/>
    <p:sldLayoutId id="2147484063" r:id="rId4"/>
    <p:sldLayoutId id="2147484130" r:id="rId5"/>
    <p:sldLayoutId id="2147484131" r:id="rId6"/>
    <p:sldLayoutId id="2147484062" r:id="rId7"/>
    <p:sldLayoutId id="2147484061" r:id="rId8"/>
    <p:sldLayoutId id="2147484060" r:id="rId9"/>
    <p:sldLayoutId id="2147484059" r:id="rId10"/>
    <p:sldLayoutId id="21474840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934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934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516F25-D087-4AA3-AE6F-4EC945085B16}" type="datetimeFigureOut">
              <a:rPr lang="ru-RU"/>
              <a:pPr>
                <a:defRPr/>
              </a:pPr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1F1895-54C5-4E2F-BABC-87219AA8B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073" r:id="rId2"/>
    <p:sldLayoutId id="2147484072" r:id="rId3"/>
    <p:sldLayoutId id="2147484071" r:id="rId4"/>
    <p:sldLayoutId id="2147484133" r:id="rId5"/>
    <p:sldLayoutId id="2147484134" r:id="rId6"/>
    <p:sldLayoutId id="2147484070" r:id="rId7"/>
    <p:sldLayoutId id="2147484069" r:id="rId8"/>
    <p:sldLayoutId id="2147484068" r:id="rId9"/>
    <p:sldLayoutId id="2147484067" r:id="rId10"/>
    <p:sldLayoutId id="21474840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latin typeface="Constantia" pitchFamily="18" charset="0"/>
              </a:rPr>
              <a:t/>
            </a:r>
            <a:br>
              <a:rPr lang="uk-UA" dirty="0" smtClean="0">
                <a:solidFill>
                  <a:srgbClr val="FF0000"/>
                </a:solidFill>
                <a:latin typeface="Constantia" pitchFamily="18" charset="0"/>
              </a:rPr>
            </a:br>
            <a:r>
              <a:rPr lang="uk-UA" i="1" dirty="0" smtClean="0">
                <a:solidFill>
                  <a:srgbClr val="FF0000"/>
                </a:solidFill>
                <a:latin typeface="Constantia" pitchFamily="18" charset="0"/>
              </a:rPr>
              <a:t>Праця – могутній вихователь кожної людини, кожної особистості.</a:t>
            </a:r>
            <a:endParaRPr lang="ru-RU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17408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2276475"/>
            <a:ext cx="5851525" cy="4389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852" y="2059261"/>
            <a:ext cx="7024744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/>
            </a:r>
            <a:b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</a:b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/>
            </a:r>
            <a:b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</a:br>
            <a:r>
              <a:rPr lang="uk-UA" sz="2000" dirty="0" smtClean="0">
                <a:solidFill>
                  <a:srgbClr val="003399"/>
                </a:solidFill>
                <a:latin typeface="Constantia" pitchFamily="18" charset="0"/>
              </a:rPr>
              <a:t/>
            </a:r>
            <a:br>
              <a:rPr lang="uk-UA" sz="2000" dirty="0" smtClean="0">
                <a:solidFill>
                  <a:srgbClr val="003399"/>
                </a:solidFill>
                <a:latin typeface="Constantia" pitchFamily="18" charset="0"/>
              </a:rPr>
            </a:br>
            <a:r>
              <a:rPr lang="uk-UA" sz="2800" b="1" i="1" dirty="0" smtClean="0">
                <a:solidFill>
                  <a:srgbClr val="666633"/>
                </a:solidFill>
                <a:latin typeface="Constantia" pitchFamily="18" charset="0"/>
              </a:rPr>
              <a:t>Основні напрямки в роботі:</a:t>
            </a:r>
            <a:br>
              <a:rPr lang="uk-UA" sz="2800" b="1" i="1" dirty="0" smtClean="0">
                <a:solidFill>
                  <a:srgbClr val="666633"/>
                </a:solidFill>
                <a:latin typeface="Constantia" pitchFamily="18" charset="0"/>
              </a:rPr>
            </a:br>
            <a:r>
              <a:rPr lang="uk-UA" sz="2800" b="1" i="1" dirty="0" smtClean="0">
                <a:solidFill>
                  <a:srgbClr val="666633"/>
                </a:solidFill>
                <a:latin typeface="Constantia" pitchFamily="18" charset="0"/>
              </a:rPr>
              <a:t/>
            </a:r>
            <a:br>
              <a:rPr lang="uk-UA" sz="2800" b="1" i="1" dirty="0" smtClean="0">
                <a:solidFill>
                  <a:srgbClr val="666633"/>
                </a:solidFill>
                <a:latin typeface="Constantia" pitchFamily="18" charset="0"/>
              </a:rPr>
            </a:br>
            <a:r>
              <a:rPr lang="uk-UA" sz="2800" b="1" i="1" dirty="0" smtClean="0">
                <a:solidFill>
                  <a:srgbClr val="666633"/>
                </a:solidFill>
                <a:latin typeface="Constantia" pitchFamily="18" charset="0"/>
              </a:rPr>
              <a:t>- формування трудових навиків у молодших школярів здійснюється у таких видах трудової діяльності, як праця із самообслуговування, соціальна - побутова, суспільно – корисна і ручна праця</a:t>
            </a:r>
            <a:endParaRPr lang="ru-RU" sz="2800" b="1" i="1" dirty="0">
              <a:solidFill>
                <a:srgbClr val="666633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extLst/>
          </a:blip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2852738"/>
            <a:ext cx="7024687" cy="5048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100" i="1" u="sng" dirty="0" smtClean="0">
                <a:solidFill>
                  <a:schemeClr val="tx1"/>
                </a:solidFill>
                <a:latin typeface="Constantia" pitchFamily="18" charset="0"/>
              </a:rPr>
              <a:t>Праця із самообслуговування:</a:t>
            </a:r>
            <a:br>
              <a:rPr lang="uk-UA" sz="3100" i="1" u="sng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  <a:t>- оволодіння навиками обслуговування;</a:t>
            </a:r>
            <a:b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  <a:t>- оволодіння навиками гігієни;</a:t>
            </a:r>
            <a:b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  <a:t>- застеляння ліжок;</a:t>
            </a:r>
            <a:b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3100" i="1" dirty="0" smtClean="0">
                <a:solidFill>
                  <a:schemeClr val="tx1"/>
                </a:solidFill>
                <a:latin typeface="Constantia" pitchFamily="18" charset="0"/>
              </a:rPr>
              <a:t>складання одягу.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8534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3141663"/>
            <a:ext cx="4678363" cy="3435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6763" y="2855913"/>
            <a:ext cx="3419475" cy="2563812"/>
          </a:xfrm>
        </p:spPr>
      </p:pic>
      <p:pic>
        <p:nvPicPr>
          <p:cNvPr id="186370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7763" y="2855913"/>
            <a:ext cx="3419475" cy="2563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0058347">
            <a:off x="766763" y="2855913"/>
            <a:ext cx="3419475" cy="2563812"/>
          </a:xfrm>
        </p:spPr>
      </p:pic>
      <p:pic>
        <p:nvPicPr>
          <p:cNvPr id="187394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1498903">
            <a:off x="4957763" y="2855913"/>
            <a:ext cx="3419475" cy="2563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Заголовок 1"/>
          <p:cNvSpPr>
            <a:spLocks noGrp="1"/>
          </p:cNvSpPr>
          <p:nvPr>
            <p:ph type="title"/>
          </p:nvPr>
        </p:nvSpPr>
        <p:spPr>
          <a:xfrm>
            <a:off x="1908175" y="836613"/>
            <a:ext cx="7024688" cy="2016125"/>
          </a:xfrm>
        </p:spPr>
        <p:txBody>
          <a:bodyPr/>
          <a:lstStyle/>
          <a:p>
            <a:pPr eaLnBrk="1" hangingPunct="1"/>
            <a:r>
              <a:rPr lang="uk-UA" sz="2800" smtClean="0">
                <a:latin typeface="Constantia" pitchFamily="18" charset="0"/>
              </a:rPr>
              <a:t>Прибирання класних приміщень:</a:t>
            </a:r>
            <a:br>
              <a:rPr lang="uk-UA" sz="2800" smtClean="0">
                <a:latin typeface="Constantia" pitchFamily="18" charset="0"/>
              </a:rPr>
            </a:br>
            <a:r>
              <a:rPr lang="uk-UA" sz="2800" smtClean="0">
                <a:latin typeface="Constantia" pitchFamily="18" charset="0"/>
              </a:rPr>
              <a:t>- замітання і миття підлоги;</a:t>
            </a:r>
            <a:br>
              <a:rPr lang="uk-UA" sz="2800" smtClean="0">
                <a:latin typeface="Constantia" pitchFamily="18" charset="0"/>
              </a:rPr>
            </a:br>
            <a:r>
              <a:rPr lang="uk-UA" sz="2800" smtClean="0">
                <a:latin typeface="Constantia" pitchFamily="18" charset="0"/>
              </a:rPr>
              <a:t>- миття дверей;</a:t>
            </a:r>
            <a:br>
              <a:rPr lang="uk-UA" sz="2800" smtClean="0">
                <a:latin typeface="Constantia" pitchFamily="18" charset="0"/>
              </a:rPr>
            </a:br>
            <a:r>
              <a:rPr lang="uk-UA" sz="2800" smtClean="0">
                <a:latin typeface="Constantia" pitchFamily="18" charset="0"/>
              </a:rPr>
              <a:t>- витирання і миття парт;</a:t>
            </a:r>
            <a:br>
              <a:rPr lang="uk-UA" sz="2800" smtClean="0">
                <a:latin typeface="Constantia" pitchFamily="18" charset="0"/>
              </a:rPr>
            </a:br>
            <a:r>
              <a:rPr lang="uk-UA" sz="2800" smtClean="0">
                <a:latin typeface="Constantia" pitchFamily="18" charset="0"/>
              </a:rPr>
              <a:t>- догляд за вазонами</a:t>
            </a:r>
            <a:r>
              <a:rPr lang="uk-UA" sz="2800" smtClean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uk-UA" sz="2800" smtClean="0">
                <a:solidFill>
                  <a:schemeClr val="bg1"/>
                </a:solidFill>
                <a:latin typeface="Constantia" pitchFamily="18" charset="0"/>
              </a:rPr>
            </a:br>
            <a:endParaRPr lang="ru-RU" sz="2800" smtClean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8841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560" y="2996952"/>
            <a:ext cx="2497137" cy="3455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73238"/>
            <a:ext cx="3462338" cy="4621212"/>
          </a:xfrm>
        </p:spPr>
      </p:pic>
      <p:pic>
        <p:nvPicPr>
          <p:cNvPr id="18944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84800" y="2168525"/>
            <a:ext cx="2565400" cy="3421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060575"/>
            <a:ext cx="3265488" cy="4359275"/>
          </a:xfrm>
        </p:spPr>
      </p:pic>
      <p:pic>
        <p:nvPicPr>
          <p:cNvPr id="19046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51275" y="1844675"/>
            <a:ext cx="4995863" cy="3744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0952962">
            <a:off x="611188" y="2447925"/>
            <a:ext cx="3190875" cy="41481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00808"/>
            <a:ext cx="792088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i="1" smtClean="0">
                <a:solidFill>
                  <a:schemeClr val="bg1"/>
                </a:solidFill>
              </a:rPr>
              <a:t>Догляд за особистими речами:</a:t>
            </a:r>
            <a:br>
              <a:rPr lang="uk-UA" sz="3600" b="1" i="1" smtClean="0">
                <a:solidFill>
                  <a:schemeClr val="bg1"/>
                </a:solidFill>
              </a:rPr>
            </a:br>
            <a:r>
              <a:rPr lang="uk-UA" sz="3600" i="1" smtClean="0">
                <a:solidFill>
                  <a:schemeClr val="bg1"/>
                </a:solidFill>
              </a:rPr>
              <a:t>- прання одягу</a:t>
            </a:r>
            <a:br>
              <a:rPr lang="uk-UA" sz="3600" i="1" smtClean="0">
                <a:solidFill>
                  <a:schemeClr val="bg1"/>
                </a:solidFill>
              </a:rPr>
            </a:br>
            <a:r>
              <a:rPr lang="uk-UA" sz="3600" i="1" smtClean="0">
                <a:solidFill>
                  <a:schemeClr val="bg1"/>
                </a:solidFill>
              </a:rPr>
              <a:t>- пришивання ґудзиків</a:t>
            </a:r>
            <a:br>
              <a:rPr lang="uk-UA" sz="3600" i="1" smtClean="0">
                <a:solidFill>
                  <a:schemeClr val="bg1"/>
                </a:solidFill>
              </a:rPr>
            </a:br>
            <a:r>
              <a:rPr lang="uk-UA" sz="3600" i="1" smtClean="0">
                <a:solidFill>
                  <a:schemeClr val="bg1"/>
                </a:solidFill>
              </a:rPr>
              <a:t>- штопання шкарпеток</a:t>
            </a:r>
            <a:r>
              <a:rPr lang="uk-UA" sz="2800" smtClean="0">
                <a:solidFill>
                  <a:schemeClr val="bg1"/>
                </a:solidFill>
              </a:rPr>
              <a:t/>
            </a:r>
            <a:br>
              <a:rPr lang="uk-UA" sz="2800" smtClean="0">
                <a:solidFill>
                  <a:schemeClr val="bg1"/>
                </a:solidFill>
              </a:rPr>
            </a:br>
            <a:endParaRPr lang="ru-R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420938"/>
            <a:ext cx="3195637" cy="4264025"/>
          </a:xfrm>
        </p:spPr>
      </p:pic>
      <p:pic>
        <p:nvPicPr>
          <p:cNvPr id="192515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0"/>
            <a:ext cx="4514850" cy="338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158195">
            <a:off x="1177925" y="2062163"/>
            <a:ext cx="2617788" cy="3495675"/>
          </a:xfrm>
        </p:spPr>
      </p:pic>
      <p:pic>
        <p:nvPicPr>
          <p:cNvPr id="19353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20170291">
            <a:off x="4967288" y="2527300"/>
            <a:ext cx="3421062" cy="256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7732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003399"/>
                </a:solidFill>
                <a:latin typeface="Constantia" pitchFamily="18" charset="0"/>
              </a:rPr>
              <a:t>Щоб виховати, спершу треба пізнати.</a:t>
            </a:r>
            <a:br>
              <a:rPr lang="uk-UA" b="1" i="1" dirty="0" smtClean="0">
                <a:solidFill>
                  <a:srgbClr val="003399"/>
                </a:solidFill>
                <a:latin typeface="Constantia" pitchFamily="18" charset="0"/>
              </a:rPr>
            </a:br>
            <a:r>
              <a:rPr lang="uk-UA" b="1" i="1" dirty="0" smtClean="0">
                <a:solidFill>
                  <a:srgbClr val="003399"/>
                </a:solidFill>
                <a:latin typeface="Constantia" pitchFamily="18" charset="0"/>
              </a:rPr>
              <a:t>Виховання дітей – це природна, Богом дана людям потреба.</a:t>
            </a:r>
            <a:endParaRPr lang="ru-RU" b="1" i="1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17510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79613" y="4221163"/>
            <a:ext cx="3455987" cy="2066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133600"/>
            <a:ext cx="3267075" cy="4360863"/>
          </a:xfrm>
        </p:spPr>
      </p:pic>
      <p:pic>
        <p:nvPicPr>
          <p:cNvPr id="19456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2205038"/>
            <a:ext cx="3289300" cy="4391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53136"/>
            <a:ext cx="7848872" cy="18002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Прибирання території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558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 rot="4888373">
            <a:off x="683419" y="835819"/>
            <a:ext cx="3346450" cy="2509838"/>
          </a:xfrm>
        </p:spPr>
      </p:pic>
      <p:pic>
        <p:nvPicPr>
          <p:cNvPr id="19558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 rot="1993518">
            <a:off x="4645025" y="1214438"/>
            <a:ext cx="3346450" cy="2509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188640"/>
            <a:ext cx="3573463" cy="4770438"/>
          </a:xfrm>
        </p:spPr>
      </p:pic>
      <p:pic>
        <p:nvPicPr>
          <p:cNvPr id="196610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211638" y="3213100"/>
            <a:ext cx="4498975" cy="3373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solidFill>
                  <a:schemeClr val="tx1"/>
                </a:solidFill>
                <a:latin typeface="Constantia" pitchFamily="18" charset="0"/>
              </a:rPr>
              <a:t>Заняття за інтересами:</a:t>
            </a:r>
            <a:br>
              <a:rPr lang="uk-UA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mtClean="0">
                <a:solidFill>
                  <a:schemeClr val="tx1"/>
                </a:solidFill>
                <a:latin typeface="Constantia" pitchFamily="18" charset="0"/>
              </a:rPr>
              <a:t>- виготовлення аплікацій із серветок;</a:t>
            </a:r>
            <a:endParaRPr lang="ru-RU" smtClean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19763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2727325"/>
            <a:ext cx="5513387" cy="3654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167063"/>
            <a:ext cx="4038600" cy="2690812"/>
          </a:xfrm>
        </p:spPr>
      </p:pic>
      <p:pic>
        <p:nvPicPr>
          <p:cNvPr id="19865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170238"/>
            <a:ext cx="4038600" cy="2684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6763" y="3230563"/>
            <a:ext cx="3419475" cy="2563812"/>
          </a:xfrm>
        </p:spPr>
      </p:pic>
      <p:pic>
        <p:nvPicPr>
          <p:cNvPr id="19968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036888"/>
            <a:ext cx="4038600" cy="3027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chemeClr val="tx1"/>
                </a:solidFill>
                <a:latin typeface="Constantia" pitchFamily="18" charset="0"/>
              </a:rPr>
              <a:t>Робота з бісером;</a:t>
            </a:r>
            <a:br>
              <a:rPr lang="uk-UA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mtClean="0">
                <a:solidFill>
                  <a:schemeClr val="tx1"/>
                </a:solidFill>
                <a:latin typeface="Constantia" pitchFamily="18" charset="0"/>
              </a:rPr>
              <a:t>вишивання</a:t>
            </a:r>
            <a:endParaRPr lang="ru-RU" smtClean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20070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7281" y="2896062"/>
            <a:ext cx="3420687" cy="2564476"/>
          </a:xfrm>
        </p:spPr>
      </p:pic>
      <p:pic>
        <p:nvPicPr>
          <p:cNvPr id="20070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36506" y="2896062"/>
            <a:ext cx="3420687" cy="25644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277938" y="2430463"/>
            <a:ext cx="2619375" cy="3495675"/>
          </a:xfrm>
        </p:spPr>
      </p:pic>
      <p:pic>
        <p:nvPicPr>
          <p:cNvPr id="201731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264150" y="2528888"/>
            <a:ext cx="2565400" cy="3421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511" y="2433046"/>
            <a:ext cx="2630978" cy="35079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752725"/>
            <a:ext cx="3803650" cy="2852738"/>
          </a:xfrm>
        </p:spPr>
      </p:pic>
      <p:pic>
        <p:nvPicPr>
          <p:cNvPr id="20582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52725"/>
            <a:ext cx="3803650" cy="2852738"/>
          </a:xfrm>
        </p:spPr>
      </p:pic>
      <p:sp>
        <p:nvSpPr>
          <p:cNvPr id="2" name="Прямоугольник 1"/>
          <p:cNvSpPr/>
          <p:nvPr/>
        </p:nvSpPr>
        <p:spPr>
          <a:xfrm>
            <a:off x="2555776" y="620688"/>
            <a:ext cx="4286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600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 вихідного дня</a:t>
            </a:r>
            <a:endParaRPr lang="uk-UA" sz="3600" dirty="0">
              <a:solidFill>
                <a:srgbClr val="97210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6" cy="5760640"/>
          </a:xfrm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нкетні дані: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Бенев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ят Олександра Леонівна народилася 30.01.1962р.;</a:t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- 1985 році закінчила Чернівецький Державний університет по спеціальності вчитель української мови та літератури;</a:t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- з 1991 року працюю на посаді вихователя Заліщицького обласного багатопрофільного навчально – реабілітаційного центру;</a:t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- у 2000 році нагороджена грамотою Управління Освіти Тернопільської Обласної Державної Адміністрації.</a:t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- у 2012 році нагороджена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очесно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рамотою Міністерство Освіти і науки, молоді та спорту України.</a:t>
            </a:r>
            <a:endParaRPr lang="ru-RU" sz="22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752725"/>
            <a:ext cx="3803650" cy="2852738"/>
          </a:xfrm>
        </p:spPr>
      </p:pic>
      <p:pic>
        <p:nvPicPr>
          <p:cNvPr id="206851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08275"/>
            <a:ext cx="3803650" cy="2852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752725"/>
            <a:ext cx="3803650" cy="2852738"/>
          </a:xfrm>
        </p:spPr>
      </p:pic>
      <p:pic>
        <p:nvPicPr>
          <p:cNvPr id="207875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52725"/>
            <a:ext cx="3803650" cy="2852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060575"/>
            <a:ext cx="3421063" cy="2565400"/>
          </a:xfrm>
        </p:spPr>
      </p:pic>
      <p:pic>
        <p:nvPicPr>
          <p:cNvPr id="203779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56310" y="2944813"/>
            <a:ext cx="2377905" cy="3171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877888" y="2895600"/>
            <a:ext cx="3419475" cy="2565400"/>
          </a:xfrm>
        </p:spPr>
      </p:pic>
      <p:pic>
        <p:nvPicPr>
          <p:cNvPr id="204803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264150" y="2468563"/>
            <a:ext cx="2565400" cy="3419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277938" y="2430463"/>
            <a:ext cx="2619375" cy="3495675"/>
          </a:xfrm>
        </p:spPr>
      </p:pic>
      <p:pic>
        <p:nvPicPr>
          <p:cNvPr id="20889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237163" y="2430463"/>
            <a:ext cx="2619375" cy="3495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dirty="0" smtClean="0">
                <a:solidFill>
                  <a:schemeClr val="bg1"/>
                </a:solidFill>
                <a:latin typeface="Constantia" pitchFamily="18" charset="0"/>
              </a:rPr>
              <a:t>Виготовлення виробів з природного матеріалу</a:t>
            </a:r>
            <a:endParaRPr lang="ru-RU" sz="48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09923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024313"/>
            <a:ext cx="3738562" cy="2801937"/>
          </a:xfrm>
        </p:spPr>
      </p:pic>
      <p:pic>
        <p:nvPicPr>
          <p:cNvPr id="209924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581525" y="2147888"/>
            <a:ext cx="4098925" cy="307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6763" y="2581275"/>
            <a:ext cx="3419475" cy="2563813"/>
          </a:xfrm>
        </p:spPr>
      </p:pic>
      <p:pic>
        <p:nvPicPr>
          <p:cNvPr id="21094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7763" y="2581275"/>
            <a:ext cx="3419475" cy="256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32025" y="2198688"/>
            <a:ext cx="4679950" cy="351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i="1" dirty="0" smtClean="0">
                <a:solidFill>
                  <a:schemeClr val="tx1"/>
                </a:solidFill>
              </a:rPr>
              <a:t>Працюємо відпочиваючи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1299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060575"/>
            <a:ext cx="5940425" cy="4457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7763" y="2581275"/>
            <a:ext cx="3419475" cy="2563813"/>
          </a:xfrm>
        </p:spPr>
      </p:pic>
      <p:pic>
        <p:nvPicPr>
          <p:cNvPr id="214019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076325" y="2116138"/>
            <a:ext cx="2619375" cy="3494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DSC_002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916238" y="1125538"/>
            <a:ext cx="303847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3141663"/>
            <a:ext cx="3916363" cy="2935287"/>
          </a:xfrm>
        </p:spPr>
      </p:pic>
      <p:pic>
        <p:nvPicPr>
          <p:cNvPr id="21504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2852738"/>
            <a:ext cx="4322763" cy="324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2063" y="1600200"/>
            <a:ext cx="3190875" cy="4525963"/>
          </a:xfrm>
        </p:spPr>
      </p:pic>
      <p:pic>
        <p:nvPicPr>
          <p:cNvPr id="216067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365125" y="2392363"/>
            <a:ext cx="4041775" cy="2941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5238" y="1600200"/>
            <a:ext cx="3184525" cy="4525963"/>
          </a:xfrm>
        </p:spPr>
      </p:pic>
      <p:pic>
        <p:nvPicPr>
          <p:cNvPr id="217091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785813" y="1600200"/>
            <a:ext cx="32004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981075"/>
            <a:ext cx="7273925" cy="2257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Трудове виховання як засіб корекції психофізичних вад розумово відсталих дітей.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9202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3573463"/>
            <a:ext cx="2790825" cy="2725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284984"/>
            <a:ext cx="5728494" cy="78358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  <a:t>Мета трудового виховання:</a:t>
            </a:r>
            <a:br>
              <a:rPr lang="uk-UA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</a:br>
            <a:r>
              <a:rPr lang="uk-UA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  <a:t/>
            </a:r>
            <a:br>
              <a:rPr lang="uk-UA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</a:br>
            <a:r>
              <a:rPr lang="uk-UA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  <a:t> – </a:t>
            </a:r>
            <a:r>
              <a:rPr lang="uk-UA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  <a:t>підготовка учнів допоміжної школи до самостійної практичної діяльності</a:t>
            </a:r>
            <a:r>
              <a:rPr lang="uk-UA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r>
              <a:rPr lang="uk-UA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  <a:t/>
            </a:r>
            <a:br>
              <a:rPr lang="uk-UA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</a:rPr>
            </a:br>
            <a:endParaRPr lang="ru-RU" sz="3200" b="1" dirty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2450" y="6165850"/>
            <a:ext cx="307975" cy="276225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08963" cy="16557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Завдання трудового виховання учнів допоміжної школи: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750" y="2276475"/>
            <a:ext cx="7920038" cy="3455988"/>
          </a:xfrm>
        </p:spPr>
        <p:txBody>
          <a:bodyPr>
            <a:normAutofit lnSpcReduction="10000"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Виховання у розумово відсталих учнів </a:t>
            </a:r>
            <a:r>
              <a:rPr lang="uk-UA" sz="26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отреби у трудовій діяльності;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Розвиток свідомого позитивного ставлення до праці і відповідних поглядів та переконань;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Організація систематичної доступної трудової діяльності учнів;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Організація різноманітних виховних заходів, що впливають на свідомість і почуття учнів.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/>
          </a:p>
        </p:txBody>
      </p:sp>
      <p:pic>
        <p:nvPicPr>
          <p:cNvPr id="181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9950" y="5175250"/>
            <a:ext cx="19240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0247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            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                    </a:t>
            </a:r>
            <a:r>
              <a:rPr lang="uk-UA" sz="31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Форми і методи роботи:</a:t>
            </a:r>
            <a:br>
              <a:rPr lang="uk-UA" sz="31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години спілкування;</a:t>
            </a:r>
            <a: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uk-UA" sz="2700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бесіди;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сюжетно - рольові ігри;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життєві ситуації;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робота в групах;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зустрічі з людьми різних професій;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вечори праці;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виставки виготовлених робіт;</a:t>
            </a:r>
            <a:b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- читання та обговорення творів В.Сухомлинського.</a:t>
            </a:r>
            <a:r>
              <a:rPr lang="uk-UA" dirty="0" smtClean="0">
                <a:solidFill>
                  <a:schemeClr val="tx1"/>
                </a:solidFill>
                <a:latin typeface="Constantia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dirty="0" smtClean="0">
                <a:latin typeface="Constantia" pitchFamily="18" charset="0"/>
              </a:rPr>
              <a:t/>
            </a:r>
            <a:br>
              <a:rPr lang="uk-UA" dirty="0" smtClean="0">
                <a:latin typeface="Constantia" pitchFamily="18" charset="0"/>
              </a:rPr>
            </a:b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2492375"/>
            <a:ext cx="70246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  <a:cs typeface="Times New Roman" pitchFamily="18" charset="0"/>
              </a:rPr>
              <a:t>Жодного дня без праці. Праця прикрашає людину, розправляє тіло й душу.</a:t>
            </a:r>
            <a:b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  <a:cs typeface="Times New Roman" pitchFamily="18" charset="0"/>
              </a:rPr>
              <a:t>Людина свою долю працею кує.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8329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10502400" flipH="1" flipV="1">
            <a:off x="1790700" y="4084638"/>
            <a:ext cx="1958975" cy="2389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313</TotalTime>
  <Words>116</Words>
  <Application>Microsoft Office PowerPoint</Application>
  <PresentationFormat>Экран (4:3)</PresentationFormat>
  <Paragraphs>23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Эркер</vt:lpstr>
      <vt:lpstr>Кнопка</vt:lpstr>
      <vt:lpstr>Поток</vt:lpstr>
      <vt:lpstr>Тема Office</vt:lpstr>
      <vt:lpstr>Трек</vt:lpstr>
      <vt:lpstr>Бумажная</vt:lpstr>
      <vt:lpstr>Воздушный поток</vt:lpstr>
      <vt:lpstr>Городская</vt:lpstr>
      <vt:lpstr>1_Городская</vt:lpstr>
      <vt:lpstr>1_Твердый переплет</vt:lpstr>
      <vt:lpstr>2_Твердый переплет</vt:lpstr>
      <vt:lpstr>Апекс</vt:lpstr>
      <vt:lpstr>Исполнительная</vt:lpstr>
      <vt:lpstr> Праця – могутній вихователь кожної людини, кожної особистості.</vt:lpstr>
      <vt:lpstr>Щоб виховати, спершу треба пізнати. Виховання дітей – це природна, Богом дана людям потреба.</vt:lpstr>
      <vt:lpstr>Анкетні дані: - Бенев’ят Олександра Леонівна народилася 30.01.1962р.; - 1985 році закінчила Чернівецький Державний університет по спеціальності вчитель української мови та літератури; - з 1991 року працюю на посаді вихователя Заліщицького обласного багатопрофільного навчально – реабілітаційного центру; - у 2000 році нагороджена грамотою Управління Освіти Тернопільської Обласної Державної Адміністрації. - у 2012 році нагороджена Почесно Грамотою Міністерство Освіти і науки, молоді та спорту України.</vt:lpstr>
      <vt:lpstr>Презентация PowerPoint</vt:lpstr>
      <vt:lpstr>Трудове виховання як засіб корекції психофізичних вад розумово відсталих дітей.</vt:lpstr>
      <vt:lpstr>Мета трудового виховання:   – підготовка учнів допоміжної школи до самостійної практичної діяльності. </vt:lpstr>
      <vt:lpstr>  Завдання трудового виховання учнів допоміжної школи:</vt:lpstr>
      <vt:lpstr>                                         Форми і методи роботи: - години спілкування; - бесіди; - сюжетно - рольові ігри; - життєві ситуації; - робота в групах; - зустрічі з людьми різних професій; - вечори праці; - виставки виготовлених робіт; - читання та обговорення творів В.Сухомлинського.  </vt:lpstr>
      <vt:lpstr>Жодного дня без праці. Праця прикрашає людину, розправляє тіло й душу. Людина свою долю працею кує. </vt:lpstr>
      <vt:lpstr>   Основні напрямки в роботі:  - формування трудових навиків у молодших школярів здійснюється у таких видах трудової діяльності, як праця із самообслуговування, соціальна - побутова, суспільно – корисна і ручна праця</vt:lpstr>
      <vt:lpstr>Праця із самообслуговування: - оволодіння навиками обслуговування; - оволодіння навиками гігієни; - застеляння ліжок; складання одягу. </vt:lpstr>
      <vt:lpstr>Презентация PowerPoint</vt:lpstr>
      <vt:lpstr>Презентация PowerPoint</vt:lpstr>
      <vt:lpstr>Прибирання класних приміщень: - замітання і миття підлоги; - миття дверей; - витирання і миття парт; - догляд за вазонами </vt:lpstr>
      <vt:lpstr>Презентация PowerPoint</vt:lpstr>
      <vt:lpstr>Презентация PowerPoint</vt:lpstr>
      <vt:lpstr>Догляд за особистими речами: - прання одягу - пришивання ґудзиків - штопання шкарпеток </vt:lpstr>
      <vt:lpstr>Презентация PowerPoint</vt:lpstr>
      <vt:lpstr>Презентация PowerPoint</vt:lpstr>
      <vt:lpstr>Презентация PowerPoint</vt:lpstr>
      <vt:lpstr>Прибирання території</vt:lpstr>
      <vt:lpstr>Презентация PowerPoint</vt:lpstr>
      <vt:lpstr>Заняття за інтересами: - виготовлення аплікацій із серветок;</vt:lpstr>
      <vt:lpstr>Презентация PowerPoint</vt:lpstr>
      <vt:lpstr>Презентация PowerPoint</vt:lpstr>
      <vt:lpstr>Робота з бісером; вишивання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Виготовлення виробів з природного матеріалу</vt:lpstr>
      <vt:lpstr>Презентация PowerPoint</vt:lpstr>
      <vt:lpstr>Презентация PowerPoint</vt:lpstr>
      <vt:lpstr>Працюємо відпочиваючи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UserT</cp:lastModifiedBy>
  <cp:revision>33</cp:revision>
  <dcterms:created xsi:type="dcterms:W3CDTF">2012-10-22T16:45:53Z</dcterms:created>
  <dcterms:modified xsi:type="dcterms:W3CDTF">2012-11-05T13:00:52Z</dcterms:modified>
</cp:coreProperties>
</file>