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3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43608" y="0"/>
          <a:ext cx="7920880" cy="7113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40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Усіх віршованих творів у </a:t>
                      </a: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“Кобзарі”</a:t>
                      </a:r>
                      <a:endParaRPr lang="uk-UA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uk-UA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поем, в основі яких лежить біблійний сюжет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у яких наявні довші поетичні молитви (в деяких творах кілька молитов)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17+10 псалмів та кількаподражаній пророкам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у яких є вислови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“молитися”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“Бога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благати”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у яких є вислів 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“перехрестився”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(автор-оповідач або персонаж)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у яких є вислови “Господа благати”, “Бога благати”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Кілька десятків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у яких мовиться про Святе причастя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Кількість разів уживання в “Кобзарі” слова Бог, у тому числі й Ісус Христос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Кількість віршів, у яких не згадано Бога (це переважно побутова лірика)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Кількість творів, де згадано Бога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Скільки разів у “Кобзарі” згадується Матір Божа?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143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РШ</dc:creator>
  <cp:lastModifiedBy>РШ</cp:lastModifiedBy>
  <cp:revision>4</cp:revision>
  <dcterms:created xsi:type="dcterms:W3CDTF">2014-03-01T12:00:47Z</dcterms:created>
  <dcterms:modified xsi:type="dcterms:W3CDTF">2014-11-11T17:24:16Z</dcterms:modified>
</cp:coreProperties>
</file>