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61" r:id="rId5"/>
    <p:sldId id="268" r:id="rId6"/>
    <p:sldId id="264" r:id="rId7"/>
    <p:sldId id="260" r:id="rId8"/>
    <p:sldId id="269" r:id="rId9"/>
    <p:sldId id="270" r:id="rId10"/>
    <p:sldId id="259" r:id="rId11"/>
    <p:sldId id="262" r:id="rId12"/>
    <p:sldId id="265" r:id="rId13"/>
    <p:sldId id="263" r:id="rId14"/>
    <p:sldId id="267" r:id="rId15"/>
    <p:sldId id="266" r:id="rId16"/>
    <p:sldId id="273" r:id="rId17"/>
    <p:sldId id="272" r:id="rId18"/>
    <p:sldId id="27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9" d="100"/>
          <a:sy n="69" d="100"/>
        </p:scale>
        <p:origin x="-140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=""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3" y="171771"/>
            <a:ext cx="8928992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31640" y="1520758"/>
            <a:ext cx="6768752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100</a:t>
            </a:r>
            <a:r>
              <a:rPr lang="uk-UA" sz="48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-РІЧЧЯ З ДНЯ НАРОДЖЕННЯ</a:t>
            </a:r>
          </a:p>
          <a:p>
            <a:pPr algn="ctr"/>
            <a:r>
              <a:rPr lang="uk-UA" sz="4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ВЕЛИКОГО МИТЦЯ</a:t>
            </a:r>
          </a:p>
          <a:p>
            <a:pPr algn="ctr"/>
            <a:r>
              <a:rPr lang="uk-UA" sz="4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С</a:t>
            </a:r>
            <a:r>
              <a:rPr lang="uk-UA" sz="48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ВІТОВОЇ СЛАВИ</a:t>
            </a:r>
            <a:r>
              <a:rPr lang="en-US" sz="48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endParaRPr lang="ru-RU" sz="48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2">
                  <a:lumMod val="75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31409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люська\Desktop\IMG_00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773" t="11439" r="9842"/>
          <a:stretch/>
        </p:blipFill>
        <p:spPr bwMode="auto">
          <a:xfrm>
            <a:off x="323528" y="404664"/>
            <a:ext cx="8424936" cy="60486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632648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люська\Desktop\Україна\3980383_662db1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3249"/>
            <a:ext cx="8424936" cy="58063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Улюська\Desktop\Україна\3980376_1b2ee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13926"/>
            <a:ext cx="4002684" cy="26684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19872" y="3212976"/>
            <a:ext cx="504919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0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Коли б я знав,що </a:t>
            </a:r>
            <a:r>
              <a:rPr lang="uk-UA" sz="3200" b="0" cap="none" spc="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розлучусь</a:t>
            </a:r>
            <a:r>
              <a:rPr lang="uk-UA" sz="3200" b="0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 тобою,</a:t>
            </a:r>
          </a:p>
          <a:p>
            <a:pPr algn="ctr"/>
            <a:r>
              <a:rPr lang="uk-UA" sz="3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краю мій,о </a:t>
            </a:r>
            <a:r>
              <a:rPr lang="uk-UA" sz="3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земленько</a:t>
            </a:r>
            <a:r>
              <a:rPr lang="uk-UA" sz="3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свята,</a:t>
            </a:r>
          </a:p>
          <a:p>
            <a:pPr algn="ctr"/>
            <a:r>
              <a:rPr lang="uk-UA" sz="3200" b="0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0" cap="none" spc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24725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Гніздовський\виховний\фото з музею\100_14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59" cy="6408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439479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Гніздовський\виховний\фото з музею\100_14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3053" b="89977" l="14631" r="89977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0"/>
            <a:ext cx="5832648" cy="6614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Гніздовський\виховний\фото з нету гніздовського\Gnezdovskij_za_raboto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04" y="822803"/>
            <a:ext cx="3600400" cy="49685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416404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Фотки\Моє село\100_08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601" t="3569" b="-3569"/>
          <a:stretch/>
        </p:blipFill>
        <p:spPr bwMode="auto">
          <a:xfrm>
            <a:off x="323528" y="404664"/>
            <a:ext cx="8496944" cy="62108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238137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Улюська\Desktop\IMG_0001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8944"/>
            <a:ext cx="8330897" cy="59766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941656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3"/>
            <a:ext cx="4320479" cy="3096343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67396"/>
            <a:ext cx="4176464" cy="29579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030" y="476672"/>
            <a:ext cx="3796434" cy="288032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65720" y="4083589"/>
            <a:ext cx="440628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0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Світлини нашого музею.</a:t>
            </a:r>
            <a:endParaRPr lang="ru-RU" sz="4000" b="0" cap="none" spc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767305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597188" y="620688"/>
            <a:ext cx="5336345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0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«Будеш, батьку ,панувати,</a:t>
            </a:r>
          </a:p>
          <a:p>
            <a:pPr algn="ctr"/>
            <a:r>
              <a:rPr lang="uk-UA" sz="36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36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оки живуть люди,</a:t>
            </a:r>
          </a:p>
          <a:p>
            <a:pPr algn="ctr"/>
            <a:r>
              <a:rPr lang="uk-UA" sz="36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поки сонце з неба сяє,</a:t>
            </a:r>
          </a:p>
          <a:p>
            <a:pPr algn="ctr"/>
            <a:r>
              <a:rPr lang="uk-UA" sz="36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uk-UA" sz="3600" b="0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ебе незабудуть»</a:t>
            </a:r>
            <a:endParaRPr lang="ru-RU" sz="3600" b="0" cap="none" spc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D:\Гніздовський\виховний\фото з музею\100_14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4090" b="98013" l="6874" r="92627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3888432" cy="51977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Гніздовський\виховний\фото з нету гніздовського\9E627253-08C3-4D9F-A375-F32EE89C4D34_mw800_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068960"/>
            <a:ext cx="4530080" cy="34032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589832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люська\Desktop\Свіч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7992888" cy="56166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389943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619" y="1357693"/>
            <a:ext cx="1828800" cy="2532888"/>
          </a:xfr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02" y="302183"/>
            <a:ext cx="8928992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55497" y="1556792"/>
            <a:ext cx="4098104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Хто зберіг любов до краю.</a:t>
            </a:r>
          </a:p>
          <a:p>
            <a:pPr algn="ctr"/>
            <a:r>
              <a:rPr lang="uk-UA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І не зрікся роду,</a:t>
            </a:r>
          </a:p>
          <a:p>
            <a:pPr algn="ctr"/>
            <a:r>
              <a:rPr lang="uk-UA" sz="28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Той ім'ям не вмре ніколи </a:t>
            </a:r>
          </a:p>
          <a:p>
            <a:pPr algn="ctr"/>
            <a:r>
              <a:rPr lang="uk-UA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 спогадах народу. </a:t>
            </a:r>
            <a:endParaRPr lang="ru-RU" sz="28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2">
                  <a:lumMod val="75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2050" name="Picture 2" descr="I:\з нету про Гніздовського\ек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59991"/>
            <a:ext cx="2592288" cy="45892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371566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:\з нету про Гніздовського\Photo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529" y="404226"/>
            <a:ext cx="7297980" cy="6048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467998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6614160" cy="49606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532" y="3140968"/>
            <a:ext cx="3096344" cy="338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3533695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Гніздовський\виховний\фото з нету гніздовського\220px-Hnizdovsky_classpic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356" y="908720"/>
            <a:ext cx="4968552" cy="33843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15616" y="4725144"/>
            <a:ext cx="660206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0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Шкільний клас Якова </a:t>
            </a:r>
            <a:r>
              <a:rPr lang="uk-UA" sz="3200" b="0" cap="none" spc="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Гніздовського</a:t>
            </a:r>
            <a:r>
              <a:rPr lang="uk-UA" sz="3200" b="0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uk-UA" sz="3200" b="0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(сидить на скрині передній план)</a:t>
            </a:r>
            <a:endParaRPr lang="ru-RU" sz="3200" b="0" cap="none" spc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857655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08" y="260648"/>
            <a:ext cx="8578872" cy="6264696"/>
          </a:xfrm>
        </p:spPr>
      </p:pic>
    </p:spTree>
    <p:extLst>
      <p:ext uri="{BB962C8B-B14F-4D97-AF65-F5344CB8AC3E}">
        <p14:creationId xmlns="" xmlns:p14="http://schemas.microsoft.com/office/powerpoint/2010/main" val="20052872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D:\Гніздовський\з нету про Гніздовського\t_paintcal1b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8548"/>
            <a:ext cx="8424936" cy="60647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953296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1589" b="89871" l="415" r="93562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103"/>
            <a:ext cx="4008535" cy="4187825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1149" b="89926" l="2919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548680"/>
            <a:ext cx="4499212" cy="422285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2121" b="90000" l="3892" r="89991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96952"/>
            <a:ext cx="4482518" cy="458112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2646" b="91880" l="11509" r="99145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382" y="3573016"/>
            <a:ext cx="4950594" cy="42191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829370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80728"/>
            <a:ext cx="6552728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9277482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313</TotalTime>
  <Words>79</Words>
  <Application>Microsoft Office PowerPoint</Application>
  <PresentationFormat>Экран (4:3)</PresentationFormat>
  <Paragraphs>17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Аспект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Улюська</dc:creator>
  <cp:lastModifiedBy>Seven</cp:lastModifiedBy>
  <cp:revision>25</cp:revision>
  <dcterms:created xsi:type="dcterms:W3CDTF">2015-01-23T07:49:25Z</dcterms:created>
  <dcterms:modified xsi:type="dcterms:W3CDTF">2015-11-05T11:43:09Z</dcterms:modified>
</cp:coreProperties>
</file>