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0" r:id="rId4"/>
    <p:sldId id="258" r:id="rId5"/>
    <p:sldId id="259" r:id="rId6"/>
    <p:sldId id="273" r:id="rId7"/>
    <p:sldId id="271" r:id="rId8"/>
    <p:sldId id="268" r:id="rId9"/>
    <p:sldId id="262" r:id="rId10"/>
    <p:sldId id="263" r:id="rId11"/>
    <p:sldId id="264" r:id="rId12"/>
    <p:sldId id="266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13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D8FEE5-7EBB-482A-B208-60C51156C4E5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4%D0%B0%D0%B9%D0%BB:Coin_of_Ukraine_Krushelnitsk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983" y="112474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(1872-1952)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43408"/>
            <a:ext cx="8640960" cy="1470025"/>
          </a:xfrm>
        </p:spPr>
        <p:txBody>
          <a:bodyPr/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Соломія Крушельницька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Picture 10" descr="&amp;Kcy;&amp;acy;&amp;rcy;&amp;tcy;&amp;icy;&amp;ncy;&amp;kcy;&amp;icy; &amp;pcy;&amp;ocy; &amp;zcy;&amp;acy;&amp;pcy;&amp;rcy;&amp;ocy;&amp;scy;&amp;ucy; &amp;scy;&amp;ocy;&amp;lcy;&amp;ocy;&amp;mcy;&amp;iukcy;&amp;yacy; &amp;kcy;&amp;rcy;&amp;ucy;&amp;shcy;&amp;iecy;&amp;lcy;&amp;softcy;&amp;ncy;&amp;icy;&amp;tscy;&amp;soft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8" y="2348880"/>
            <a:ext cx="23622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852928" cy="396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1920240" cy="261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4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СОЛОМІЯ І ЇЇ КОХАННЯ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9208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У 1910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С. </a:t>
            </a:r>
            <a:r>
              <a:rPr lang="ru-RU" sz="1900" dirty="0" err="1" smtClean="0"/>
              <a:t>Крушельницька</a:t>
            </a:r>
            <a:r>
              <a:rPr lang="ru-RU" sz="1900" dirty="0" smtClean="0"/>
              <a:t> </a:t>
            </a:r>
            <a:r>
              <a:rPr lang="ru-RU" sz="1900" dirty="0" err="1" smtClean="0"/>
              <a:t>одружилася</a:t>
            </a:r>
            <a:r>
              <a:rPr lang="ru-RU" sz="1900" dirty="0" smtClean="0"/>
              <a:t> з </a:t>
            </a:r>
            <a:r>
              <a:rPr lang="ru-RU" sz="1900" dirty="0" err="1" smtClean="0"/>
              <a:t>відомим</a:t>
            </a:r>
            <a:r>
              <a:rPr lang="ru-RU" sz="1900" dirty="0" smtClean="0"/>
              <a:t> </a:t>
            </a:r>
            <a:r>
              <a:rPr lang="ru-RU" sz="1900" dirty="0" err="1" smtClean="0"/>
              <a:t>італійським</a:t>
            </a:r>
            <a:r>
              <a:rPr lang="ru-RU" sz="1900" dirty="0" smtClean="0"/>
              <a:t> адвокатом, </a:t>
            </a:r>
            <a:r>
              <a:rPr lang="ru-RU" sz="1900" dirty="0" err="1" smtClean="0"/>
              <a:t>мером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міста</a:t>
            </a:r>
            <a:r>
              <a:rPr lang="ru-RU" sz="1900" dirty="0" smtClean="0"/>
              <a:t> </a:t>
            </a:r>
            <a:r>
              <a:rPr lang="ru-RU" sz="1900" dirty="0" err="1" smtClean="0"/>
              <a:t>В'яреджо</a:t>
            </a:r>
            <a:r>
              <a:rPr lang="ru-RU" sz="1900" dirty="0" smtClean="0"/>
              <a:t> </a:t>
            </a:r>
            <a:r>
              <a:rPr lang="ru-RU" sz="1900" dirty="0" err="1" smtClean="0"/>
              <a:t>Чезаре</a:t>
            </a:r>
            <a:r>
              <a:rPr lang="ru-RU" sz="1900" dirty="0" smtClean="0"/>
              <a:t> </a:t>
            </a:r>
            <a:r>
              <a:rPr lang="ru-RU" sz="1900" dirty="0" err="1" smtClean="0"/>
              <a:t>Річчоні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який</a:t>
            </a:r>
            <a:r>
              <a:rPr lang="ru-RU" sz="1900" dirty="0" smtClean="0"/>
              <a:t> </a:t>
            </a:r>
            <a:r>
              <a:rPr lang="ru-RU" sz="1900" dirty="0" err="1" smtClean="0"/>
              <a:t>був</a:t>
            </a:r>
            <a:r>
              <a:rPr lang="ru-RU" sz="1900" dirty="0" smtClean="0"/>
              <a:t> тонким </a:t>
            </a:r>
            <a:r>
              <a:rPr lang="ru-RU" sz="1900" dirty="0" err="1" smtClean="0"/>
              <a:t>знавцем</a:t>
            </a:r>
            <a:r>
              <a:rPr lang="ru-RU" sz="1900" dirty="0" smtClean="0"/>
              <a:t> </a:t>
            </a:r>
            <a:r>
              <a:rPr lang="ru-RU" sz="1900" dirty="0" err="1" smtClean="0"/>
              <a:t>музики</a:t>
            </a:r>
            <a:r>
              <a:rPr lang="ru-RU" sz="1900" dirty="0" smtClean="0"/>
              <a:t> й </a:t>
            </a:r>
            <a:r>
              <a:rPr lang="ru-RU" sz="1900" dirty="0" err="1" smtClean="0"/>
              <a:t>ерудованим</a:t>
            </a:r>
            <a:r>
              <a:rPr lang="ru-RU" sz="1900" dirty="0" smtClean="0"/>
              <a:t> аристократом. Вони взяли </a:t>
            </a:r>
            <a:r>
              <a:rPr lang="ru-RU" sz="1900" dirty="0" err="1" smtClean="0"/>
              <a:t>шлюб</a:t>
            </a:r>
            <a:r>
              <a:rPr lang="ru-RU" sz="1900" dirty="0" smtClean="0"/>
              <a:t> в одному з </a:t>
            </a:r>
            <a:r>
              <a:rPr lang="ru-RU" sz="1900" dirty="0" err="1" smtClean="0"/>
              <a:t>храмів</a:t>
            </a:r>
            <a:r>
              <a:rPr lang="ru-RU" sz="1900" dirty="0" smtClean="0"/>
              <a:t> </a:t>
            </a:r>
            <a:r>
              <a:rPr lang="ru-RU" sz="1900" dirty="0" err="1" smtClean="0"/>
              <a:t>Буенос-Айреса</a:t>
            </a:r>
            <a:r>
              <a:rPr lang="ru-RU" sz="1900" dirty="0" smtClean="0"/>
              <a:t>.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одруження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Чезаре</a:t>
            </a:r>
            <a:r>
              <a:rPr lang="ru-RU" sz="1900" dirty="0" smtClean="0"/>
              <a:t> і </a:t>
            </a:r>
            <a:r>
              <a:rPr lang="ru-RU" sz="1900" dirty="0" err="1" smtClean="0"/>
              <a:t>Соломія</a:t>
            </a:r>
            <a:r>
              <a:rPr lang="ru-RU" sz="1900" dirty="0" smtClean="0"/>
              <a:t> </a:t>
            </a:r>
            <a:r>
              <a:rPr lang="ru-RU" sz="1900" dirty="0" err="1" smtClean="0"/>
              <a:t>оселилися</a:t>
            </a:r>
            <a:r>
              <a:rPr lang="ru-RU" sz="1900" dirty="0" smtClean="0"/>
              <a:t> у </a:t>
            </a:r>
            <a:r>
              <a:rPr lang="ru-RU" sz="1900" dirty="0" err="1" smtClean="0"/>
              <a:t>В'яреджо</a:t>
            </a:r>
            <a:r>
              <a:rPr lang="ru-RU" sz="1900" dirty="0" smtClean="0"/>
              <a:t>. Тут </a:t>
            </a:r>
            <a:r>
              <a:rPr lang="ru-RU" sz="1900" dirty="0" err="1" smtClean="0"/>
              <a:t>Соломія</a:t>
            </a:r>
            <a:r>
              <a:rPr lang="ru-RU" sz="1900" dirty="0" smtClean="0"/>
              <a:t> купила </a:t>
            </a:r>
            <a:r>
              <a:rPr lang="ru-RU" sz="1900" dirty="0" err="1" smtClean="0"/>
              <a:t>віллу</a:t>
            </a:r>
            <a:r>
              <a:rPr lang="ru-RU" sz="1900" dirty="0" smtClean="0"/>
              <a:t>, яку назвала «</a:t>
            </a:r>
            <a:r>
              <a:rPr lang="ru-RU" sz="1900" dirty="0" err="1" smtClean="0"/>
              <a:t>Саломеа</a:t>
            </a:r>
            <a:r>
              <a:rPr lang="ru-RU" sz="1900" dirty="0" smtClean="0"/>
              <a:t>».</a:t>
            </a:r>
            <a:endParaRPr lang="ru-RU" sz="190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scy;&amp;ocy;&amp;lcy;&amp;ocy;&amp;mcy;&amp;iukcy;&amp;yacy; &amp;kcy;&amp;rcy;&amp;ucy;&amp;shcy;&amp;iecy;&amp;lcy;&amp;softcy;&amp;ncy;&amp;icy;&amp;tscy;&amp;soft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0921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5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ЗАВЕРШЕННЯ ЯСКРАВОЇ КАР’ЄРИ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7768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В 1920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</a:t>
            </a:r>
            <a:r>
              <a:rPr lang="ru-RU" sz="1900" dirty="0" err="1" smtClean="0"/>
              <a:t>Крушельницька</a:t>
            </a:r>
            <a:r>
              <a:rPr lang="ru-RU" sz="1900" dirty="0" smtClean="0"/>
              <a:t> в </a:t>
            </a:r>
            <a:r>
              <a:rPr lang="ru-RU" sz="1900" dirty="0" err="1" smtClean="0"/>
              <a:t>зеніті</a:t>
            </a:r>
            <a:r>
              <a:rPr lang="ru-RU" sz="1900" dirty="0" smtClean="0"/>
              <a:t> </a:t>
            </a:r>
            <a:r>
              <a:rPr lang="ru-RU" sz="1900" dirty="0" err="1" smtClean="0"/>
              <a:t>слави</a:t>
            </a:r>
            <a:r>
              <a:rPr lang="ru-RU" sz="1900" dirty="0" smtClean="0"/>
              <a:t> </a:t>
            </a:r>
            <a:r>
              <a:rPr lang="ru-RU" sz="1900" dirty="0" err="1" smtClean="0"/>
              <a:t>залишає</a:t>
            </a:r>
            <a:r>
              <a:rPr lang="ru-RU" sz="1900" dirty="0" smtClean="0"/>
              <a:t> </a:t>
            </a:r>
            <a:r>
              <a:rPr lang="ru-RU" sz="1900" dirty="0" err="1" smtClean="0"/>
              <a:t>оперну</a:t>
            </a:r>
            <a:r>
              <a:rPr lang="ru-RU" sz="1900" dirty="0" smtClean="0"/>
              <a:t> сцену, </a:t>
            </a:r>
            <a:r>
              <a:rPr lang="ru-RU" sz="1900" dirty="0" err="1" smtClean="0"/>
              <a:t>виступивши</a:t>
            </a:r>
            <a:r>
              <a:rPr lang="ru-RU" sz="1900" dirty="0" smtClean="0"/>
              <a:t> </a:t>
            </a:r>
            <a:r>
              <a:rPr lang="ru-RU" sz="1900" dirty="0" err="1" smtClean="0"/>
              <a:t>останній</a:t>
            </a:r>
            <a:r>
              <a:rPr lang="ru-RU" sz="1900" dirty="0" smtClean="0"/>
              <a:t> раз в </a:t>
            </a:r>
            <a:r>
              <a:rPr lang="ru-RU" sz="1900" dirty="0" err="1" smtClean="0"/>
              <a:t>неапольському</a:t>
            </a:r>
            <a:r>
              <a:rPr lang="ru-RU" sz="1900" dirty="0" smtClean="0"/>
              <a:t> </a:t>
            </a:r>
            <a:r>
              <a:rPr lang="ru-RU" sz="1900" dirty="0" err="1" smtClean="0"/>
              <a:t>театрі</a:t>
            </a:r>
            <a:r>
              <a:rPr lang="ru-RU" sz="1900" dirty="0" smtClean="0"/>
              <a:t> в </a:t>
            </a:r>
            <a:r>
              <a:rPr lang="ru-RU" sz="1900" dirty="0" err="1" smtClean="0"/>
              <a:t>улюблених</a:t>
            </a:r>
            <a:r>
              <a:rPr lang="ru-RU" sz="1900" dirty="0" smtClean="0"/>
              <a:t> операх «</a:t>
            </a:r>
            <a:r>
              <a:rPr lang="ru-RU" sz="1900" dirty="0" err="1" smtClean="0"/>
              <a:t>Лорелея</a:t>
            </a:r>
            <a:r>
              <a:rPr lang="ru-RU" sz="1900" dirty="0" smtClean="0"/>
              <a:t>» і «</a:t>
            </a:r>
            <a:r>
              <a:rPr lang="ru-RU" sz="1900" dirty="0" err="1" smtClean="0"/>
              <a:t>Лоенгрін</a:t>
            </a:r>
            <a:r>
              <a:rPr lang="ru-RU" sz="1900" dirty="0" smtClean="0"/>
              <a:t>». </a:t>
            </a:r>
            <a:r>
              <a:rPr lang="ru-RU" sz="1900" dirty="0" err="1" smtClean="0"/>
              <a:t>Далі</a:t>
            </a:r>
            <a:r>
              <a:rPr lang="ru-RU" sz="1900" dirty="0" smtClean="0"/>
              <a:t> </a:t>
            </a:r>
            <a:r>
              <a:rPr lang="ru-RU" sz="1900" dirty="0" err="1" smtClean="0"/>
              <a:t>своє</a:t>
            </a:r>
            <a:r>
              <a:rPr lang="ru-RU" sz="1900" dirty="0" smtClean="0"/>
              <a:t> </a:t>
            </a:r>
            <a:r>
              <a:rPr lang="ru-RU" sz="1900" dirty="0" err="1" smtClean="0"/>
              <a:t>життя</a:t>
            </a:r>
            <a:r>
              <a:rPr lang="ru-RU" sz="1900" dirty="0" smtClean="0"/>
              <a:t> </a:t>
            </a:r>
            <a:r>
              <a:rPr lang="ru-RU" sz="1900" dirty="0" err="1" smtClean="0"/>
              <a:t>присвятила</a:t>
            </a:r>
            <a:r>
              <a:rPr lang="ru-RU" sz="1900" dirty="0" smtClean="0"/>
              <a:t> </a:t>
            </a:r>
            <a:r>
              <a:rPr lang="ru-RU" sz="1900" dirty="0" err="1" smtClean="0"/>
              <a:t>камерній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концертній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, </a:t>
            </a:r>
            <a:r>
              <a:rPr lang="ru-RU" sz="1900" dirty="0" err="1" smtClean="0"/>
              <a:t>пісні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виконувала</a:t>
            </a:r>
            <a:r>
              <a:rPr lang="ru-RU" sz="1900" dirty="0" smtClean="0"/>
              <a:t> 8 </a:t>
            </a:r>
            <a:r>
              <a:rPr lang="ru-RU" sz="1900" dirty="0" err="1" smtClean="0"/>
              <a:t>мовами</a:t>
            </a:r>
            <a:r>
              <a:rPr lang="ru-RU" sz="1900" dirty="0" smtClean="0"/>
              <a:t>. </a:t>
            </a:r>
            <a:r>
              <a:rPr lang="ru-RU" sz="1900" dirty="0" err="1" smtClean="0"/>
              <a:t>Здійснила</a:t>
            </a:r>
            <a:r>
              <a:rPr lang="ru-RU" sz="1900" dirty="0" smtClean="0"/>
              <a:t> турне </a:t>
            </a:r>
            <a:r>
              <a:rPr lang="ru-RU" sz="1900" dirty="0" err="1" smtClean="0"/>
              <a:t>Україною</a:t>
            </a:r>
            <a:r>
              <a:rPr lang="ru-RU" sz="1900" dirty="0" smtClean="0"/>
              <a:t>, </a:t>
            </a:r>
            <a:r>
              <a:rPr lang="ru-RU" sz="1900" dirty="0" err="1" smtClean="0"/>
              <a:t>Європою</a:t>
            </a:r>
            <a:r>
              <a:rPr lang="ru-RU" sz="1900" dirty="0" smtClean="0"/>
              <a:t>, </a:t>
            </a:r>
            <a:r>
              <a:rPr lang="ru-RU" sz="1900" dirty="0" err="1" smtClean="0"/>
              <a:t>Америкою</a:t>
            </a:r>
            <a:r>
              <a:rPr lang="ru-RU" sz="1900" dirty="0" smtClean="0"/>
              <a:t>. У 1894–1923 </a:t>
            </a:r>
            <a:r>
              <a:rPr lang="ru-RU" sz="1900" dirty="0" err="1" smtClean="0"/>
              <a:t>майже</a:t>
            </a:r>
            <a:r>
              <a:rPr lang="ru-RU" sz="1900" dirty="0" smtClean="0"/>
              <a:t> </a:t>
            </a:r>
            <a:r>
              <a:rPr lang="ru-RU" sz="1900" dirty="0" err="1" smtClean="0"/>
              <a:t>щороку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виступала</a:t>
            </a:r>
            <a:r>
              <a:rPr lang="ru-RU" sz="1900" dirty="0" smtClean="0"/>
              <a:t> з концертами у </a:t>
            </a:r>
            <a:r>
              <a:rPr lang="ru-RU" sz="1900" dirty="0" err="1" smtClean="0"/>
              <a:t>Львові</a:t>
            </a:r>
            <a:r>
              <a:rPr lang="ru-RU" sz="1900" dirty="0" smtClean="0"/>
              <a:t>, </a:t>
            </a:r>
            <a:r>
              <a:rPr lang="ru-RU" sz="1900" dirty="0" err="1" smtClean="0"/>
              <a:t>Тернополі</a:t>
            </a:r>
            <a:r>
              <a:rPr lang="ru-RU" sz="1900" dirty="0" smtClean="0"/>
              <a:t>, </a:t>
            </a:r>
            <a:r>
              <a:rPr lang="ru-RU" sz="1900" dirty="0" err="1" smtClean="0"/>
              <a:t>Стрию</a:t>
            </a:r>
            <a:r>
              <a:rPr lang="ru-RU" sz="1900" dirty="0" smtClean="0"/>
              <a:t>, Бережанах, </a:t>
            </a:r>
            <a:r>
              <a:rPr lang="ru-RU" sz="1900" dirty="0" err="1" smtClean="0"/>
              <a:t>Збаражі</a:t>
            </a:r>
            <a:r>
              <a:rPr lang="ru-RU" sz="1900" dirty="0" smtClean="0"/>
              <a:t>, </a:t>
            </a:r>
            <a:r>
              <a:rPr lang="ru-RU" sz="1900" dirty="0" err="1" smtClean="0"/>
              <a:t>Чернівцях</a:t>
            </a:r>
            <a:r>
              <a:rPr lang="ru-RU" sz="1900" dirty="0" smtClean="0"/>
              <a:t> та </a:t>
            </a:r>
            <a:r>
              <a:rPr lang="ru-RU" sz="1900" dirty="0" err="1" smtClean="0"/>
              <a:t>інших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містах</a:t>
            </a:r>
            <a:r>
              <a:rPr lang="ru-RU" sz="1900" dirty="0" smtClean="0"/>
              <a:t> </a:t>
            </a:r>
            <a:r>
              <a:rPr lang="ru-RU" sz="1900" dirty="0" err="1" smtClean="0"/>
              <a:t>Галичини</a:t>
            </a:r>
            <a:r>
              <a:rPr lang="ru-RU" sz="1900" dirty="0" smtClean="0"/>
              <a:t>.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єднали</a:t>
            </a:r>
            <a:r>
              <a:rPr lang="ru-RU" sz="1900" dirty="0" smtClean="0"/>
              <a:t> </a:t>
            </a:r>
            <a:r>
              <a:rPr lang="ru-RU" sz="1900" dirty="0" err="1" smtClean="0"/>
              <a:t>міцні</a:t>
            </a:r>
            <a:r>
              <a:rPr lang="ru-RU" sz="1900" dirty="0" smtClean="0"/>
              <a:t> </a:t>
            </a:r>
            <a:r>
              <a:rPr lang="ru-RU" sz="1900" dirty="0" err="1" smtClean="0"/>
              <a:t>узи</a:t>
            </a:r>
            <a:r>
              <a:rPr lang="ru-RU" sz="1900" dirty="0" smtClean="0"/>
              <a:t> </a:t>
            </a:r>
            <a:r>
              <a:rPr lang="ru-RU" sz="1900" dirty="0" err="1" smtClean="0"/>
              <a:t>дружби</a:t>
            </a:r>
            <a:r>
              <a:rPr lang="ru-RU" sz="1900" dirty="0" smtClean="0"/>
              <a:t> з І. Франком, М. Павликом, О. </a:t>
            </a:r>
            <a:r>
              <a:rPr lang="ru-RU" sz="1900" dirty="0" err="1" smtClean="0"/>
              <a:t>Кобилянською</a:t>
            </a:r>
            <a:r>
              <a:rPr lang="ru-RU" sz="1900" dirty="0" smtClean="0"/>
              <a:t>, М. Лисенком, Д. </a:t>
            </a:r>
            <a:r>
              <a:rPr lang="ru-RU" sz="1900" dirty="0" err="1" smtClean="0"/>
              <a:t>Січинським</a:t>
            </a:r>
            <a:r>
              <a:rPr lang="ru-RU" sz="1900" dirty="0" smtClean="0"/>
              <a:t> та </a:t>
            </a:r>
            <a:r>
              <a:rPr lang="ru-RU" sz="1900" dirty="0" err="1" smtClean="0"/>
              <a:t>багатьма</a:t>
            </a:r>
            <a:r>
              <a:rPr lang="ru-RU" sz="1900" dirty="0" smtClean="0"/>
              <a:t> </a:t>
            </a:r>
            <a:r>
              <a:rPr lang="ru-RU" sz="1900" dirty="0" err="1" smtClean="0"/>
              <a:t>іншими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культурними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діячами</a:t>
            </a:r>
            <a:r>
              <a:rPr lang="ru-RU" sz="1900" dirty="0" smtClean="0"/>
              <a:t> </a:t>
            </a:r>
            <a:r>
              <a:rPr lang="ru-RU" sz="1900" dirty="0" err="1" smtClean="0"/>
              <a:t>Галичини</a:t>
            </a:r>
            <a:r>
              <a:rPr lang="ru-RU" sz="1900" dirty="0" smtClean="0"/>
              <a:t> і </a:t>
            </a:r>
            <a:r>
              <a:rPr lang="ru-RU" sz="1900" dirty="0" err="1" smtClean="0"/>
              <a:t>Наддніпрянщини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8821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b="12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5301208"/>
            <a:ext cx="5486400" cy="8048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Могила </a:t>
            </a:r>
            <a:r>
              <a:rPr lang="ru-RU" sz="1800" b="1" dirty="0" err="1" smtClean="0">
                <a:solidFill>
                  <a:schemeClr val="tx1"/>
                </a:solidFill>
              </a:rPr>
              <a:t>Соломії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Крушельницької</a:t>
            </a:r>
            <a:r>
              <a:rPr lang="ru-RU" sz="1800" b="1" dirty="0" smtClean="0">
                <a:solidFill>
                  <a:schemeClr val="tx1"/>
                </a:solidFill>
              </a:rPr>
              <a:t> у </a:t>
            </a:r>
            <a:r>
              <a:rPr lang="ru-RU" sz="1800" b="1" dirty="0" err="1" smtClean="0">
                <a:solidFill>
                  <a:schemeClr val="tx1"/>
                </a:solidFill>
              </a:rPr>
              <a:t>Львові</a:t>
            </a:r>
            <a:r>
              <a:rPr lang="ru-RU" sz="1800" b="1" dirty="0" smtClean="0">
                <a:solidFill>
                  <a:schemeClr val="tx1"/>
                </a:solidFill>
              </a:rPr>
              <a:t> на </a:t>
            </a:r>
            <a:r>
              <a:rPr lang="ru-RU" sz="1800" b="1" dirty="0" err="1" smtClean="0">
                <a:solidFill>
                  <a:schemeClr val="tx1"/>
                </a:solidFill>
              </a:rPr>
              <a:t>Личаківському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кладовищі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285728"/>
            <a:ext cx="2736304" cy="616760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/>
              <a:t>         </a:t>
            </a:r>
          </a:p>
          <a:p>
            <a:endParaRPr lang="ru-RU" i="1" dirty="0"/>
          </a:p>
          <a:p>
            <a:r>
              <a:rPr lang="ru-RU" i="1" dirty="0" smtClean="0"/>
              <a:t> </a:t>
            </a:r>
            <a:r>
              <a:rPr lang="ru-RU" b="1" i="1" dirty="0" smtClean="0"/>
              <a:t>Померла велика </a:t>
            </a:r>
            <a:r>
              <a:rPr lang="ru-RU" b="1" i="1" dirty="0" err="1" smtClean="0"/>
              <a:t>українська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діва</a:t>
            </a:r>
            <a:r>
              <a:rPr lang="ru-RU" b="1" i="1" dirty="0" smtClean="0"/>
              <a:t>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16 листопада 1952 року         </a:t>
            </a:r>
            <a:r>
              <a:rPr lang="ru-RU" b="1" i="1" dirty="0" smtClean="0"/>
              <a:t>         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раку горла.  </a:t>
            </a:r>
            <a:r>
              <a:rPr lang="ru-RU" b="1" i="1" dirty="0" err="1" smtClean="0"/>
              <a:t>Довідавшись</a:t>
            </a:r>
            <a:r>
              <a:rPr lang="ru-RU" b="1" i="1" dirty="0" smtClean="0"/>
              <a:t> про смерть </a:t>
            </a:r>
            <a:r>
              <a:rPr lang="ru-RU" b="1" i="1" dirty="0" err="1" smtClean="0"/>
              <a:t>Крушельницької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Тосканіні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листі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піаністки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Джулиани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Вентуре</a:t>
            </a:r>
            <a:r>
              <a:rPr lang="ru-RU" b="1" i="1" dirty="0" smtClean="0"/>
              <a:t>, подруги </a:t>
            </a:r>
            <a:r>
              <a:rPr lang="ru-RU" b="1" i="1" dirty="0" err="1" smtClean="0"/>
              <a:t>співачки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викликнув</a:t>
            </a:r>
            <a:r>
              <a:rPr lang="ru-RU" b="1" i="1" dirty="0" smtClean="0"/>
              <a:t>: «Смерть </a:t>
            </a:r>
            <a:r>
              <a:rPr lang="ru-RU" b="1" i="1" dirty="0" err="1" smtClean="0"/>
              <a:t>Крушельницької</a:t>
            </a:r>
            <a:r>
              <a:rPr lang="ru-RU" b="1" i="1" dirty="0" smtClean="0"/>
              <a:t> вбила мене... </a:t>
            </a:r>
            <a:r>
              <a:rPr lang="ru-RU" b="1" i="1" dirty="0" err="1" smtClean="0"/>
              <a:t>Неперевершена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співачка</a:t>
            </a:r>
            <a:r>
              <a:rPr lang="ru-RU" b="1" i="1" dirty="0" smtClean="0"/>
              <a:t>, дивна </a:t>
            </a:r>
            <a:r>
              <a:rPr lang="ru-RU" b="1" i="1" dirty="0" err="1" smtClean="0"/>
              <a:t>жінка</a:t>
            </a:r>
            <a:r>
              <a:rPr lang="ru-RU" b="1" i="1" dirty="0" smtClean="0"/>
              <a:t>... у </a:t>
            </a:r>
            <a:r>
              <a:rPr lang="ru-RU" b="1" i="1" dirty="0" err="1" smtClean="0"/>
              <a:t>тисячний</a:t>
            </a:r>
            <a:r>
              <a:rPr lang="ru-RU" b="1" i="1" dirty="0" smtClean="0"/>
              <a:t> раз </a:t>
            </a:r>
            <a:r>
              <a:rPr lang="ru-RU" b="1" i="1" dirty="0" err="1" smtClean="0"/>
              <a:t>дивлюся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чудесну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фотографію</a:t>
            </a:r>
            <a:r>
              <a:rPr lang="ru-RU" b="1" i="1" dirty="0" smtClean="0"/>
              <a:t>... Яка </a:t>
            </a:r>
            <a:r>
              <a:rPr lang="ru-RU" b="1" i="1" dirty="0" err="1" smtClean="0"/>
              <a:t>дивовижна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Лорелея</a:t>
            </a:r>
            <a:r>
              <a:rPr lang="ru-RU" b="1" i="1" dirty="0" smtClean="0"/>
              <a:t>! </a:t>
            </a:r>
            <a:r>
              <a:rPr lang="ru-RU" b="1" i="1" dirty="0" err="1" smtClean="0"/>
              <a:t>Якою</a:t>
            </a:r>
            <a:r>
              <a:rPr lang="ru-RU" b="1" i="1" dirty="0" smtClean="0"/>
              <a:t> вона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милою і прекрасною!..».</a:t>
            </a:r>
          </a:p>
          <a:p>
            <a:r>
              <a:rPr lang="ru-RU" b="1" dirty="0" smtClean="0"/>
              <a:t>          </a:t>
            </a:r>
            <a:r>
              <a:rPr lang="ru-RU" b="1" i="1" dirty="0" err="1" smtClean="0"/>
              <a:t>Поховали</a:t>
            </a:r>
            <a:r>
              <a:rPr lang="ru-RU" b="1" i="1" dirty="0" smtClean="0"/>
              <a:t> С. А. </a:t>
            </a:r>
            <a:r>
              <a:rPr lang="ru-RU" b="1" i="1" dirty="0" err="1" smtClean="0"/>
              <a:t>Крушельницьку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Львові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Личаківському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кладовищі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поруч</a:t>
            </a:r>
            <a:r>
              <a:rPr lang="ru-RU" b="1" i="1" dirty="0" smtClean="0"/>
              <a:t> з могилою друга і наставника — </a:t>
            </a:r>
            <a:r>
              <a:rPr lang="ru-RU" b="1" i="1" dirty="0" err="1" smtClean="0"/>
              <a:t>Івана</a:t>
            </a:r>
            <a:r>
              <a:rPr lang="ru-RU" b="1" i="1" dirty="0" smtClean="0"/>
              <a:t> Франка</a:t>
            </a:r>
            <a:r>
              <a:rPr lang="ru-RU" b="1" dirty="0" smtClean="0"/>
              <a:t>.</a:t>
            </a:r>
            <a:endParaRPr lang="uk-UA" b="1" i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060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9191" y="155529"/>
            <a:ext cx="5325571" cy="11620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МИ ПАМ’ЯТАЄМО ВАС, БАТЕРФЛЯЙ! 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0" y="4383090"/>
            <a:ext cx="9036496" cy="244827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 С. </a:t>
            </a:r>
            <a:r>
              <a:rPr lang="ru-RU" sz="1800" dirty="0" err="1" smtClean="0"/>
              <a:t>Крушельницької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носять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оперний</a:t>
            </a:r>
            <a:r>
              <a:rPr lang="ru-RU" sz="1800" dirty="0" smtClean="0"/>
              <a:t> театр, </a:t>
            </a:r>
            <a:r>
              <a:rPr lang="ru-RU" sz="1800" dirty="0" err="1" smtClean="0"/>
              <a:t>Львівська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школа, </a:t>
            </a:r>
            <a:r>
              <a:rPr lang="ru-RU" sz="1800" dirty="0" err="1" smtClean="0"/>
              <a:t>Тернопільське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музичне</a:t>
            </a:r>
            <a:r>
              <a:rPr lang="ru-RU" sz="1800" dirty="0" smtClean="0"/>
              <a:t> училище (де </a:t>
            </a:r>
            <a:r>
              <a:rPr lang="ru-RU" sz="1800" dirty="0" err="1" smtClean="0"/>
              <a:t>виходить</a:t>
            </a:r>
            <a:r>
              <a:rPr lang="ru-RU" sz="1800" dirty="0" smtClean="0"/>
              <a:t> газета «</a:t>
            </a:r>
            <a:r>
              <a:rPr lang="ru-RU" sz="1800" dirty="0" err="1" smtClean="0"/>
              <a:t>Соломія</a:t>
            </a:r>
            <a:r>
              <a:rPr lang="ru-RU" sz="1800" dirty="0" smtClean="0"/>
              <a:t>»), школа в </a:t>
            </a:r>
            <a:r>
              <a:rPr lang="ru-RU" sz="1800" dirty="0" err="1" smtClean="0"/>
              <a:t>селі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Біла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,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, </a:t>
            </a:r>
            <a:r>
              <a:rPr lang="ru-RU" sz="1800" dirty="0" err="1" smtClean="0"/>
              <a:t>Тернополі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Рівному</a:t>
            </a:r>
            <a:r>
              <a:rPr lang="ru-RU" sz="1800" dirty="0" smtClean="0"/>
              <a:t>, </a:t>
            </a:r>
            <a:r>
              <a:rPr lang="ru-RU" sz="1800" dirty="0" err="1" smtClean="0"/>
              <a:t>Бучачі</a:t>
            </a:r>
            <a:r>
              <a:rPr lang="ru-RU" sz="1800" dirty="0" smtClean="0"/>
              <a:t> (див. </a:t>
            </a:r>
            <a:r>
              <a:rPr lang="ru-RU" sz="1800" dirty="0" err="1" smtClean="0"/>
              <a:t>Вулиця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Соломії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Крушельницької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В 1997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Національним</a:t>
            </a:r>
            <a:r>
              <a:rPr lang="ru-RU" sz="1800" dirty="0" smtClean="0"/>
              <a:t> банком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випущена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обіг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пам'ятна</a:t>
            </a:r>
            <a:r>
              <a:rPr lang="ru-RU" sz="1800" dirty="0" smtClean="0"/>
              <a:t> монета </a:t>
            </a:r>
            <a:r>
              <a:rPr lang="ru-RU" sz="1800" dirty="0" err="1" smtClean="0"/>
              <a:t>номіналом</a:t>
            </a:r>
            <a:r>
              <a:rPr lang="ru-RU" sz="1800" dirty="0" smtClean="0"/>
              <a:t> у 2 </a:t>
            </a:r>
            <a:r>
              <a:rPr lang="ru-RU" sz="1800" dirty="0" err="1" smtClean="0"/>
              <a:t>гривні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присвячена</a:t>
            </a:r>
            <a:r>
              <a:rPr lang="ru-RU" sz="1800" dirty="0" smtClean="0"/>
              <a:t> 125-річчю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дня </a:t>
            </a:r>
            <a:r>
              <a:rPr lang="ru-RU" sz="1800" dirty="0" err="1" smtClean="0"/>
              <a:t>народження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співачки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2010 р. </a:t>
            </a:r>
            <a:r>
              <a:rPr lang="ru-RU" sz="1800" dirty="0" err="1" smtClean="0"/>
              <a:t>відкрито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пам'ятник</a:t>
            </a:r>
            <a:r>
              <a:rPr lang="ru-RU" sz="1800" dirty="0" smtClean="0"/>
              <a:t> С. А. </a:t>
            </a:r>
            <a:r>
              <a:rPr lang="ru-RU" sz="1800" dirty="0" err="1" smtClean="0"/>
              <a:t>Крушельницькій</a:t>
            </a:r>
            <a:r>
              <a:rPr lang="ru-RU" sz="1800" dirty="0" smtClean="0"/>
              <a:t> у </a:t>
            </a:r>
            <a:r>
              <a:rPr lang="ru-RU" sz="1800" dirty="0" err="1" smtClean="0"/>
              <a:t>Тернополі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450px-Krushelnu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14290"/>
            <a:ext cx="2709336" cy="361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382673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Пам`ятник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Соломії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Крушельницькій</a:t>
            </a:r>
            <a:r>
              <a:rPr lang="ru-RU" sz="1200" b="1" dirty="0" smtClean="0"/>
              <a:t> у </a:t>
            </a:r>
            <a:r>
              <a:rPr lang="ru-RU" sz="1200" b="1" dirty="0" err="1" smtClean="0"/>
              <a:t>Тернополі</a:t>
            </a:r>
            <a:endParaRPr lang="ru-RU" sz="1200" b="1" dirty="0"/>
          </a:p>
        </p:txBody>
      </p:sp>
      <p:pic>
        <p:nvPicPr>
          <p:cNvPr id="6" name="Рисунок 5" descr="Coin_of_Ukraine_Krushelnit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62" y="2283866"/>
            <a:ext cx="3714776" cy="187142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1729876"/>
            <a:ext cx="3714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Збільшити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Пам'ятна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монета</a:t>
            </a:r>
          </a:p>
        </p:txBody>
      </p:sp>
    </p:spTree>
    <p:extLst>
      <p:ext uri="{BB962C8B-B14F-4D97-AF65-F5344CB8AC3E}">
        <p14:creationId xmlns:p14="http://schemas.microsoft.com/office/powerpoint/2010/main" val="40239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2" t="10574" r="-5264" b="27014"/>
          <a:stretch/>
        </p:blipFill>
        <p:spPr>
          <a:xfrm>
            <a:off x="1547664" y="116632"/>
            <a:ext cx="5400600" cy="460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44008" cy="1800200"/>
          </a:xfrm>
        </p:spPr>
        <p:txBody>
          <a:bodyPr>
            <a:normAutofit lnSpcReduction="10000"/>
          </a:bodyPr>
          <a:lstStyle/>
          <a:p>
            <a:r>
              <a:rPr lang="uk-UA" sz="1900" b="1" dirty="0" smtClean="0">
                <a:solidFill>
                  <a:schemeClr val="tx1"/>
                </a:solidFill>
              </a:rPr>
              <a:t>Соломія Крушельницька співала у Мілані, Львівській, Краківській та Варшавських операх, але головне – це те</a:t>
            </a:r>
            <a:r>
              <a:rPr lang="uk-UA" sz="1900" b="1" dirty="0" smtClean="0">
                <a:solidFill>
                  <a:schemeClr val="tx1"/>
                </a:solidFill>
              </a:rPr>
              <a:t>, що протягом усього </a:t>
            </a:r>
            <a:r>
              <a:rPr lang="uk-UA" sz="1900" b="1" dirty="0" smtClean="0">
                <a:solidFill>
                  <a:schemeClr val="tx1"/>
                </a:solidFill>
              </a:rPr>
              <a:t>життя вона пропагувала твори українських </a:t>
            </a:r>
            <a:r>
              <a:rPr lang="uk-UA" sz="1900" b="1" dirty="0" err="1" smtClean="0">
                <a:solidFill>
                  <a:schemeClr val="tx1"/>
                </a:solidFill>
              </a:rPr>
              <a:t>комозиторів</a:t>
            </a:r>
            <a:r>
              <a:rPr lang="uk-UA" sz="1900" b="1" dirty="0" smtClean="0">
                <a:solidFill>
                  <a:schemeClr val="tx1"/>
                </a:solidFill>
              </a:rPr>
              <a:t>, українську народну пісню. </a:t>
            </a:r>
            <a:endParaRPr lang="ru-RU" sz="1900" b="1" dirty="0">
              <a:solidFill>
                <a:schemeClr val="tx1"/>
              </a:solidFill>
            </a:endParaRPr>
          </a:p>
        </p:txBody>
      </p:sp>
      <p:pic>
        <p:nvPicPr>
          <p:cNvPr id="6" name="Solom_ya_Krushelnicka_-_V_vc_mo_v_vc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500042"/>
            <a:ext cx="6143636" cy="535782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Солом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 Амвр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сіївна Крушельн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цька (23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.09.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1872, село Білявинці, Бучацького району Тернопільської області —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померла 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.11.</a:t>
            </a:r>
            <a:r>
              <a:rPr lang="vi-VN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1952, Львів) — українська оперна співачка, педагог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Ще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Соломія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Крушельницька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визнана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найвидатнішою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співачкою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світу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Серед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її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численних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нагород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відзнак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зокрема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звання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«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Вагнерівська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примадонна» ХХ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століття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krushelnyt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928670"/>
            <a:ext cx="2720140" cy="4286280"/>
          </a:xfrm>
          <a:prstGeom prst="rect">
            <a:avLst/>
          </a:prstGeom>
        </p:spPr>
      </p:pic>
      <p:pic>
        <p:nvPicPr>
          <p:cNvPr id="4" name="Рисунок 3" descr="RTEmagicC_DSC_1808_2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512" y="620688"/>
            <a:ext cx="3087170" cy="47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310" y="116632"/>
            <a:ext cx="6005437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Батьки   Соломії 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1015"/>
            <a:ext cx="23762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>
            <a:fillRect/>
          </a:stretch>
        </p:blipFill>
        <p:spPr bwMode="auto">
          <a:xfrm>
            <a:off x="6228184" y="830620"/>
            <a:ext cx="2621061" cy="3058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890571"/>
            <a:ext cx="2807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Мати </a:t>
            </a:r>
            <a:r>
              <a:rPr lang="uk-UA" sz="1400" dirty="0" smtClean="0"/>
              <a:t>Теодора </a:t>
            </a:r>
            <a:r>
              <a:rPr lang="uk-UA" sz="1400" dirty="0"/>
              <a:t>Крушельницька </a:t>
            </a:r>
            <a:endParaRPr lang="uk-UA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49621" y="3882584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Батько Амвросій </a:t>
            </a:r>
            <a:r>
              <a:rPr lang="uk-UA" sz="1400" dirty="0" err="1" smtClean="0"/>
              <a:t>Крушельницький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cy;&amp;ocy;&amp;lcy;&amp;ocy;&amp;mcy;&amp;iukcy;&amp;yacy; &amp;kcy;&amp;rcy;&amp;ucy;&amp;shcy;&amp;iecy;&amp;lcy;&amp;softcy;&amp;ncy;&amp;icy;&amp;tscy;&amp;softcy;&amp;k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6445"/>
            <a:ext cx="2097579" cy="28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scy;&amp;ocy;&amp;lcy;&amp;ocy;&amp;mcy;&amp;iukcy;&amp;yacy; &amp;kcy;&amp;rcy;&amp;ucy;&amp;shcy;&amp;iecy;&amp;lcy;&amp;softcy;&amp;ncy;&amp;icy;&amp;tscy;&amp;softcy;&amp;k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37" y="3917211"/>
            <a:ext cx="1656184" cy="25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upload.wikimedia.org/wikipedia/commons/thumb/f/fb/Solomiya_Krushelnytska_Memorial.jpg/200px-Solomiya_Krushelnytska_Memoria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22" y="4198348"/>
            <a:ext cx="1656184" cy="230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68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ДИТИНСТВО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РАЗОМ ІЗ ПІСНЕЮ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Співати</a:t>
            </a:r>
            <a:r>
              <a:rPr lang="ru-RU" sz="2000" dirty="0" smtClean="0"/>
              <a:t> почала с </a:t>
            </a:r>
            <a:r>
              <a:rPr lang="ru-RU" sz="2000" dirty="0" err="1" smtClean="0"/>
              <a:t>юних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У </a:t>
            </a:r>
            <a:r>
              <a:rPr lang="ru-RU" sz="2000" dirty="0" err="1" smtClean="0"/>
              <a:t>дитинстві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співачка</a:t>
            </a:r>
            <a:r>
              <a:rPr lang="ru-RU" sz="2000" dirty="0" smtClean="0"/>
              <a:t> знала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вивчала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селян. </a:t>
            </a:r>
            <a:r>
              <a:rPr lang="ru-RU" sz="2000" dirty="0" err="1" smtClean="0"/>
              <a:t>Основи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Тернопільській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екстерном</a:t>
            </a:r>
            <a:r>
              <a:rPr lang="ru-RU" sz="2000" dirty="0" smtClean="0"/>
              <a:t>. Тут вона </a:t>
            </a:r>
            <a:r>
              <a:rPr lang="ru-RU" sz="2000" dirty="0" err="1" smtClean="0"/>
              <a:t>зблизилася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музичним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гуртком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гімназистів</a:t>
            </a:r>
            <a:r>
              <a:rPr lang="ru-RU" sz="2000" dirty="0" smtClean="0"/>
              <a:t>, членом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Денис </a:t>
            </a:r>
            <a:r>
              <a:rPr lang="ru-RU" sz="2000" dirty="0" err="1" smtClean="0"/>
              <a:t>Січинський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композитор, перший в </a:t>
            </a:r>
            <a:r>
              <a:rPr lang="ru-RU" sz="2000" dirty="0" err="1" smtClean="0"/>
              <a:t>Галичині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музикант-професіонал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371703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1883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Шевченківському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концерті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Тернополі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прилюдний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</a:t>
            </a:r>
            <a:r>
              <a:rPr lang="ru-RU" sz="2000" dirty="0" smtClean="0"/>
              <a:t> </a:t>
            </a:r>
            <a:r>
              <a:rPr lang="ru-RU" sz="2000" dirty="0" err="1" smtClean="0"/>
              <a:t>Соломії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співала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«</a:t>
            </a:r>
            <a:r>
              <a:rPr lang="ru-RU" sz="2000" dirty="0" err="1" smtClean="0"/>
              <a:t>Руська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бесіда</a:t>
            </a:r>
            <a:r>
              <a:rPr lang="ru-RU" sz="2000" dirty="0" smtClean="0"/>
              <a:t>». На одному з </a:t>
            </a:r>
            <a:r>
              <a:rPr lang="ru-RU" sz="2000" dirty="0" err="1" smtClean="0"/>
              <a:t>концертів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хору 2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1885 року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Франко,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російськими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болгарськими</a:t>
            </a:r>
            <a:r>
              <a:rPr lang="ru-RU" sz="2000" dirty="0" smtClean="0"/>
              <a:t> студентами та композитором Остапом </a:t>
            </a:r>
            <a:r>
              <a:rPr lang="ru-RU" sz="2000" dirty="0" err="1" smtClean="0"/>
              <a:t>Нижанківським</a:t>
            </a:r>
            <a:r>
              <a:rPr lang="ru-RU" sz="2000" dirty="0" smtClean="0"/>
              <a:t>, художником і </a:t>
            </a:r>
            <a:r>
              <a:rPr lang="ru-RU" sz="2000" dirty="0" err="1" smtClean="0"/>
              <a:t>поетом</a:t>
            </a:r>
            <a:r>
              <a:rPr lang="ru-RU" sz="2000" dirty="0" smtClean="0"/>
              <a:t> Корнилом </a:t>
            </a:r>
            <a:r>
              <a:rPr lang="ru-RU" sz="2000" dirty="0" err="1" smtClean="0"/>
              <a:t>Устияновичем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мандрував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краєм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концерті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Павло</a:t>
            </a:r>
            <a:r>
              <a:rPr lang="ru-RU" sz="2000" dirty="0" smtClean="0"/>
              <a:t> Думка, родом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сусіднього</a:t>
            </a:r>
            <a:r>
              <a:rPr lang="ru-RU" sz="2000" dirty="0" smtClean="0"/>
              <a:t> села </a:t>
            </a:r>
            <a:r>
              <a:rPr lang="ru-RU" sz="2000" dirty="0" err="1" smtClean="0"/>
              <a:t>Купчинці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Solom_ya_Krushelnicka_-_Puchch_n_TOSKA_Ar_ya_Toski_Vissi_d_arte_tal._d_ya_5_f-n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6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У ЛЬВІВСЬКІЙ КОНСЕРВАТОРІЇ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5745" y="1488196"/>
            <a:ext cx="7427168" cy="1180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1891 року </a:t>
            </a:r>
            <a:r>
              <a:rPr lang="ru-RU" sz="2000" dirty="0" err="1" smtClean="0"/>
              <a:t>Соломія</a:t>
            </a:r>
            <a:r>
              <a:rPr lang="ru-RU" sz="2000" dirty="0" smtClean="0"/>
              <a:t> вступила до </a:t>
            </a:r>
            <a:r>
              <a:rPr lang="ru-RU" sz="2000" dirty="0" err="1" smtClean="0"/>
              <a:t>Львівської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консерваторії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Галицького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Високо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здібності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консерваторії</a:t>
            </a:r>
            <a:r>
              <a:rPr lang="ru-RU" sz="20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585215"/>
            <a:ext cx="7992888" cy="18312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900" dirty="0" err="1" smtClean="0"/>
              <a:t>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всі</a:t>
            </a:r>
            <a:r>
              <a:rPr lang="ru-RU" sz="1900" dirty="0" smtClean="0"/>
              <a:t> </a:t>
            </a:r>
            <a:r>
              <a:rPr lang="ru-RU" sz="1900" dirty="0" err="1" smtClean="0"/>
              <a:t>дані</a:t>
            </a:r>
            <a:r>
              <a:rPr lang="ru-RU" sz="1900" dirty="0" smtClean="0"/>
              <a:t>, </a:t>
            </a:r>
            <a:r>
              <a:rPr lang="ru-RU" sz="1900" dirty="0" err="1" smtClean="0"/>
              <a:t>щоб</a:t>
            </a:r>
            <a:r>
              <a:rPr lang="ru-RU" sz="1900" dirty="0" smtClean="0"/>
              <a:t> стати </a:t>
            </a:r>
            <a:r>
              <a:rPr lang="ru-RU" sz="1900" dirty="0" err="1" smtClean="0"/>
              <a:t>окрасою</a:t>
            </a:r>
            <a:r>
              <a:rPr lang="ru-RU" sz="1900" dirty="0" smtClean="0"/>
              <a:t> </a:t>
            </a:r>
            <a:r>
              <a:rPr lang="ru-RU" sz="1900" dirty="0" err="1" smtClean="0"/>
              <a:t>навіть</a:t>
            </a:r>
            <a:r>
              <a:rPr lang="ru-RU" sz="1900" dirty="0" smtClean="0"/>
              <a:t> </a:t>
            </a:r>
            <a:r>
              <a:rPr lang="ru-RU" sz="1900" dirty="0" err="1" smtClean="0"/>
              <a:t>першорядної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сцени</a:t>
            </a:r>
            <a:r>
              <a:rPr lang="ru-RU" sz="1900" dirty="0" smtClean="0"/>
              <a:t>. </a:t>
            </a:r>
            <a:r>
              <a:rPr lang="ru-RU" sz="1900" dirty="0" err="1" smtClean="0"/>
              <a:t>Обширної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скалі</a:t>
            </a:r>
            <a:r>
              <a:rPr lang="ru-RU" sz="1900" dirty="0" smtClean="0"/>
              <a:t> </a:t>
            </a:r>
            <a:r>
              <a:rPr lang="ru-RU" sz="1900" dirty="0" err="1" smtClean="0"/>
              <a:t>дзвінкий</a:t>
            </a:r>
            <a:r>
              <a:rPr lang="ru-RU" sz="1900" dirty="0" smtClean="0"/>
              <a:t> і </a:t>
            </a:r>
            <a:r>
              <a:rPr lang="ru-RU" sz="1900" dirty="0" err="1" smtClean="0"/>
              <a:t>дуже</a:t>
            </a:r>
            <a:r>
              <a:rPr lang="ru-RU" sz="1900" dirty="0" smtClean="0"/>
              <a:t> </a:t>
            </a:r>
            <a:r>
              <a:rPr lang="ru-RU" sz="1900" dirty="0" err="1" smtClean="0"/>
              <a:t>симпатичний</a:t>
            </a:r>
            <a:r>
              <a:rPr lang="ru-RU" sz="1900" dirty="0" smtClean="0"/>
              <a:t> звук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мецо</a:t>
            </a:r>
            <a:r>
              <a:rPr lang="ru-RU" sz="1900" dirty="0" smtClean="0"/>
              <a:t>-сопрано, </a:t>
            </a:r>
            <a:r>
              <a:rPr lang="ru-RU" sz="1900" dirty="0" err="1" smtClean="0"/>
              <a:t>освіта</a:t>
            </a:r>
            <a:r>
              <a:rPr lang="ru-RU" sz="1900" dirty="0" smtClean="0"/>
              <a:t> </a:t>
            </a:r>
            <a:r>
              <a:rPr lang="ru-RU" sz="1900" dirty="0" err="1" smtClean="0"/>
              <a:t>музична</a:t>
            </a:r>
            <a:r>
              <a:rPr lang="ru-RU" sz="1900" dirty="0" smtClean="0"/>
              <a:t>, </a:t>
            </a:r>
            <a:r>
              <a:rPr lang="ru-RU" sz="1900" dirty="0" err="1" smtClean="0"/>
              <a:t>високе</a:t>
            </a:r>
            <a:r>
              <a:rPr lang="ru-RU" sz="1900" dirty="0" smtClean="0"/>
              <a:t> </a:t>
            </a:r>
            <a:r>
              <a:rPr lang="ru-RU" sz="1900" dirty="0" err="1" smtClean="0"/>
              <a:t>почуття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краси</a:t>
            </a:r>
            <a:r>
              <a:rPr lang="ru-RU" sz="1900" dirty="0" smtClean="0"/>
              <a:t>, </a:t>
            </a:r>
            <a:r>
              <a:rPr lang="ru-RU" sz="1900" dirty="0" err="1" smtClean="0"/>
              <a:t>принадна</a:t>
            </a:r>
            <a:r>
              <a:rPr lang="ru-RU" sz="1900" dirty="0" smtClean="0"/>
              <a:t> </a:t>
            </a:r>
            <a:r>
              <a:rPr lang="ru-RU" sz="1900" dirty="0" err="1" smtClean="0"/>
              <a:t>поверховість</a:t>
            </a:r>
            <a:r>
              <a:rPr lang="ru-RU" sz="1900" dirty="0" smtClean="0"/>
              <a:t>, </a:t>
            </a:r>
            <a:r>
              <a:rPr lang="ru-RU" sz="1900" dirty="0" err="1" smtClean="0"/>
              <a:t>сценічна</a:t>
            </a:r>
            <a:r>
              <a:rPr lang="ru-RU" sz="1900" dirty="0" smtClean="0"/>
              <a:t> постанова, словом </a:t>
            </a:r>
            <a:r>
              <a:rPr lang="ru-RU" sz="1900" dirty="0" err="1" smtClean="0"/>
              <a:t>всі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прикмети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обдарувала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природа, </a:t>
            </a:r>
            <a:r>
              <a:rPr lang="ru-RU" sz="1900" dirty="0" err="1" smtClean="0"/>
              <a:t>заповідаютть</a:t>
            </a:r>
            <a:r>
              <a:rPr lang="ru-RU" sz="1900" dirty="0" smtClean="0"/>
              <a:t> </a:t>
            </a:r>
            <a:r>
              <a:rPr lang="ru-RU" sz="1900" dirty="0" err="1" smtClean="0"/>
              <a:t>їй</a:t>
            </a:r>
            <a:r>
              <a:rPr lang="ru-RU" sz="1900" dirty="0" smtClean="0"/>
              <a:t> в артистичному </a:t>
            </a:r>
            <a:r>
              <a:rPr lang="ru-RU" sz="1900" dirty="0" err="1" smtClean="0"/>
              <a:t>світі</a:t>
            </a:r>
            <a:r>
              <a:rPr lang="ru-RU" sz="1900" dirty="0" smtClean="0"/>
              <a:t> </a:t>
            </a:r>
            <a:r>
              <a:rPr lang="ru-RU" sz="1900" dirty="0" err="1" smtClean="0"/>
              <a:t>найкращу</a:t>
            </a:r>
            <a:r>
              <a:rPr lang="ru-RU" sz="1900" dirty="0" smtClean="0"/>
              <a:t> </a:t>
            </a:r>
            <a:r>
              <a:rPr lang="ru-RU" sz="1900" dirty="0" err="1" smtClean="0"/>
              <a:t>будучість</a:t>
            </a: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581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1893 року </a:t>
            </a:r>
            <a:r>
              <a:rPr lang="ru-RU" dirty="0" err="1" smtClean="0"/>
              <a:t>Крушельницька</a:t>
            </a:r>
            <a:r>
              <a:rPr lang="ru-RU" dirty="0" smtClean="0"/>
              <a:t> </a:t>
            </a:r>
            <a:r>
              <a:rPr lang="ru-RU" dirty="0" err="1" smtClean="0"/>
              <a:t>закінчила</a:t>
            </a:r>
            <a:r>
              <a:rPr lang="ru-RU" dirty="0" smtClean="0"/>
              <a:t> </a:t>
            </a:r>
            <a:r>
              <a:rPr lang="ru-RU" dirty="0" err="1" smtClean="0"/>
              <a:t>Львівську</a:t>
            </a:r>
            <a:r>
              <a:rPr lang="ru-RU" dirty="0" smtClean="0"/>
              <a:t> </a:t>
            </a:r>
            <a:r>
              <a:rPr lang="ru-RU" dirty="0" err="1" smtClean="0"/>
              <a:t>консерваторію</a:t>
            </a:r>
            <a:r>
              <a:rPr lang="ru-RU" dirty="0" smtClean="0"/>
              <a:t>. У </a:t>
            </a:r>
            <a:r>
              <a:rPr lang="ru-RU" dirty="0" err="1" smtClean="0"/>
              <a:t>консерваторському</a:t>
            </a:r>
            <a:r>
              <a:rPr lang="ru-RU" dirty="0" smtClean="0"/>
              <a:t> </a:t>
            </a:r>
            <a:r>
              <a:rPr lang="ru-RU" dirty="0" err="1" smtClean="0"/>
              <a:t>дипломі</a:t>
            </a:r>
            <a:r>
              <a:rPr lang="ru-RU" dirty="0" smtClean="0"/>
              <a:t> </a:t>
            </a:r>
            <a:r>
              <a:rPr lang="ru-RU" dirty="0" err="1" smtClean="0"/>
              <a:t>Соломії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227458"/>
            <a:ext cx="8136904" cy="14927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Цей</a:t>
            </a:r>
            <a:r>
              <a:rPr lang="ru-RU" dirty="0" smtClean="0"/>
              <a:t> диплом </a:t>
            </a:r>
            <a:r>
              <a:rPr lang="ru-RU" dirty="0" err="1" smtClean="0"/>
              <a:t>отримує</a:t>
            </a:r>
            <a:r>
              <a:rPr lang="ru-RU" dirty="0" smtClean="0"/>
              <a:t> панна </a:t>
            </a:r>
            <a:r>
              <a:rPr lang="ru-RU" dirty="0" err="1" smtClean="0"/>
              <a:t>Соломія</a:t>
            </a:r>
            <a:r>
              <a:rPr lang="ru-RU" dirty="0" smtClean="0"/>
              <a:t> </a:t>
            </a:r>
            <a:r>
              <a:rPr lang="ru-RU" dirty="0" err="1" smtClean="0"/>
              <a:t>Крушельницька</a:t>
            </a:r>
            <a:r>
              <a:rPr lang="ru-RU" dirty="0" smtClean="0"/>
              <a:t> як </a:t>
            </a:r>
            <a:r>
              <a:rPr lang="ru-RU" dirty="0" err="1" smtClean="0"/>
              <a:t>свідоцтво</a:t>
            </a:r>
            <a:r>
              <a:rPr lang="ru-RU" dirty="0" smtClean="0"/>
              <a:t> </a:t>
            </a:r>
            <a:r>
              <a:rPr lang="ru-RU" dirty="0" err="1" smtClean="0"/>
              <a:t>мистецької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здобутої</a:t>
            </a:r>
            <a:r>
              <a:rPr lang="ru-RU" dirty="0" smtClean="0"/>
              <a:t> </a:t>
            </a:r>
            <a:r>
              <a:rPr lang="ru-RU" dirty="0" err="1" smtClean="0"/>
              <a:t>взірцевою</a:t>
            </a:r>
            <a:r>
              <a:rPr lang="ru-RU" dirty="0" smtClean="0"/>
              <a:t> </a:t>
            </a:r>
            <a:r>
              <a:rPr lang="ru-RU" dirty="0" err="1" smtClean="0"/>
              <a:t>старанністю</a:t>
            </a:r>
            <a:r>
              <a:rPr lang="ru-RU" dirty="0" smtClean="0"/>
              <a:t> і </a:t>
            </a:r>
            <a:r>
              <a:rPr lang="ru-RU" dirty="0" err="1" smtClean="0"/>
              <a:t>надзвичайними</a:t>
            </a:r>
            <a:r>
              <a:rPr lang="ru-RU" dirty="0" smtClean="0"/>
              <a:t> </a:t>
            </a:r>
            <a:r>
              <a:rPr lang="ru-RU" dirty="0" err="1" smtClean="0"/>
              <a:t>успіхами</a:t>
            </a:r>
            <a:r>
              <a:rPr lang="ru-RU" dirty="0" smtClean="0"/>
              <a:t>, особливо на </a:t>
            </a:r>
            <a:r>
              <a:rPr lang="ru-RU" dirty="0" err="1" smtClean="0"/>
              <a:t>публічному</a:t>
            </a:r>
            <a:r>
              <a:rPr lang="ru-RU" dirty="0" smtClean="0"/>
              <a:t> </a:t>
            </a:r>
            <a:r>
              <a:rPr lang="ru-RU" dirty="0" err="1" smtClean="0"/>
              <a:t>конкурсі</a:t>
            </a:r>
            <a:r>
              <a:rPr lang="ru-RU" dirty="0" smtClean="0"/>
              <a:t> 24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ru-RU" sz="1900" dirty="0" smtClean="0"/>
              <a:t>1893</a:t>
            </a:r>
            <a:r>
              <a:rPr lang="ru-RU" dirty="0" smtClean="0"/>
              <a:t> р., за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</a:t>
            </a:r>
            <a:r>
              <a:rPr lang="ru-RU" dirty="0" err="1" smtClean="0"/>
              <a:t>срібною</a:t>
            </a:r>
            <a:r>
              <a:rPr lang="ru-RU" dirty="0" smtClean="0"/>
              <a:t> </a:t>
            </a:r>
            <a:r>
              <a:rPr lang="ru-RU" dirty="0" err="1" smtClean="0"/>
              <a:t>медаллю</a:t>
            </a:r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7" name="Рисунок 6" descr="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35" y="188640"/>
            <a:ext cx="1604045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785794"/>
            <a:ext cx="5786446" cy="498317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mtClean="0"/>
              <a:t>      </a:t>
            </a:r>
            <a:r>
              <a:rPr lang="ru-RU" sz="2400" i="1" smtClean="0"/>
              <a:t>Пізніше, в листі до М.Павлика вона, вагаючись, напише: "... без праці жити не можу, але і жити мені хочеться, тобто ужити всього на цім світі... як погодити ті дві крайності...". На що М.Павлик відповість: "... Ви маєте пронести славу нашої пісні... До дітороддя є мільйони, а велика співачка Соломія Крушельницька — одна".</a:t>
            </a:r>
            <a:endParaRPr lang="ru-RU" sz="2400" i="1" dirty="0"/>
          </a:p>
        </p:txBody>
      </p:sp>
      <p:pic>
        <p:nvPicPr>
          <p:cNvPr id="205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34" y="634802"/>
            <a:ext cx="2961953" cy="3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cy;&amp;ocy;&amp;lcy;&amp;ocy;&amp;mcy;&amp;iukcy;&amp;yacy; &amp;kcy;&amp;rcy;&amp;ucy;&amp;shcy;&amp;iecy;&amp;lcy;&amp;softcy;&amp;ncy;&amp;icy;&amp;tscy;&amp;softcy;&amp;kcy;&amp;acy; &amp;zcy; &amp;fcy;&amp;rcy;&amp;acy;&amp;ncy;&amp;k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tcy;&amp;rcy;&amp;ocy;&amp;yacy;&amp;ncy;&amp;dcy;&amp;acy; &amp;acy;&amp;ncy;&amp;iukcy;&amp;mcy;&amp;acy;&amp;tscy;&amp;iuk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55737"/>
            <a:ext cx="1800200" cy="15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a/%D0%A5%D1%83%D0%B4%D0%BE%D0%B6%D0%BD%D1%96%D0%B9_%D0%BD%D0%B0%D0%B4%D0%B3%D1%80%D0%BE%D0%B1%D0%BE%D0%BA_%D0%BD%D0%B0_%D0%BC%D0%BE%D0%B3%D0%B8%D0%BB%D1%96_%D0%9A%D1%80%D1%83%D1%88%D0%B5%D0%BB%D1%8C%D0%BD%D0%B8%D1%86%D1%8C%D0%BA%D0%BE%D0%B3%D0%BE_%D0%90%D0%BC%D0%B2%D1%80%D0%BE%D1%81%D1%96%D1%8F%2C_%D0%B1%D0%B0%D1%82%D1%8C%D0%BA%D0%B0_%D0%B0%D0%BA%D1%82%D1%80%D0%B8%D1%81%D0%B8_%D0%9A%D1%80%D1%83%D1%88%D0%B5%D0%BB%D1%8C%D0%BD%D0%B8%D1%86%D1%8C%D0%BA%D0%BE%D1%97_%D0%A1%D0%BE%D0%BB%D0%BE%D0%BC%D1%96%D1%97_%D0%B2_%D1%81._%D0%91%D1%96%D0%BB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618" y="-822526"/>
            <a:ext cx="6170779" cy="82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ТРІУМФАЛЬНІ ВИСТУПИ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У </a:t>
            </a:r>
            <a:r>
              <a:rPr lang="ru-RU" sz="1900" dirty="0" err="1" smtClean="0"/>
              <a:t>другій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половині</a:t>
            </a:r>
            <a:r>
              <a:rPr lang="ru-RU" sz="1900" dirty="0" smtClean="0"/>
              <a:t> 1890-х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 </a:t>
            </a:r>
            <a:r>
              <a:rPr lang="ru-RU" sz="1900" dirty="0" err="1" smtClean="0"/>
              <a:t>почались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тріумфальні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виступи</a:t>
            </a:r>
            <a:r>
              <a:rPr lang="ru-RU" sz="1900" dirty="0" smtClean="0"/>
              <a:t> на сценах </a:t>
            </a:r>
            <a:r>
              <a:rPr lang="ru-RU" sz="1900" dirty="0" err="1" smtClean="0"/>
              <a:t>театрів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світу</a:t>
            </a:r>
            <a:r>
              <a:rPr lang="ru-RU" sz="1900" dirty="0" smtClean="0"/>
              <a:t>: </a:t>
            </a:r>
            <a:r>
              <a:rPr lang="ru-RU" sz="1900" dirty="0" err="1" smtClean="0"/>
              <a:t>Італії</a:t>
            </a:r>
            <a:r>
              <a:rPr lang="ru-RU" sz="1900" dirty="0" smtClean="0"/>
              <a:t>, </a:t>
            </a:r>
            <a:r>
              <a:rPr lang="ru-RU" sz="1900" dirty="0" err="1" smtClean="0"/>
              <a:t>Іспанії</a:t>
            </a:r>
            <a:r>
              <a:rPr lang="ru-RU" sz="1900" dirty="0" smtClean="0"/>
              <a:t>, </a:t>
            </a:r>
            <a:r>
              <a:rPr lang="ru-RU" sz="1900" dirty="0" err="1" smtClean="0"/>
              <a:t>Франції</a:t>
            </a:r>
            <a:r>
              <a:rPr lang="ru-RU" sz="1900" dirty="0" smtClean="0"/>
              <a:t>, </a:t>
            </a:r>
            <a:r>
              <a:rPr lang="ru-RU" sz="1900" dirty="0" err="1" smtClean="0"/>
              <a:t>Португалії</a:t>
            </a:r>
            <a:r>
              <a:rPr lang="ru-RU" sz="1900" dirty="0" smtClean="0"/>
              <a:t>, </a:t>
            </a:r>
            <a:r>
              <a:rPr lang="ru-RU" sz="1900" dirty="0" err="1" smtClean="0"/>
              <a:t>Росії</a:t>
            </a:r>
            <a:r>
              <a:rPr lang="ru-RU" sz="1900" dirty="0" smtClean="0"/>
              <a:t>, </a:t>
            </a:r>
            <a:r>
              <a:rPr lang="ru-RU" sz="1900" dirty="0" err="1" smtClean="0"/>
              <a:t>Польщі</a:t>
            </a:r>
            <a:r>
              <a:rPr lang="ru-RU" sz="1900" dirty="0" smtClean="0"/>
              <a:t>, </a:t>
            </a:r>
            <a:r>
              <a:rPr lang="ru-RU" sz="1900" dirty="0" err="1" smtClean="0"/>
              <a:t>Австрії</a:t>
            </a:r>
            <a:r>
              <a:rPr lang="ru-RU" sz="1900" dirty="0" smtClean="0"/>
              <a:t>, </a:t>
            </a:r>
            <a:r>
              <a:rPr lang="ru-RU" sz="1900" dirty="0" err="1" smtClean="0"/>
              <a:t>Єгипту</a:t>
            </a:r>
            <a:r>
              <a:rPr lang="ru-RU" sz="1900" dirty="0" smtClean="0"/>
              <a:t>, </a:t>
            </a:r>
            <a:r>
              <a:rPr lang="ru-RU" sz="1900" dirty="0" err="1" smtClean="0"/>
              <a:t>Аргентини</a:t>
            </a:r>
            <a:r>
              <a:rPr lang="ru-RU" sz="1900" dirty="0" smtClean="0"/>
              <a:t>, </a:t>
            </a:r>
            <a:r>
              <a:rPr lang="ru-RU" sz="1900" dirty="0" err="1" smtClean="0"/>
              <a:t>Чилі</a:t>
            </a:r>
            <a:r>
              <a:rPr lang="ru-RU" sz="1900" dirty="0" smtClean="0"/>
              <a:t> в операх «</a:t>
            </a:r>
            <a:r>
              <a:rPr lang="ru-RU" sz="1900" dirty="0" err="1" smtClean="0"/>
              <a:t>Аїда</a:t>
            </a:r>
            <a:r>
              <a:rPr lang="ru-RU" sz="1900" dirty="0" smtClean="0"/>
              <a:t>», «Трубадур» Д. </a:t>
            </a:r>
            <a:r>
              <a:rPr lang="ru-RU" sz="1900" dirty="0" err="1" smtClean="0"/>
              <a:t>Верді</a:t>
            </a:r>
            <a:r>
              <a:rPr lang="ru-RU" sz="1900" dirty="0" smtClean="0"/>
              <a:t>, «Фауст» Ш. </a:t>
            </a:r>
            <a:r>
              <a:rPr lang="ru-RU" sz="1900" dirty="0" err="1" smtClean="0"/>
              <a:t>Гуно</a:t>
            </a:r>
            <a:r>
              <a:rPr lang="ru-RU" sz="1900" dirty="0" smtClean="0"/>
              <a:t>, «</a:t>
            </a:r>
            <a:r>
              <a:rPr lang="ru-RU" sz="1900" dirty="0" err="1" smtClean="0"/>
              <a:t>Страшний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двір</a:t>
            </a:r>
            <a:r>
              <a:rPr lang="ru-RU" sz="1900" dirty="0" smtClean="0"/>
              <a:t>» С. Монюшка, «Африканка» Д. </a:t>
            </a:r>
            <a:r>
              <a:rPr lang="ru-RU" sz="1900" dirty="0" err="1" smtClean="0"/>
              <a:t>Мейєрбера</a:t>
            </a:r>
            <a:r>
              <a:rPr lang="ru-RU" sz="1900" dirty="0" smtClean="0"/>
              <a:t>, «</a:t>
            </a:r>
            <a:r>
              <a:rPr lang="ru-RU" sz="1900" dirty="0" err="1" smtClean="0"/>
              <a:t>Манон</a:t>
            </a:r>
            <a:r>
              <a:rPr lang="ru-RU" sz="1900" dirty="0" smtClean="0"/>
              <a:t> Леско» і «</a:t>
            </a:r>
            <a:r>
              <a:rPr lang="ru-RU" sz="1900" dirty="0" err="1" smtClean="0"/>
              <a:t>Чіо</a:t>
            </a:r>
            <a:r>
              <a:rPr lang="ru-RU" sz="1900" dirty="0" smtClean="0"/>
              <a:t>-</a:t>
            </a:r>
            <a:r>
              <a:rPr lang="ru-RU" sz="1900" dirty="0" err="1" smtClean="0"/>
              <a:t>Чіо</a:t>
            </a:r>
            <a:r>
              <a:rPr lang="ru-RU" sz="1900" dirty="0" smtClean="0"/>
              <a:t>-Сан» Д. </a:t>
            </a:r>
            <a:r>
              <a:rPr lang="ru-RU" sz="1900" dirty="0" err="1" smtClean="0"/>
              <a:t>Пуччіні</a:t>
            </a:r>
            <a:r>
              <a:rPr lang="ru-RU" sz="1900" dirty="0" smtClean="0"/>
              <a:t>, «Кармен» Ж. </a:t>
            </a:r>
            <a:r>
              <a:rPr lang="ru-RU" sz="1900" dirty="0" err="1" smtClean="0"/>
              <a:t>Бізе</a:t>
            </a:r>
            <a:r>
              <a:rPr lang="ru-RU" sz="1900" dirty="0" smtClean="0"/>
              <a:t>, «</a:t>
            </a:r>
            <a:r>
              <a:rPr lang="ru-RU" sz="1900" dirty="0" err="1" smtClean="0"/>
              <a:t>Електра</a:t>
            </a:r>
            <a:r>
              <a:rPr lang="ru-RU" sz="1900" dirty="0" smtClean="0"/>
              <a:t>» Р. Штрауса, «</a:t>
            </a:r>
            <a:r>
              <a:rPr lang="ru-RU" sz="1900" dirty="0" err="1" smtClean="0"/>
              <a:t>Євгеній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Онєгін</a:t>
            </a:r>
            <a:r>
              <a:rPr lang="ru-RU" sz="1900" dirty="0" smtClean="0"/>
              <a:t>» і «</a:t>
            </a:r>
            <a:r>
              <a:rPr lang="ru-RU" sz="1900" dirty="0" err="1" smtClean="0"/>
              <a:t>Пікова</a:t>
            </a:r>
            <a:r>
              <a:rPr lang="ru-RU" sz="1900" dirty="0" smtClean="0"/>
              <a:t> дама» П. </a:t>
            </a:r>
            <a:r>
              <a:rPr lang="ru-RU" sz="1900" dirty="0" err="1" smtClean="0"/>
              <a:t>Чайковського</a:t>
            </a:r>
            <a:r>
              <a:rPr lang="ru-RU" sz="1900" dirty="0" smtClean="0"/>
              <a:t> та </a:t>
            </a:r>
            <a:r>
              <a:rPr lang="ru-RU" sz="1900" dirty="0" err="1" smtClean="0"/>
              <a:t>інших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94" y="3475226"/>
            <a:ext cx="3049595" cy="336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57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</TotalTime>
  <Words>845</Words>
  <Application>Microsoft Office PowerPoint</Application>
  <PresentationFormat>Экран (4:3)</PresentationFormat>
  <Paragraphs>37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Соломія Крушельницька</vt:lpstr>
      <vt:lpstr>Презентация PowerPoint</vt:lpstr>
      <vt:lpstr>Презентация PowerPoint</vt:lpstr>
      <vt:lpstr>ДИТИНСТВО РАЗОМ ІЗ ПІСНЕЮ</vt:lpstr>
      <vt:lpstr>У ЛЬВІВСЬКІЙ КОНСЕРВАТОРІЇ </vt:lpstr>
      <vt:lpstr>Презентация PowerPoint</vt:lpstr>
      <vt:lpstr>Презентация PowerPoint</vt:lpstr>
      <vt:lpstr>Презентация PowerPoint</vt:lpstr>
      <vt:lpstr>ТРІУМФАЛЬНІ ВИСТУПИ </vt:lpstr>
      <vt:lpstr>СОЛОМІЯ І ЇЇ КОХАННЯ</vt:lpstr>
      <vt:lpstr>ЗАВЕРШЕННЯ ЯСКРАВОЇ КАР’ЄРИ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Соломія Крушельницька</dc:title>
  <dc:creator>Мария</dc:creator>
  <cp:lastModifiedBy>Віталій</cp:lastModifiedBy>
  <cp:revision>21</cp:revision>
  <dcterms:created xsi:type="dcterms:W3CDTF">2014-05-19T16:16:28Z</dcterms:created>
  <dcterms:modified xsi:type="dcterms:W3CDTF">2017-02-12T20:58:09Z</dcterms:modified>
</cp:coreProperties>
</file>