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://en.wikipedia.org/w/index.php?title=Strypa_River&amp;action=edit&amp;redlink=1" TargetMode="External"/><Relationship Id="rId7" Type="http://schemas.openxmlformats.org/officeDocument/2006/relationships/hyperlink" Target="http://en.wikipedia.org/wiki/Ukraine" TargetMode="External"/><Relationship Id="rId2" Type="http://schemas.openxmlformats.org/officeDocument/2006/relationships/hyperlink" Target="http://en.wikipedia.org/wiki/Cit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Oblast" TargetMode="External"/><Relationship Id="rId5" Type="http://schemas.openxmlformats.org/officeDocument/2006/relationships/hyperlink" Target="http://en.wikipedia.org/wiki/Ternopil_Oblast" TargetMode="External"/><Relationship Id="rId4" Type="http://schemas.openxmlformats.org/officeDocument/2006/relationships/hyperlink" Target="http://en.wikipedia.org/wiki/Dnieste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hmuel_Yosef_Agnon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3;&#1086;&#1089;&#1090;&#1100;\Downloads\Return%20to%20Buchach%20(3%20of%204).mp4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dirty="0" err="1" smtClean="0"/>
              <a:t>Buchach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Ptyts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Oksana</a:t>
            </a:r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/>
              <a:t>Buchach</a:t>
            </a:r>
            <a:r>
              <a:rPr lang="en-US" sz="3200" b="1" dirty="0" smtClean="0"/>
              <a:t> </a:t>
            </a:r>
            <a:r>
              <a:rPr lang="en-US" sz="3200" dirty="0" smtClean="0"/>
              <a:t>is a </a:t>
            </a:r>
            <a:r>
              <a:rPr lang="en-US" sz="3200" dirty="0" smtClean="0">
                <a:hlinkClick r:id="rId2" tooltip="City"/>
              </a:rPr>
              <a:t>city</a:t>
            </a:r>
            <a:r>
              <a:rPr lang="en-US" sz="3200" dirty="0" smtClean="0"/>
              <a:t> located on the </a:t>
            </a:r>
            <a:r>
              <a:rPr lang="en-US" sz="3200" dirty="0" err="1" smtClean="0">
                <a:hlinkClick r:id="rId3" tooltip="Strypa River (page does not exist)"/>
              </a:rPr>
              <a:t>Strypa</a:t>
            </a:r>
            <a:r>
              <a:rPr lang="en-US" sz="3200" dirty="0" smtClean="0">
                <a:hlinkClick r:id="rId3" tooltip="Strypa River (page does not exist)"/>
              </a:rPr>
              <a:t> River</a:t>
            </a:r>
            <a:r>
              <a:rPr lang="en-US" sz="3200" dirty="0" smtClean="0"/>
              <a:t> (a tributary of the </a:t>
            </a:r>
            <a:r>
              <a:rPr lang="en-US" sz="3200" dirty="0" smtClean="0">
                <a:hlinkClick r:id="rId4" tooltip="Dniester"/>
              </a:rPr>
              <a:t>Dniester</a:t>
            </a:r>
            <a:r>
              <a:rPr lang="en-US" sz="3200" dirty="0" smtClean="0"/>
              <a:t>) in </a:t>
            </a:r>
            <a:r>
              <a:rPr lang="en-US" sz="3200" dirty="0" err="1" smtClean="0">
                <a:hlinkClick r:id="rId5" tooltip="Ternopil Oblast"/>
              </a:rPr>
              <a:t>Ternopil</a:t>
            </a:r>
            <a:r>
              <a:rPr lang="en-US" sz="3200" dirty="0" smtClean="0">
                <a:hlinkClick r:id="rId5" tooltip="Ternopil Oblast"/>
              </a:rPr>
              <a:t> Oblast</a:t>
            </a:r>
            <a:r>
              <a:rPr lang="en-US" sz="3200" dirty="0" smtClean="0"/>
              <a:t> (</a:t>
            </a:r>
            <a:r>
              <a:rPr lang="en-US" sz="3200" dirty="0" smtClean="0">
                <a:hlinkClick r:id="rId6" tooltip="Oblast"/>
              </a:rPr>
              <a:t>province</a:t>
            </a:r>
            <a:r>
              <a:rPr lang="en-US" sz="3200" dirty="0" smtClean="0"/>
              <a:t>) of western </a:t>
            </a:r>
            <a:r>
              <a:rPr lang="en-US" sz="3200" dirty="0" smtClean="0">
                <a:hlinkClick r:id="rId7" tooltip="Ukraine"/>
              </a:rPr>
              <a:t>Ukraine</a:t>
            </a:r>
            <a:r>
              <a:rPr lang="en-US" sz="3200" dirty="0" smtClean="0"/>
              <a:t>.</a:t>
            </a:r>
          </a:p>
        </p:txBody>
      </p:sp>
      <p:pic>
        <p:nvPicPr>
          <p:cNvPr id="1027" name="Picture 3" descr="C:\Users\Гость\Desktop\Buchach1.jp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14480" y="1986741"/>
            <a:ext cx="5458480" cy="4093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earliest recorded mention of </a:t>
            </a:r>
            <a:r>
              <a:rPr lang="en-US" dirty="0" err="1" smtClean="0"/>
              <a:t>Buchach</a:t>
            </a:r>
            <a:r>
              <a:rPr lang="en-US" dirty="0" smtClean="0"/>
              <a:t> is in 1260</a:t>
            </a:r>
            <a:endParaRPr lang="ru-RU" dirty="0"/>
          </a:p>
        </p:txBody>
      </p:sp>
      <p:pic>
        <p:nvPicPr>
          <p:cNvPr id="2050" name="Picture 2" descr="C:\Users\Гость\Desktop\expo2_01_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3927" y="1935163"/>
            <a:ext cx="6776146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Most of the buildings in </a:t>
            </a:r>
            <a:r>
              <a:rPr lang="en-US" sz="4000" dirty="0" err="1" smtClean="0"/>
              <a:t>Galytska</a:t>
            </a:r>
            <a:r>
              <a:rPr lang="en-US" sz="4000" dirty="0" smtClean="0"/>
              <a:t> street are old and quaint.</a:t>
            </a:r>
            <a:endParaRPr lang="ru-RU" sz="4000" dirty="0"/>
          </a:p>
        </p:txBody>
      </p:sp>
      <p:pic>
        <p:nvPicPr>
          <p:cNvPr id="3074" name="Picture 2" descr="C:\Users\Гость\Desktop\9361_544390155627122_1552814758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357430"/>
            <a:ext cx="7620000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You may have a look at the City Hall, go to St Maria’s </a:t>
            </a:r>
            <a:r>
              <a:rPr lang="en-US" sz="4000" dirty="0" err="1" smtClean="0"/>
              <a:t>Protectress</a:t>
            </a:r>
            <a:r>
              <a:rPr lang="en-US" sz="4000" dirty="0" smtClean="0"/>
              <a:t> Church or the Assumption Cathedral.</a:t>
            </a:r>
            <a:endParaRPr lang="ru-RU" sz="4000" dirty="0"/>
          </a:p>
        </p:txBody>
      </p:sp>
      <p:pic>
        <p:nvPicPr>
          <p:cNvPr id="4098" name="Picture 2" descr="C:\Users\Гость\Desktop\Buczacz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5961" y="1935163"/>
            <a:ext cx="3292078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err="1" smtClean="0"/>
              <a:t>Basilian</a:t>
            </a:r>
            <a:r>
              <a:rPr lang="en-US" sz="3600" dirty="0" smtClean="0"/>
              <a:t> Monastery which stands on the </a:t>
            </a:r>
            <a:r>
              <a:rPr lang="en-US" sz="3600" dirty="0" err="1" smtClean="0"/>
              <a:t>Fedir</a:t>
            </a:r>
            <a:r>
              <a:rPr lang="en-US" sz="3600" dirty="0" smtClean="0"/>
              <a:t> mountain is also worth visiting.</a:t>
            </a:r>
            <a:endParaRPr lang="ru-RU" sz="3600" dirty="0"/>
          </a:p>
        </p:txBody>
      </p:sp>
      <p:pic>
        <p:nvPicPr>
          <p:cNvPr id="5122" name="Picture 2" descr="C:\Users\Гость\Desktop\16_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285992"/>
            <a:ext cx="5715000" cy="3796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hlinkClick r:id="rId3" tooltip="Shmuel Yosef Agnon"/>
              </a:rPr>
              <a:t/>
            </a:r>
            <a:br>
              <a:rPr lang="en-US" sz="4400" dirty="0" smtClean="0">
                <a:hlinkClick r:id="rId3" tooltip="Shmuel Yosef Agnon"/>
              </a:rPr>
            </a:br>
            <a:r>
              <a:rPr lang="en-US" sz="4400" dirty="0" smtClean="0">
                <a:hlinkClick r:id="rId3" tooltip="Shmuel Yosef Agnon"/>
              </a:rPr>
              <a:t/>
            </a:r>
            <a:br>
              <a:rPr lang="en-US" sz="4400" dirty="0" smtClean="0">
                <a:hlinkClick r:id="rId3" tooltip="Shmuel Yosef Agnon"/>
              </a:rPr>
            </a:br>
            <a:r>
              <a:rPr lang="en-US" sz="4400" dirty="0" smtClean="0">
                <a:hlinkClick r:id="rId3" tooltip="Shmuel Yosef Agnon"/>
              </a:rPr>
              <a:t/>
            </a:r>
            <a:br>
              <a:rPr lang="en-US" sz="4400" dirty="0" smtClean="0">
                <a:hlinkClick r:id="rId3" tooltip="Shmuel Yosef Agnon"/>
              </a:rPr>
            </a:br>
            <a:r>
              <a:rPr lang="en-US" sz="4400" dirty="0" smtClean="0">
                <a:hlinkClick r:id="rId3" tooltip="Shmuel Yosef Agnon"/>
              </a:rPr>
              <a:t/>
            </a:r>
            <a:br>
              <a:rPr lang="en-US" sz="4400" dirty="0" smtClean="0">
                <a:hlinkClick r:id="rId3" tooltip="Shmuel Yosef Agnon"/>
              </a:rPr>
            </a:br>
            <a:r>
              <a:rPr lang="en-US" sz="4400" dirty="0" smtClean="0">
                <a:hlinkClick r:id="rId3" tooltip="Shmuel Yosef Agnon"/>
              </a:rPr>
              <a:t/>
            </a:r>
            <a:br>
              <a:rPr lang="en-US" sz="4400" dirty="0" smtClean="0">
                <a:hlinkClick r:id="rId3" tooltip="Shmuel Yosef Agnon"/>
              </a:rPr>
            </a:br>
            <a:r>
              <a:rPr lang="en-US" sz="4400" dirty="0" err="1" smtClean="0">
                <a:hlinkClick r:id="rId3" tooltip="Shmuel Yosef Agnon"/>
              </a:rPr>
              <a:t>Shmuel</a:t>
            </a:r>
            <a:r>
              <a:rPr lang="en-US" sz="4400" dirty="0" smtClean="0">
                <a:hlinkClick r:id="rId3" tooltip="Shmuel Yosef Agnon"/>
              </a:rPr>
              <a:t> </a:t>
            </a:r>
            <a:r>
              <a:rPr lang="en-US" sz="4400" dirty="0" err="1" smtClean="0">
                <a:hlinkClick r:id="rId3" tooltip="Shmuel Yosef Agnon"/>
              </a:rPr>
              <a:t>Yosef</a:t>
            </a:r>
            <a:r>
              <a:rPr lang="en-US" sz="4400" dirty="0" smtClean="0">
                <a:hlinkClick r:id="rId3" tooltip="Shmuel Yosef Agnon"/>
              </a:rPr>
              <a:t> Agnon</a:t>
            </a:r>
            <a:r>
              <a:rPr lang="en-US" sz="4400" dirty="0" smtClean="0"/>
              <a:t> (1888–1970), Nobel Prize-winning author</a:t>
            </a:r>
            <a:endParaRPr lang="ru-RU" dirty="0"/>
          </a:p>
        </p:txBody>
      </p:sp>
      <p:pic>
        <p:nvPicPr>
          <p:cNvPr id="4" name="Return to Buchach (3 of 4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643042" y="1933956"/>
            <a:ext cx="6215106" cy="4661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 old city hall of </a:t>
            </a:r>
            <a:r>
              <a:rPr lang="en-US" sz="3600" dirty="0" err="1" smtClean="0"/>
              <a:t>Buchach</a:t>
            </a:r>
            <a:r>
              <a:rPr lang="en-US" sz="3600" dirty="0" smtClean="0"/>
              <a:t>, </a:t>
            </a:r>
            <a:r>
              <a:rPr lang="en-US" sz="3600" dirty="0" smtClean="0"/>
              <a:t> </a:t>
            </a:r>
            <a:r>
              <a:rPr lang="en-US" sz="3600" dirty="0" smtClean="0"/>
              <a:t>joint work of </a:t>
            </a:r>
            <a:r>
              <a:rPr lang="en-US" sz="3600" dirty="0" smtClean="0"/>
              <a:t> an architect </a:t>
            </a:r>
            <a:r>
              <a:rPr lang="en-US" sz="3600" dirty="0" smtClean="0"/>
              <a:t>Bernard </a:t>
            </a:r>
            <a:r>
              <a:rPr lang="en-US" sz="3600" dirty="0" err="1" smtClean="0"/>
              <a:t>Meretyn</a:t>
            </a:r>
            <a:r>
              <a:rPr lang="en-US" sz="3600" dirty="0" smtClean="0"/>
              <a:t> and </a:t>
            </a:r>
            <a:r>
              <a:rPr lang="en-US" sz="3600" dirty="0" smtClean="0"/>
              <a:t>a sculptor </a:t>
            </a:r>
            <a:r>
              <a:rPr lang="en-US" sz="3600" dirty="0" smtClean="0"/>
              <a:t>Jan </a:t>
            </a:r>
            <a:r>
              <a:rPr lang="en-US" sz="3600" dirty="0" err="1" smtClean="0"/>
              <a:t>Jerzy</a:t>
            </a:r>
            <a:r>
              <a:rPr lang="en-US" sz="3600" dirty="0" smtClean="0"/>
              <a:t> </a:t>
            </a:r>
            <a:r>
              <a:rPr lang="en-US" sz="3600" dirty="0" err="1" smtClean="0"/>
              <a:t>Pinzel</a:t>
            </a:r>
            <a:r>
              <a:rPr lang="en-US" sz="3600" dirty="0" smtClean="0"/>
              <a:t>.</a:t>
            </a:r>
            <a:endParaRPr lang="ru-RU" sz="3600" dirty="0"/>
          </a:p>
        </p:txBody>
      </p:sp>
      <p:pic>
        <p:nvPicPr>
          <p:cNvPr id="6146" name="Picture 2" descr="C:\Users\Гость\Desktop\450px-Buchach-City-Hal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5961" y="1935163"/>
            <a:ext cx="3292078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However you like to spend your time , you are certain  to enjoy your stay in </a:t>
            </a:r>
            <a:r>
              <a:rPr lang="en-US" sz="3600" dirty="0" err="1" smtClean="0"/>
              <a:t>Buchach</a:t>
            </a:r>
            <a:r>
              <a:rPr lang="en-US" sz="3600" dirty="0" smtClean="0"/>
              <a:t>.</a:t>
            </a:r>
            <a:endParaRPr lang="ru-RU" sz="3600" dirty="0"/>
          </a:p>
        </p:txBody>
      </p:sp>
      <p:pic>
        <p:nvPicPr>
          <p:cNvPr id="7171" name="Picture 3" descr="C:\Users\Гость\Desktop\Buchach_(5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28802"/>
            <a:ext cx="3666716" cy="2750037"/>
          </a:xfrm>
          <a:prstGeom prst="rect">
            <a:avLst/>
          </a:prstGeom>
          <a:noFill/>
        </p:spPr>
      </p:pic>
      <p:pic>
        <p:nvPicPr>
          <p:cNvPr id="7172" name="Picture 4" descr="C:\Users\Гость\Desktop\21566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8116" y="2285993"/>
            <a:ext cx="4953040" cy="37147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101</Words>
  <Application>Microsoft Office PowerPoint</Application>
  <PresentationFormat>Экран (4:3)</PresentationFormat>
  <Paragraphs>13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Buchach</vt:lpstr>
      <vt:lpstr>Buchach is a city located on the Strypa River (a tributary of the Dniester) in Ternopil Oblast (province) of western Ukraine.</vt:lpstr>
      <vt:lpstr>The earliest recorded mention of Buchach is in 1260</vt:lpstr>
      <vt:lpstr>Most of the buildings in Galytska street are old and quaint.</vt:lpstr>
      <vt:lpstr>You may have a look at the City Hall, go to St Maria’s Protectress Church or the Assumption Cathedral.</vt:lpstr>
      <vt:lpstr>The Basilian Monastery which stands on the Fedir mountain is also worth visiting.</vt:lpstr>
      <vt:lpstr>     Shmuel Yosef Agnon (1888–1970), Nobel Prize-winning author</vt:lpstr>
      <vt:lpstr>The old city hall of Buchach,  joint work of  an architect Bernard Meretyn and a sculptor Jan Jerzy Pinzel.</vt:lpstr>
      <vt:lpstr>However you like to spend your time , you are certain  to enjoy your stay in Buchach.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Buchach</dc:title>
  <dc:creator>Гость</dc:creator>
  <cp:lastModifiedBy>admin</cp:lastModifiedBy>
  <cp:revision>8</cp:revision>
  <dcterms:created xsi:type="dcterms:W3CDTF">2013-12-21T17:32:58Z</dcterms:created>
  <dcterms:modified xsi:type="dcterms:W3CDTF">2014-01-21T14:43:52Z</dcterms:modified>
</cp:coreProperties>
</file>