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66" r:id="rId12"/>
    <p:sldId id="267" r:id="rId13"/>
    <p:sldId id="269" r:id="rId14"/>
    <p:sldId id="271" r:id="rId15"/>
    <p:sldId id="272" r:id="rId16"/>
    <p:sldId id="273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18" autoAdjust="0"/>
  </p:normalViewPr>
  <p:slideViewPr>
    <p:cSldViewPr>
      <p:cViewPr varScale="1">
        <p:scale>
          <a:sx n="83" d="100"/>
          <a:sy n="83" d="100"/>
        </p:scale>
        <p:origin x="-13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64C5D-3417-4954-A205-BBEF6C379079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832EC-2F45-4A78-A5A4-ACEFEEEAE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D5568-0EE0-4C6E-8D8B-F9DA6F7544E5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5A459-7EBD-49BA-BF15-15861EEA1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4CF4A-3132-43D0-8A65-D27A2D25A4C0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1816A-9C4A-42F4-BEF3-B2D0876DD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5A758-880F-4A99-A71C-36A30F1B7948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108F9-3DEC-47BC-82D4-73135A0FB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F9CB4-7EEF-4AE8-B277-DF2988069E5F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ED5CC-CD89-408D-AC1D-5BC35F108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6829A-3A29-48FD-BADD-52BBAE49B050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91D2-3427-4566-9D70-2CE723297F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E663D-1BAB-43AA-A0E3-348003854F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E97C0-4923-4F39-90E7-431283BC39B5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0A306-9122-42ED-BCEF-BB61755FDE72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78A0D-2BD4-4961-8144-FA9742D629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7C866-4AFA-46E1-B55E-04D705C0896E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14EBB-4881-428B-A734-EFA4C8F1F4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2E7F0-29E7-467A-A8E0-0D35E8F066BA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B627B-5B81-4F23-932E-237C429778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A4637-D17D-43EF-8D0F-39B1C6E1CEF8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988D8-702F-4020-B73F-36F82D8690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C38297-1313-4441-B5C3-F49389ACC165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ED3848-1B6E-460F-9FB3-71B33BA16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4" r:id="rId1"/>
    <p:sldLayoutId id="2147483803" r:id="rId2"/>
    <p:sldLayoutId id="2147483805" r:id="rId3"/>
    <p:sldLayoutId id="2147483802" r:id="rId4"/>
    <p:sldLayoutId id="2147483806" r:id="rId5"/>
    <p:sldLayoutId id="2147483801" r:id="rId6"/>
    <p:sldLayoutId id="2147483800" r:id="rId7"/>
    <p:sldLayoutId id="2147483807" r:id="rId8"/>
    <p:sldLayoutId id="2147483808" r:id="rId9"/>
    <p:sldLayoutId id="2147483799" r:id="rId10"/>
    <p:sldLayoutId id="2147483798" r:id="rId11"/>
  </p:sldLayoutIdLst>
  <p:transition spd="slow">
    <p:split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_______Microsoft_PowerPoint_97-20031.ppt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29191" y="533400"/>
            <a:ext cx="3543079" cy="96677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>
                <a:latin typeface="Arial Black" pitchFamily="34" charset="0"/>
              </a:rPr>
              <a:t>England</a:t>
            </a:r>
            <a:endParaRPr lang="ru-RU">
              <a:latin typeface="Arial Black" pitchFamily="34" charset="0"/>
            </a:endParaRPr>
          </a:p>
        </p:txBody>
      </p:sp>
      <p:pic>
        <p:nvPicPr>
          <p:cNvPr id="7" name="Рисунок 6" descr="London%20Bu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642938"/>
            <a:ext cx="41433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london_englan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0" y="2428875"/>
            <a:ext cx="4595813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3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50171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Презентация" r:id="rId6" imgW="3875689" imgH="2906384" progId="PowerPoint.Show.8">
                  <p:embed/>
                </p:oleObj>
              </mc:Choice>
              <mc:Fallback>
                <p:oleObj name="Презентация" r:id="rId6" imgW="3875689" imgH="2906384" progId="PowerPoint.Show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6000" smtClean="0"/>
              <a:t>Manchester</a:t>
            </a:r>
            <a:endParaRPr lang="ru-RU" sz="6000"/>
          </a:p>
        </p:txBody>
      </p:sp>
      <p:pic>
        <p:nvPicPr>
          <p:cNvPr id="5" name="Рисунок 4" descr="800px-Manchester_Skyline_Ima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3857625"/>
            <a:ext cx="6786562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ity_of_Manchester_Stadium_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357313"/>
            <a:ext cx="4494213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450px-ManchesterTownHall_OwlofDoom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357188"/>
            <a:ext cx="3357562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500188" y="5572125"/>
            <a:ext cx="5786437" cy="857250"/>
          </a:xfrm>
        </p:spPr>
        <p:txBody>
          <a:bodyPr/>
          <a:lstStyle/>
          <a:p>
            <a:pPr algn="ctr"/>
            <a:r>
              <a:rPr lang="en-US" sz="3200" smtClean="0">
                <a:latin typeface="EPISODE I"/>
              </a:rPr>
              <a:t>Sightseeing</a:t>
            </a:r>
            <a:endParaRPr lang="ru-RU" sz="3200" smtClean="0"/>
          </a:p>
        </p:txBody>
      </p:sp>
      <p:pic>
        <p:nvPicPr>
          <p:cNvPr id="6" name="Содержимое 5" descr="2909824-Flowers_London-Londo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857250"/>
            <a:ext cx="6929438" cy="4643438"/>
          </a:xfr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875" y="214313"/>
            <a:ext cx="7715250" cy="1500187"/>
          </a:xfrm>
        </p:spPr>
        <p:txBody>
          <a:bodyPr/>
          <a:lstStyle/>
          <a:p>
            <a:r>
              <a:rPr lang="en-US" sz="5400" dirty="0" smtClean="0">
                <a:latin typeface="Adobe Garamond Pro"/>
              </a:rPr>
              <a:t>The Houses of Parliament</a:t>
            </a:r>
            <a:endParaRPr lang="ru-RU" sz="5400" dirty="0" smtClean="0">
              <a:latin typeface="Arial Black" pitchFamily="34" charset="0"/>
            </a:endParaRPr>
          </a:p>
        </p:txBody>
      </p:sp>
      <p:pic>
        <p:nvPicPr>
          <p:cNvPr id="6" name="Рисунок 5" descr="31_07_5---The-Houses-of-Parliament--London--England_we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2780928"/>
            <a:ext cx="7842448" cy="329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800px-British_Museum_from_NE_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285750"/>
            <a:ext cx="8215312" cy="61436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7" y="500044"/>
            <a:ext cx="4857784" cy="92869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The British Museum</a:t>
            </a:r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57750" y="714375"/>
            <a:ext cx="38909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Bell Gothic Std Black"/>
              </a:rPr>
              <a:t>Big Ben</a:t>
            </a:r>
            <a:endParaRPr lang="ru-RU" sz="3200">
              <a:latin typeface="Constantia" pitchFamily="18" charset="0"/>
            </a:endParaRPr>
          </a:p>
        </p:txBody>
      </p:sp>
      <p:pic>
        <p:nvPicPr>
          <p:cNvPr id="5" name="Содержимое 4" descr="big_ben_watched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285750"/>
            <a:ext cx="3786188" cy="6215063"/>
          </a:xfrm>
        </p:spPr>
      </p:pic>
      <p:pic>
        <p:nvPicPr>
          <p:cNvPr id="8" name="Рисунок 7" descr="houses_of_parliament_city_of_london_englan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2214563"/>
            <a:ext cx="4857750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00px-Royal_exhibition_building_tulips_straigh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675" y="428625"/>
            <a:ext cx="8280400" cy="594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5750" y="714375"/>
            <a:ext cx="31432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Charlemagne Std"/>
              </a:rPr>
              <a:t>The Royal Exhibition building</a:t>
            </a:r>
            <a:endParaRPr lang="ru-RU" sz="3200">
              <a:solidFill>
                <a:schemeClr val="bg1"/>
              </a:solidFill>
              <a:latin typeface="Arno Pro Display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86454"/>
            <a:ext cx="3457572" cy="73342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>
                <a:latin typeface="Comic Sans MS" pitchFamily="66" charset="0"/>
              </a:rPr>
              <a:t>Stonehenge</a:t>
            </a:r>
            <a:endParaRPr lang="ru-RU">
              <a:latin typeface="Comic Sans MS" pitchFamily="66" charset="0"/>
            </a:endParaRPr>
          </a:p>
        </p:txBody>
      </p:sp>
      <p:pic>
        <p:nvPicPr>
          <p:cNvPr id="5" name="Рисунок 4" descr="800px-Stonehenge_back_w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354013"/>
            <a:ext cx="8351837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14625" y="571500"/>
            <a:ext cx="5853113" cy="17145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200" dirty="0" smtClean="0">
                <a:latin typeface="Blackoak Std" pitchFamily="50" charset="0"/>
              </a:rPr>
              <a:t>The Tower Bridge</a:t>
            </a:r>
            <a:endParaRPr lang="ru-RU" sz="3200" dirty="0"/>
          </a:p>
        </p:txBody>
      </p:sp>
      <p:pic>
        <p:nvPicPr>
          <p:cNvPr id="4" name="Рисунок 3" descr="london_englan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785938"/>
            <a:ext cx="7310438" cy="42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85728"/>
            <a:ext cx="7924800" cy="85725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smtClean="0"/>
              <a:t>Oxford university</a:t>
            </a:r>
            <a:endParaRPr lang="ru-RU"/>
          </a:p>
        </p:txBody>
      </p:sp>
      <p:pic>
        <p:nvPicPr>
          <p:cNvPr id="4" name="Рисунок 3" descr="Oxford_Aeria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357313"/>
            <a:ext cx="7643812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714884"/>
            <a:ext cx="7924800" cy="107157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Piccadilly circus</a:t>
            </a:r>
            <a:endParaRPr lang="ru-RU"/>
          </a:p>
        </p:txBody>
      </p:sp>
      <p:pic>
        <p:nvPicPr>
          <p:cNvPr id="4" name="Рисунок 3" descr="piccadilly_circus_04_01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857250"/>
            <a:ext cx="6096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1803" y="1"/>
            <a:ext cx="5384684" cy="178592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 smtClean="0">
                <a:latin typeface="Brush Script Std" pitchFamily="50" charset="0"/>
              </a:rPr>
              <a:t>London </a:t>
            </a:r>
            <a:r>
              <a:rPr lang="ru-RU" dirty="0" smtClean="0">
                <a:latin typeface="Brush Script Std" pitchFamily="50" charset="0"/>
              </a:rPr>
              <a:t>–</a:t>
            </a:r>
            <a:r>
              <a:rPr dirty="0" smtClean="0">
                <a:latin typeface="Brush Script Std" pitchFamily="50" charset="0"/>
              </a:rPr>
              <a:t> </a:t>
            </a:r>
            <a:br>
              <a:rPr dirty="0" smtClean="0">
                <a:latin typeface="Brush Script Std" pitchFamily="50" charset="0"/>
              </a:rPr>
            </a:br>
            <a:r>
              <a:rPr dirty="0" smtClean="0">
                <a:latin typeface="Brush Script Std" pitchFamily="50" charset="0"/>
              </a:rPr>
              <a:t>the capital</a:t>
            </a:r>
            <a:endParaRPr lang="ru-RU" dirty="0"/>
          </a:p>
        </p:txBody>
      </p:sp>
      <p:pic>
        <p:nvPicPr>
          <p:cNvPr id="5" name="Рисунок 4" descr="0-london_mast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6381" y="1857375"/>
            <a:ext cx="742950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1803" y="1"/>
            <a:ext cx="5384684" cy="178592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mtClean="0">
                <a:latin typeface="Hobo Std" pitchFamily="50" charset="0"/>
                <a:ea typeface="Arial Unicode MS" pitchFamily="34" charset="-128"/>
                <a:cs typeface="Arial Unicode MS" pitchFamily="34" charset="-128"/>
              </a:rPr>
              <a:t>Population – </a:t>
            </a:r>
            <a:br>
              <a:rPr smtClean="0">
                <a:latin typeface="Hobo Std" pitchFamily="50" charset="0"/>
                <a:ea typeface="Arial Unicode MS" pitchFamily="34" charset="-128"/>
                <a:cs typeface="Arial Unicode MS" pitchFamily="34" charset="-128"/>
              </a:rPr>
            </a:br>
            <a:r>
              <a:rPr smtClean="0">
                <a:latin typeface="Hobo Std" pitchFamily="50" charset="0"/>
                <a:ea typeface="Arial Unicode MS" pitchFamily="34" charset="-128"/>
                <a:cs typeface="Arial Unicode MS" pitchFamily="34" charset="-128"/>
              </a:rPr>
              <a:t>the English</a:t>
            </a:r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Рисунок 5" descr="London-Snitchl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357563"/>
            <a:ext cx="385762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wlc_main_image_2007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785938"/>
            <a:ext cx="405130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813579" cy="157163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national flag – </a:t>
            </a:r>
            <a:br>
              <a:rPr sz="4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smtClean="0">
                <a:latin typeface="Charlemagne Std" pitchFamily="50" charset="0"/>
                <a:ea typeface="Arial Unicode MS" pitchFamily="34" charset="-128"/>
                <a:cs typeface="Arial Unicode MS" pitchFamily="34" charset="-128"/>
              </a:rPr>
              <a:t>The St. George's Cross</a:t>
            </a:r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Рисунок 3" descr="eng-1293_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2714625"/>
            <a:ext cx="64293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42876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3600" smtClean="0"/>
              <a:t>National Day </a:t>
            </a:r>
            <a:r>
              <a:rPr smtClean="0"/>
              <a:t>– </a:t>
            </a:r>
            <a:r>
              <a:rPr sz="6000" smtClean="0">
                <a:latin typeface="Segoe Print" pitchFamily="2" charset="0"/>
              </a:rPr>
              <a:t>April 23</a:t>
            </a:r>
            <a:r>
              <a:rPr sz="6000" baseline="30000" smtClean="0">
                <a:latin typeface="Segoe Print" pitchFamily="2" charset="0"/>
              </a:rPr>
              <a:t>rd</a:t>
            </a:r>
            <a:r>
              <a:rPr sz="6000" smtClean="0">
                <a:latin typeface="Segoe Print" pitchFamily="2" charset="0"/>
              </a:rPr>
              <a:t/>
            </a:r>
            <a:br>
              <a:rPr sz="6000" smtClean="0">
                <a:latin typeface="Segoe Print" pitchFamily="2" charset="0"/>
              </a:rPr>
            </a:br>
            <a:r>
              <a:rPr sz="5300" smtClean="0">
                <a:latin typeface="Segoe Print" pitchFamily="2" charset="0"/>
              </a:rPr>
              <a:t>St. George’s Day </a:t>
            </a:r>
            <a:endParaRPr lang="ru-RU" sz="5300">
              <a:latin typeface="Segoe Print" pitchFamily="2" charset="0"/>
            </a:endParaRPr>
          </a:p>
        </p:txBody>
      </p:sp>
      <p:pic>
        <p:nvPicPr>
          <p:cNvPr id="7" name="Содержимое 6" descr="st-georg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928813"/>
            <a:ext cx="6002337" cy="4572000"/>
          </a:xfrm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6429375" y="3000375"/>
            <a:ext cx="27146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Bell Gothic Std Light"/>
              </a:rPr>
              <a:t>St. George and the dragon</a:t>
            </a:r>
            <a:endParaRPr lang="ru-RU" sz="3200"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smtClean="0">
                <a:latin typeface="Comic Sans MS" pitchFamily="66" charset="0"/>
              </a:rPr>
              <a:t>National symbols of England</a:t>
            </a:r>
            <a:endParaRPr lang="ru-RU">
              <a:latin typeface="Comic Sans MS" pitchFamily="66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929188" y="5572125"/>
            <a:ext cx="36433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EPISODE I"/>
              </a:rPr>
              <a:t>Royal  Coat of Arms</a:t>
            </a:r>
            <a:endParaRPr lang="ru-RU" sz="3200">
              <a:latin typeface="Constantia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00188" y="5357813"/>
            <a:ext cx="21621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>
                <a:latin typeface="Tekton Pro"/>
              </a:rPr>
              <a:t>Rose</a:t>
            </a:r>
            <a:endParaRPr lang="ru-RU" sz="4400">
              <a:latin typeface="CyrillicGoth"/>
            </a:endParaRPr>
          </a:p>
        </p:txBody>
      </p:sp>
      <p:pic>
        <p:nvPicPr>
          <p:cNvPr id="10" name="Содержимое 9" descr="12_red_roses_close_2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857375"/>
            <a:ext cx="3333750" cy="3333750"/>
          </a:xfrm>
        </p:spPr>
      </p:pic>
      <p:pic>
        <p:nvPicPr>
          <p:cNvPr id="12" name="Содержимое 11" descr="545px-England_COA.svg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43500" y="1714500"/>
            <a:ext cx="3135313" cy="3687763"/>
          </a:xfr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1" y="357166"/>
            <a:ext cx="7558087" cy="150019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>
                <a:latin typeface="Arial Black" pitchFamily="34" charset="0"/>
              </a:rPr>
              <a:t>Big cities</a:t>
            </a:r>
            <a:r>
              <a:rPr smtClean="0"/>
              <a:t/>
            </a:r>
            <a:br>
              <a:rPr smtClean="0"/>
            </a:br>
            <a:r>
              <a:rPr smtClean="0">
                <a:latin typeface="Tekton Pro Ext" pitchFamily="34" charset="0"/>
              </a:rPr>
              <a:t>                                London</a:t>
            </a:r>
            <a:endParaRPr lang="ru-RU"/>
          </a:p>
        </p:txBody>
      </p:sp>
      <p:pic>
        <p:nvPicPr>
          <p:cNvPr id="6" name="Рисунок 5" descr="lond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2428875"/>
            <a:ext cx="620712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london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285875"/>
            <a:ext cx="30099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00px-Birmingham_Skyline_from_Bartley_Gree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85750"/>
            <a:ext cx="55721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0"/>
            <a:ext cx="4286280" cy="100013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>
                <a:latin typeface="Tekton Pro Ext" pitchFamily="34" charset="0"/>
              </a:rPr>
              <a:t>Birmingham</a:t>
            </a:r>
            <a:endParaRPr lang="ru-RU"/>
          </a:p>
        </p:txBody>
      </p:sp>
      <p:pic>
        <p:nvPicPr>
          <p:cNvPr id="6" name="Рисунок 5" descr="800px-Bell_Edison_Telephone_Buildin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3214688"/>
            <a:ext cx="47863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00px-Liverpool_Pier_Hea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85750"/>
            <a:ext cx="842962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285729"/>
            <a:ext cx="3286148" cy="121444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>
                <a:latin typeface="Tekton Pro Ext" pitchFamily="34" charset="0"/>
              </a:rPr>
              <a:t>Liverpool</a:t>
            </a:r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367</TotalTime>
  <Words>56</Words>
  <Application>Microsoft Office PowerPoint</Application>
  <PresentationFormat>Экран (4:3)</PresentationFormat>
  <Paragraphs>23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Бумажная</vt:lpstr>
      <vt:lpstr>Презентация</vt:lpstr>
      <vt:lpstr>England</vt:lpstr>
      <vt:lpstr>London –  the capital</vt:lpstr>
      <vt:lpstr>Population –  the English</vt:lpstr>
      <vt:lpstr>The national flag –  The St. George's Cross</vt:lpstr>
      <vt:lpstr>National Day – April 23rd St. George’s Day </vt:lpstr>
      <vt:lpstr>National symbols of England</vt:lpstr>
      <vt:lpstr>Big cities                                 London</vt:lpstr>
      <vt:lpstr>Birmingham</vt:lpstr>
      <vt:lpstr>Liverpool</vt:lpstr>
      <vt:lpstr>Manchester</vt:lpstr>
      <vt:lpstr>Презентация PowerPoint</vt:lpstr>
      <vt:lpstr>Презентация PowerPoint</vt:lpstr>
      <vt:lpstr>The British Museum</vt:lpstr>
      <vt:lpstr>Презентация PowerPoint</vt:lpstr>
      <vt:lpstr>Презентация PowerPoint</vt:lpstr>
      <vt:lpstr>Stonehenge</vt:lpstr>
      <vt:lpstr>Презентация PowerPoint</vt:lpstr>
      <vt:lpstr>Oxford university</vt:lpstr>
      <vt:lpstr>Piccadilly circus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Wales</dc:title>
  <cp:lastModifiedBy>LM</cp:lastModifiedBy>
  <cp:revision>33</cp:revision>
  <dcterms:modified xsi:type="dcterms:W3CDTF">2014-01-19T18:26:16Z</dcterms:modified>
</cp:coreProperties>
</file>